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68" r:id="rId3"/>
    <p:sldId id="257" r:id="rId4"/>
    <p:sldId id="259" r:id="rId5"/>
    <p:sldId id="260" r:id="rId6"/>
    <p:sldId id="261" r:id="rId7"/>
    <p:sldId id="263" r:id="rId8"/>
    <p:sldId id="264" r:id="rId9"/>
    <p:sldId id="265" r:id="rId10"/>
    <p:sldId id="266" r:id="rId11"/>
    <p:sldId id="267" r:id="rId1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8A31E9-7CC8-CE43-9A9D-AA7E60A45FC5}" v="8" dt="2021-04-12T13:44:05.7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028"/>
    <p:restoredTop sz="96327"/>
  </p:normalViewPr>
  <p:slideViewPr>
    <p:cSldViewPr snapToGrid="0" snapToObjects="1">
      <p:cViewPr varScale="1">
        <p:scale>
          <a:sx n="90" d="100"/>
          <a:sy n="90" d="100"/>
        </p:scale>
        <p:origin x="232" y="10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NRICOMARIA DI ROSOLINI" userId="364fde89-c1da-4ea4-b773-7bda64acd2ce" providerId="ADAL" clId="{F48A31E9-7CC8-CE43-9A9D-AA7E60A45FC5}"/>
    <pc:docChg chg="custSel addSld modSld">
      <pc:chgData name="ENRICOMARIA DI ROSOLINI" userId="364fde89-c1da-4ea4-b773-7bda64acd2ce" providerId="ADAL" clId="{F48A31E9-7CC8-CE43-9A9D-AA7E60A45FC5}" dt="2021-04-12T13:46:11.565" v="516" actId="20577"/>
      <pc:docMkLst>
        <pc:docMk/>
      </pc:docMkLst>
      <pc:sldChg chg="addSp delSp modSp new mod">
        <pc:chgData name="ENRICOMARIA DI ROSOLINI" userId="364fde89-c1da-4ea4-b773-7bda64acd2ce" providerId="ADAL" clId="{F48A31E9-7CC8-CE43-9A9D-AA7E60A45FC5}" dt="2021-04-12T13:46:11.565" v="516" actId="20577"/>
        <pc:sldMkLst>
          <pc:docMk/>
          <pc:sldMk cId="227966244" sldId="268"/>
        </pc:sldMkLst>
        <pc:spChg chg="del">
          <ac:chgData name="ENRICOMARIA DI ROSOLINI" userId="364fde89-c1da-4ea4-b773-7bda64acd2ce" providerId="ADAL" clId="{F48A31E9-7CC8-CE43-9A9D-AA7E60A45FC5}" dt="2021-04-12T12:54:37.333" v="2" actId="478"/>
          <ac:spMkLst>
            <pc:docMk/>
            <pc:sldMk cId="227966244" sldId="268"/>
            <ac:spMk id="2" creationId="{BB2DCB38-2ED1-F242-A946-2E75151D69F5}"/>
          </ac:spMkLst>
        </pc:spChg>
        <pc:spChg chg="del">
          <ac:chgData name="ENRICOMARIA DI ROSOLINI" userId="364fde89-c1da-4ea4-b773-7bda64acd2ce" providerId="ADAL" clId="{F48A31E9-7CC8-CE43-9A9D-AA7E60A45FC5}" dt="2021-04-12T12:54:39.070" v="3" actId="478"/>
          <ac:spMkLst>
            <pc:docMk/>
            <pc:sldMk cId="227966244" sldId="268"/>
            <ac:spMk id="3" creationId="{387C5E58-A524-2944-90AA-0F6988D24A3A}"/>
          </ac:spMkLst>
        </pc:spChg>
        <pc:spChg chg="add mod">
          <ac:chgData name="ENRICOMARIA DI ROSOLINI" userId="364fde89-c1da-4ea4-b773-7bda64acd2ce" providerId="ADAL" clId="{F48A31E9-7CC8-CE43-9A9D-AA7E60A45FC5}" dt="2021-04-12T12:54:48.633" v="30" actId="20577"/>
          <ac:spMkLst>
            <pc:docMk/>
            <pc:sldMk cId="227966244" sldId="268"/>
            <ac:spMk id="4" creationId="{903332B6-164D-3945-A2CE-9770F641EC68}"/>
          </ac:spMkLst>
        </pc:spChg>
        <pc:spChg chg="add del mod">
          <ac:chgData name="ENRICOMARIA DI ROSOLINI" userId="364fde89-c1da-4ea4-b773-7bda64acd2ce" providerId="ADAL" clId="{F48A31E9-7CC8-CE43-9A9D-AA7E60A45FC5}" dt="2021-04-12T13:43:00.409" v="108" actId="478"/>
          <ac:spMkLst>
            <pc:docMk/>
            <pc:sldMk cId="227966244" sldId="268"/>
            <ac:spMk id="7" creationId="{29324766-ADB4-4C44-8E0D-ACBD269C21DB}"/>
          </ac:spMkLst>
        </pc:spChg>
        <pc:spChg chg="add del mod">
          <ac:chgData name="ENRICOMARIA DI ROSOLINI" userId="364fde89-c1da-4ea4-b773-7bda64acd2ce" providerId="ADAL" clId="{F48A31E9-7CC8-CE43-9A9D-AA7E60A45FC5}" dt="2021-04-12T13:44:06.133" v="121"/>
          <ac:spMkLst>
            <pc:docMk/>
            <pc:sldMk cId="227966244" sldId="268"/>
            <ac:spMk id="10" creationId="{21CE1437-87E7-F640-BB8E-38452B98189C}"/>
          </ac:spMkLst>
        </pc:spChg>
        <pc:spChg chg="add mod">
          <ac:chgData name="ENRICOMARIA DI ROSOLINI" userId="364fde89-c1da-4ea4-b773-7bda64acd2ce" providerId="ADAL" clId="{F48A31E9-7CC8-CE43-9A9D-AA7E60A45FC5}" dt="2021-04-12T13:44:03.763" v="117" actId="767"/>
          <ac:spMkLst>
            <pc:docMk/>
            <pc:sldMk cId="227966244" sldId="268"/>
            <ac:spMk id="11" creationId="{A5F67F2E-7EB9-1944-8BFC-92D2B1BF1FDB}"/>
          </ac:spMkLst>
        </pc:spChg>
        <pc:spChg chg="add mod">
          <ac:chgData name="ENRICOMARIA DI ROSOLINI" userId="364fde89-c1da-4ea4-b773-7bda64acd2ce" providerId="ADAL" clId="{F48A31E9-7CC8-CE43-9A9D-AA7E60A45FC5}" dt="2021-04-12T13:44:04.265" v="118" actId="767"/>
          <ac:spMkLst>
            <pc:docMk/>
            <pc:sldMk cId="227966244" sldId="268"/>
            <ac:spMk id="12" creationId="{82C088A7-DE28-194E-8DED-58E92B6D9D82}"/>
          </ac:spMkLst>
        </pc:spChg>
        <pc:spChg chg="add mod">
          <ac:chgData name="ENRICOMARIA DI ROSOLINI" userId="364fde89-c1da-4ea4-b773-7bda64acd2ce" providerId="ADAL" clId="{F48A31E9-7CC8-CE43-9A9D-AA7E60A45FC5}" dt="2021-04-12T13:46:11.565" v="516" actId="20577"/>
          <ac:spMkLst>
            <pc:docMk/>
            <pc:sldMk cId="227966244" sldId="268"/>
            <ac:spMk id="13" creationId="{5BB685EB-978C-3044-B986-4BE6CE7C73F4}"/>
          </ac:spMkLst>
        </pc:spChg>
        <pc:picChg chg="add del mod">
          <ac:chgData name="ENRICOMARIA DI ROSOLINI" userId="364fde89-c1da-4ea4-b773-7bda64acd2ce" providerId="ADAL" clId="{F48A31E9-7CC8-CE43-9A9D-AA7E60A45FC5}" dt="2021-04-12T13:43:56.225" v="110" actId="478"/>
          <ac:picMkLst>
            <pc:docMk/>
            <pc:sldMk cId="227966244" sldId="268"/>
            <ac:picMk id="6" creationId="{72C16779-152C-684A-89A1-8A58A74D4482}"/>
          </ac:picMkLst>
        </pc:picChg>
        <pc:picChg chg="add mod">
          <ac:chgData name="ENRICOMARIA DI ROSOLINI" userId="364fde89-c1da-4ea4-b773-7bda64acd2ce" providerId="ADAL" clId="{F48A31E9-7CC8-CE43-9A9D-AA7E60A45FC5}" dt="2021-04-12T13:44:00.948" v="115" actId="1076"/>
          <ac:picMkLst>
            <pc:docMk/>
            <pc:sldMk cId="227966244" sldId="268"/>
            <ac:picMk id="9" creationId="{02B67F19-E7B9-BD47-8307-B11B41B1534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D6D0F569-AC90-44EB-9EF4-4E5C2F5D823C}" type="datetime1">
              <a:rPr lang="en-US" smtClean="0"/>
              <a:t>4/12/21</a:t>
            </a:fld>
            <a:endParaRPr lang="en-US" dirty="0"/>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‹N›</a:t>
            </a:fld>
            <a:endParaRPr lang="en-US" dirty="0"/>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3240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46BA7D41-E8B7-4A0B-B861-3EC4AE88917D}" type="datetime1">
              <a:rPr lang="en-US" smtClean="0"/>
              <a:t>4/12/21</a:t>
            </a:fld>
            <a:endParaRPr lang="en-US" dirty="0"/>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‹N›</a:t>
            </a:fld>
            <a:endParaRPr lang="en-US" dirty="0"/>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50463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A7C34823-0B19-4B4E-A643-7A3B0A3D24D6}" type="datetime1">
              <a:rPr lang="en-US" smtClean="0"/>
              <a:t>4/12/21</a:t>
            </a:fld>
            <a:endParaRPr lang="en-US" dirty="0"/>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‹N›</a:t>
            </a:fld>
            <a:endParaRPr lang="en-US" dirty="0"/>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010533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aphic 185">
            <a:extLst>
              <a:ext uri="{FF2B5EF4-FFF2-40B4-BE49-F238E27FC236}">
                <a16:creationId xmlns:a16="http://schemas.microsoft.com/office/drawing/2014/main" id="{8997F1B7-1EE7-4EA5-A5A4-866F9A810C9F}"/>
              </a:ext>
              <a:ext uri="{C183D7F6-B498-43B3-948B-1728B52AA6E4}">
                <adec:decorative xmlns:adec="http://schemas.microsoft.com/office/drawing/2017/decorative" val="1"/>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8C2D79EF-17C8-45D8-9866-DAF5723FC604}" type="datetime1">
              <a:rPr lang="en-US" smtClean="0"/>
              <a:t>4/12/21</a:t>
            </a:fld>
            <a:endParaRPr lang="en-US" dirty="0"/>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‹N›</a:t>
            </a:fld>
            <a:endParaRPr lang="en-US" dirty="0"/>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772295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DFFC2ADC-3680-4013-A757-E4663495DB98}" type="datetime1">
              <a:rPr lang="en-US" smtClean="0"/>
              <a:t>4/12/21</a:t>
            </a:fld>
            <a:endParaRPr lang="en-US" dirty="0"/>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‹N›</a:t>
            </a:fld>
            <a:endParaRPr lang="en-US" dirty="0"/>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986819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4751BA94-5DCA-4F19-960F-0FB2BD5EE85A}" type="datetime1">
              <a:rPr lang="en-US" smtClean="0"/>
              <a:t>4/12/21</a:t>
            </a:fld>
            <a:endParaRPr lang="en-US" dirty="0"/>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‹N›</a:t>
            </a:fld>
            <a:endParaRPr lang="en-US" dirty="0"/>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25389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01BED947-38D9-44AC-8B89-E79758333B77}" type="datetime1">
              <a:rPr lang="en-US" smtClean="0"/>
              <a:t>4/12/21</a:t>
            </a:fld>
            <a:endParaRPr lang="en-US" dirty="0"/>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‹N›</a:t>
            </a:fld>
            <a:endParaRPr lang="en-US" dirty="0"/>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529387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dirty="0"/>
              <a:t>Click to edit Master title style</a:t>
            </a:r>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3781E23F-BD3C-4F23-B116-2B758120C8AC}" type="datetime1">
              <a:rPr lang="en-US" smtClean="0"/>
              <a:t>4/12/21</a:t>
            </a:fld>
            <a:endParaRPr lang="en-US" dirty="0"/>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‹N›</a:t>
            </a:fld>
            <a:endParaRPr lang="en-US" dirty="0"/>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840651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473CFAA9-6D59-4D98-869E-ACBDB83B2CA4}" type="datetime1">
              <a:rPr lang="en-US" smtClean="0"/>
              <a:t>4/12/21</a:t>
            </a:fld>
            <a:endParaRPr lang="en-US"/>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‹N›</a:t>
            </a:fld>
            <a:endParaRPr lang="en-US" dirty="0"/>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285967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DC410804-27E3-430A-BB42-B831260DE39A}" type="datetime1">
              <a:rPr lang="en-US" smtClean="0"/>
              <a:t>4/12/21</a:t>
            </a:fld>
            <a:endParaRPr lang="en-US" dirty="0"/>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‹N›</a:t>
            </a:fld>
            <a:endParaRPr lang="en-US" dirty="0"/>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10097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60E22DE3-3D1A-4D53-B9A6-6C7463B8C992}" type="datetime1">
              <a:rPr lang="en-US" smtClean="0"/>
              <a:t>4/12/21</a:t>
            </a:fld>
            <a:endParaRPr lang="en-US" dirty="0"/>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‹N›</a:t>
            </a:fld>
            <a:endParaRPr lang="en-US" dirty="0"/>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067700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5ECD8B30-1B71-45A1-8314-D59C86F581E1}" type="datetime1">
              <a:rPr lang="en-US" smtClean="0"/>
              <a:pPr/>
              <a:t>4/12/21</a:t>
            </a:fld>
            <a:endParaRPr lang="en-US" b="1"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dirty="0"/>
              <a:t>Sample Footer Text</a:t>
            </a:r>
            <a:endParaRPr lang="en-US" b="1" dirty="0"/>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‹N›</a:t>
            </a:fld>
            <a:endParaRPr lang="en-US" b="1" dirty="0"/>
          </a:p>
        </p:txBody>
      </p:sp>
    </p:spTree>
    <p:extLst>
      <p:ext uri="{BB962C8B-B14F-4D97-AF65-F5344CB8AC3E}">
        <p14:creationId xmlns:p14="http://schemas.microsoft.com/office/powerpoint/2010/main" val="3795282275"/>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F2D470B-AC21-457A-973A-2C5257577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603955" cy="6858000"/>
          </a:xfrm>
          <a:prstGeom prst="rect">
            <a:avLst/>
          </a:prstGeom>
          <a:gradFill>
            <a:gsLst>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C66D63E6-0ECD-4AC2-8C8E-C6EFA54A3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9689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sp>
        <p:nvSpPr>
          <p:cNvPr id="14" name="Freeform: Shape 13">
            <a:extLst>
              <a:ext uri="{FF2B5EF4-FFF2-40B4-BE49-F238E27FC236}">
                <a16:creationId xmlns:a16="http://schemas.microsoft.com/office/drawing/2014/main" id="{2C49298F-FE84-4637-A2D4-B110A6535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366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sp>
        <p:nvSpPr>
          <p:cNvPr id="16" name="Rectangle 15">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973" y="901769"/>
            <a:ext cx="4970256" cy="3855397"/>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Immagine 5" descr="Immagine che contiene testo&#10;&#10;Descrizione generata automaticamente">
            <a:extLst>
              <a:ext uri="{FF2B5EF4-FFF2-40B4-BE49-F238E27FC236}">
                <a16:creationId xmlns:a16="http://schemas.microsoft.com/office/drawing/2014/main" id="{C6EA6BB0-D384-5B44-9AF0-99A2A71F36A6}"/>
              </a:ext>
            </a:extLst>
          </p:cNvPr>
          <p:cNvPicPr>
            <a:picLocks noChangeAspect="1"/>
          </p:cNvPicPr>
          <p:nvPr/>
        </p:nvPicPr>
        <p:blipFill>
          <a:blip r:embed="rId2"/>
          <a:stretch>
            <a:fillRect/>
          </a:stretch>
        </p:blipFill>
        <p:spPr>
          <a:xfrm>
            <a:off x="-23061" y="0"/>
            <a:ext cx="12239047" cy="7268400"/>
          </a:xfrm>
          <a:prstGeom prst="rect">
            <a:avLst/>
          </a:prstGeom>
        </p:spPr>
      </p:pic>
      <p:sp>
        <p:nvSpPr>
          <p:cNvPr id="18" name="Rectangle 17">
            <a:extLst>
              <a:ext uri="{FF2B5EF4-FFF2-40B4-BE49-F238E27FC236}">
                <a16:creationId xmlns:a16="http://schemas.microsoft.com/office/drawing/2014/main" id="{287DFBF2-49F6-42E9-A0A3-263E1B29E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973" y="901769"/>
            <a:ext cx="4970256" cy="3855397"/>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0" name="Rectangle 19">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578" y="798986"/>
            <a:ext cx="4970256" cy="385539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ADEFA61F-94F7-D64B-83B7-43DB5A1E2AB6}"/>
              </a:ext>
            </a:extLst>
          </p:cNvPr>
          <p:cNvSpPr>
            <a:spLocks noGrp="1"/>
          </p:cNvSpPr>
          <p:nvPr>
            <p:ph type="ctrTitle"/>
          </p:nvPr>
        </p:nvSpPr>
        <p:spPr>
          <a:xfrm>
            <a:off x="1069928" y="1006404"/>
            <a:ext cx="4184101" cy="2577893"/>
          </a:xfrm>
        </p:spPr>
        <p:txBody>
          <a:bodyPr>
            <a:normAutofit/>
          </a:bodyPr>
          <a:lstStyle/>
          <a:p>
            <a:r>
              <a:rPr lang="it-IT" sz="2200" dirty="0"/>
              <a:t>Mini </a:t>
            </a:r>
            <a:r>
              <a:rPr lang="it-IT" sz="2200" dirty="0" err="1"/>
              <a:t>Homework</a:t>
            </a:r>
            <a:r>
              <a:rPr lang="it-IT" sz="2200" dirty="0"/>
              <a:t> 2</a:t>
            </a:r>
            <a:br>
              <a:rPr lang="it-IT" sz="2200" dirty="0"/>
            </a:br>
            <a:br>
              <a:rPr lang="it-IT" sz="2200" dirty="0"/>
            </a:br>
            <a:br>
              <a:rPr lang="it-IT" sz="2200" dirty="0"/>
            </a:br>
            <a:r>
              <a:rPr lang="it-IT" sz="2200" dirty="0"/>
              <a:t>Di Rosolini </a:t>
            </a:r>
            <a:r>
              <a:rPr lang="it-IT" sz="2200" dirty="0" err="1"/>
              <a:t>Enricomaria</a:t>
            </a:r>
            <a:br>
              <a:rPr lang="it-IT" sz="2200" dirty="0"/>
            </a:br>
            <a:br>
              <a:rPr lang="it-IT" sz="2200" dirty="0"/>
            </a:br>
            <a:r>
              <a:rPr lang="it-IT" sz="2200" dirty="0"/>
              <a:t>O46002098</a:t>
            </a:r>
          </a:p>
        </p:txBody>
      </p:sp>
      <p:pic>
        <p:nvPicPr>
          <p:cNvPr id="9" name="Immagine 8">
            <a:extLst>
              <a:ext uri="{FF2B5EF4-FFF2-40B4-BE49-F238E27FC236}">
                <a16:creationId xmlns:a16="http://schemas.microsoft.com/office/drawing/2014/main" id="{1DBE8943-A3D5-764C-8B96-E7E1488F0BB7}"/>
              </a:ext>
            </a:extLst>
          </p:cNvPr>
          <p:cNvPicPr>
            <a:picLocks noChangeAspect="1"/>
          </p:cNvPicPr>
          <p:nvPr/>
        </p:nvPicPr>
        <p:blipFill>
          <a:blip r:embed="rId3"/>
          <a:stretch>
            <a:fillRect/>
          </a:stretch>
        </p:blipFill>
        <p:spPr>
          <a:xfrm>
            <a:off x="8586804" y="3276183"/>
            <a:ext cx="3104545" cy="3273703"/>
          </a:xfrm>
          <a:prstGeom prst="rect">
            <a:avLst/>
          </a:prstGeom>
        </p:spPr>
      </p:pic>
      <p:sp>
        <p:nvSpPr>
          <p:cNvPr id="11" name="CasellaDiTesto 10">
            <a:extLst>
              <a:ext uri="{FF2B5EF4-FFF2-40B4-BE49-F238E27FC236}">
                <a16:creationId xmlns:a16="http://schemas.microsoft.com/office/drawing/2014/main" id="{BF0F0768-A1CC-8A4D-8EBB-421C0C4D4424}"/>
              </a:ext>
            </a:extLst>
          </p:cNvPr>
          <p:cNvSpPr txBox="1"/>
          <p:nvPr/>
        </p:nvSpPr>
        <p:spPr>
          <a:xfrm>
            <a:off x="948746" y="3710094"/>
            <a:ext cx="4458272" cy="369332"/>
          </a:xfrm>
          <a:prstGeom prst="rect">
            <a:avLst/>
          </a:prstGeom>
          <a:noFill/>
        </p:spPr>
        <p:txBody>
          <a:bodyPr wrap="none" rtlCol="0">
            <a:spAutoFit/>
          </a:bodyPr>
          <a:lstStyle/>
          <a:p>
            <a:r>
              <a:rPr lang="it-IT" b="1" dirty="0">
                <a:latin typeface="Source Sans Pro" panose="020B0503030403020204" pitchFamily="34" charset="0"/>
                <a:ea typeface="Source Sans Pro" panose="020B0503030403020204" pitchFamily="34" charset="0"/>
                <a:cs typeface="Bangla MN" pitchFamily="2" charset="0"/>
              </a:rPr>
              <a:t>Sito per la gestione di una filiale di piscine</a:t>
            </a:r>
          </a:p>
        </p:txBody>
      </p:sp>
    </p:spTree>
    <p:extLst>
      <p:ext uri="{BB962C8B-B14F-4D97-AF65-F5344CB8AC3E}">
        <p14:creationId xmlns:p14="http://schemas.microsoft.com/office/powerpoint/2010/main" val="3976431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376D5032-7818-2D43-BCA4-B6F92A338EAB}"/>
              </a:ext>
            </a:extLst>
          </p:cNvPr>
          <p:cNvSpPr txBox="1"/>
          <p:nvPr/>
        </p:nvSpPr>
        <p:spPr>
          <a:xfrm>
            <a:off x="777766" y="472966"/>
            <a:ext cx="11414234" cy="769441"/>
          </a:xfrm>
          <a:prstGeom prst="rect">
            <a:avLst/>
          </a:prstGeom>
          <a:noFill/>
        </p:spPr>
        <p:txBody>
          <a:bodyPr wrap="square" rtlCol="0">
            <a:spAutoFit/>
          </a:bodyPr>
          <a:lstStyle/>
          <a:p>
            <a:r>
              <a:rPr lang="it-IT" sz="4400" b="1" dirty="0">
                <a:latin typeface="Aharoni" panose="02010803020104030203" pitchFamily="2" charset="-79"/>
                <a:cs typeface="Aharoni" panose="02010803020104030203" pitchFamily="2" charset="-79"/>
              </a:rPr>
              <a:t>Barra di ricerca - </a:t>
            </a:r>
            <a:r>
              <a:rPr lang="it-IT" sz="3200" b="1" dirty="0">
                <a:latin typeface="Aharoni" panose="02010803020104030203" pitchFamily="2" charset="-79"/>
                <a:cs typeface="Aharoni" panose="02010803020104030203" pitchFamily="2" charset="-79"/>
              </a:rPr>
              <a:t>Ripristino</a:t>
            </a:r>
          </a:p>
        </p:txBody>
      </p:sp>
      <p:pic>
        <p:nvPicPr>
          <p:cNvPr id="6" name="Immagine 5" descr="Immagine che contiene testo&#10;&#10;Descrizione generata automaticamente">
            <a:extLst>
              <a:ext uri="{FF2B5EF4-FFF2-40B4-BE49-F238E27FC236}">
                <a16:creationId xmlns:a16="http://schemas.microsoft.com/office/drawing/2014/main" id="{2B9009F9-D549-3B48-9B93-6E69D60CC772}"/>
              </a:ext>
            </a:extLst>
          </p:cNvPr>
          <p:cNvPicPr>
            <a:picLocks noChangeAspect="1"/>
          </p:cNvPicPr>
          <p:nvPr/>
        </p:nvPicPr>
        <p:blipFill>
          <a:blip r:embed="rId2"/>
          <a:stretch>
            <a:fillRect/>
          </a:stretch>
        </p:blipFill>
        <p:spPr>
          <a:xfrm>
            <a:off x="377716" y="1482228"/>
            <a:ext cx="6527800" cy="1587500"/>
          </a:xfrm>
          <a:prstGeom prst="rect">
            <a:avLst/>
          </a:prstGeom>
        </p:spPr>
      </p:pic>
      <p:sp>
        <p:nvSpPr>
          <p:cNvPr id="7" name="CasellaDiTesto 6">
            <a:extLst>
              <a:ext uri="{FF2B5EF4-FFF2-40B4-BE49-F238E27FC236}">
                <a16:creationId xmlns:a16="http://schemas.microsoft.com/office/drawing/2014/main" id="{6A47DF3F-99D3-F345-84F6-72FAFEFAF671}"/>
              </a:ext>
            </a:extLst>
          </p:cNvPr>
          <p:cNvSpPr txBox="1"/>
          <p:nvPr/>
        </p:nvSpPr>
        <p:spPr>
          <a:xfrm>
            <a:off x="185738" y="3449635"/>
            <a:ext cx="11772900" cy="369332"/>
          </a:xfrm>
          <a:prstGeom prst="rect">
            <a:avLst/>
          </a:prstGeom>
          <a:noFill/>
        </p:spPr>
        <p:txBody>
          <a:bodyPr wrap="square" rtlCol="0">
            <a:spAutoFit/>
          </a:bodyPr>
          <a:lstStyle/>
          <a:p>
            <a:r>
              <a:rPr lang="it-IT" dirty="0"/>
              <a:t>Un semplice script in cui mi ripristina gli elementi nella loro posizione «naturale»</a:t>
            </a:r>
          </a:p>
        </p:txBody>
      </p:sp>
    </p:spTree>
    <p:extLst>
      <p:ext uri="{BB962C8B-B14F-4D97-AF65-F5344CB8AC3E}">
        <p14:creationId xmlns:p14="http://schemas.microsoft.com/office/powerpoint/2010/main" val="1185359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egnaposto contenuto 4" descr="Immagine che contiene testo&#10;&#10;Descrizione generata automaticamente">
            <a:extLst>
              <a:ext uri="{FF2B5EF4-FFF2-40B4-BE49-F238E27FC236}">
                <a16:creationId xmlns:a16="http://schemas.microsoft.com/office/drawing/2014/main" id="{C22B4802-BE2B-1E4C-99D6-EC466599825C}"/>
              </a:ext>
            </a:extLst>
          </p:cNvPr>
          <p:cNvPicPr>
            <a:picLocks noGrp="1" noChangeAspect="1"/>
          </p:cNvPicPr>
          <p:nvPr>
            <p:ph idx="1"/>
          </p:nvPr>
        </p:nvPicPr>
        <p:blipFill>
          <a:blip r:embed="rId2"/>
          <a:stretch>
            <a:fillRect/>
          </a:stretch>
        </p:blipFill>
        <p:spPr>
          <a:xfrm>
            <a:off x="330378" y="1071537"/>
            <a:ext cx="4884560" cy="5786463"/>
          </a:xfrm>
        </p:spPr>
      </p:pic>
      <p:sp>
        <p:nvSpPr>
          <p:cNvPr id="7" name="CasellaDiTesto 6">
            <a:extLst>
              <a:ext uri="{FF2B5EF4-FFF2-40B4-BE49-F238E27FC236}">
                <a16:creationId xmlns:a16="http://schemas.microsoft.com/office/drawing/2014/main" id="{125FD062-2E37-B449-AD39-B9461697D13A}"/>
              </a:ext>
            </a:extLst>
          </p:cNvPr>
          <p:cNvSpPr txBox="1"/>
          <p:nvPr/>
        </p:nvSpPr>
        <p:spPr>
          <a:xfrm>
            <a:off x="777766" y="472966"/>
            <a:ext cx="11414234" cy="769441"/>
          </a:xfrm>
          <a:prstGeom prst="rect">
            <a:avLst/>
          </a:prstGeom>
          <a:noFill/>
        </p:spPr>
        <p:txBody>
          <a:bodyPr wrap="square" rtlCol="0">
            <a:spAutoFit/>
          </a:bodyPr>
          <a:lstStyle/>
          <a:p>
            <a:r>
              <a:rPr lang="it-IT" sz="4400" b="1" dirty="0">
                <a:latin typeface="Aharoni" panose="02010803020104030203" pitchFamily="2" charset="-79"/>
                <a:cs typeface="Aharoni" panose="02010803020104030203" pitchFamily="2" charset="-79"/>
              </a:rPr>
              <a:t>Barra di ricerca - </a:t>
            </a:r>
            <a:r>
              <a:rPr lang="it-IT" sz="3200" b="1" dirty="0">
                <a:latin typeface="Aharoni" panose="02010803020104030203" pitchFamily="2" charset="-79"/>
                <a:cs typeface="Aharoni" panose="02010803020104030203" pitchFamily="2" charset="-79"/>
              </a:rPr>
              <a:t>Ripristino</a:t>
            </a:r>
          </a:p>
        </p:txBody>
      </p:sp>
      <p:sp>
        <p:nvSpPr>
          <p:cNvPr id="8" name="CasellaDiTesto 7">
            <a:extLst>
              <a:ext uri="{FF2B5EF4-FFF2-40B4-BE49-F238E27FC236}">
                <a16:creationId xmlns:a16="http://schemas.microsoft.com/office/drawing/2014/main" id="{B170F85E-7277-9041-B9A5-ED6F3997E183}"/>
              </a:ext>
            </a:extLst>
          </p:cNvPr>
          <p:cNvSpPr txBox="1"/>
          <p:nvPr/>
        </p:nvSpPr>
        <p:spPr>
          <a:xfrm>
            <a:off x="5385967" y="1242407"/>
            <a:ext cx="6635004" cy="923330"/>
          </a:xfrm>
          <a:prstGeom prst="rect">
            <a:avLst/>
          </a:prstGeom>
          <a:noFill/>
        </p:spPr>
        <p:txBody>
          <a:bodyPr wrap="square" rtlCol="0">
            <a:spAutoFit/>
          </a:bodyPr>
          <a:lstStyle/>
          <a:p>
            <a:r>
              <a:rPr lang="it-IT" dirty="0"/>
              <a:t>Script per nascondere e visualizzare la sezione dei paragrafi.</a:t>
            </a:r>
          </a:p>
          <a:p>
            <a:r>
              <a:rPr lang="it-IT" dirty="0"/>
              <a:t>L’ho attuato modificando le </a:t>
            </a:r>
            <a:r>
              <a:rPr lang="it-IT" dirty="0" err="1"/>
              <a:t>classlist</a:t>
            </a:r>
            <a:r>
              <a:rPr lang="it-IT" dirty="0"/>
              <a:t> aggiungendo e rimuovendo </a:t>
            </a:r>
            <a:r>
              <a:rPr lang="it-IT"/>
              <a:t>le classi.</a:t>
            </a:r>
            <a:endParaRPr lang="it-IT" dirty="0"/>
          </a:p>
        </p:txBody>
      </p:sp>
    </p:spTree>
    <p:extLst>
      <p:ext uri="{BB962C8B-B14F-4D97-AF65-F5344CB8AC3E}">
        <p14:creationId xmlns:p14="http://schemas.microsoft.com/office/powerpoint/2010/main" val="1329652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903332B6-164D-3945-A2CE-9770F641EC68}"/>
              </a:ext>
            </a:extLst>
          </p:cNvPr>
          <p:cNvSpPr txBox="1"/>
          <p:nvPr/>
        </p:nvSpPr>
        <p:spPr>
          <a:xfrm>
            <a:off x="777766" y="472966"/>
            <a:ext cx="7226658" cy="769441"/>
          </a:xfrm>
          <a:prstGeom prst="rect">
            <a:avLst/>
          </a:prstGeom>
          <a:noFill/>
        </p:spPr>
        <p:txBody>
          <a:bodyPr wrap="none" rtlCol="0">
            <a:spAutoFit/>
          </a:bodyPr>
          <a:lstStyle/>
          <a:p>
            <a:r>
              <a:rPr lang="it-IT" sz="4400" b="1" dirty="0">
                <a:latin typeface="Aharoni" panose="02010803020104030203" pitchFamily="2" charset="-79"/>
                <a:cs typeface="Aharoni" panose="02010803020104030203" pitchFamily="2" charset="-79"/>
              </a:rPr>
              <a:t>Caricamento dei contenuti</a:t>
            </a:r>
          </a:p>
        </p:txBody>
      </p:sp>
      <p:pic>
        <p:nvPicPr>
          <p:cNvPr id="9" name="Immagine 8" descr="Immagine che contiene testo&#10;&#10;Descrizione generata automaticamente">
            <a:extLst>
              <a:ext uri="{FF2B5EF4-FFF2-40B4-BE49-F238E27FC236}">
                <a16:creationId xmlns:a16="http://schemas.microsoft.com/office/drawing/2014/main" id="{02B67F19-E7B9-BD47-8307-B11B41B15346}"/>
              </a:ext>
            </a:extLst>
          </p:cNvPr>
          <p:cNvPicPr>
            <a:picLocks noChangeAspect="1"/>
          </p:cNvPicPr>
          <p:nvPr/>
        </p:nvPicPr>
        <p:blipFill>
          <a:blip r:embed="rId2"/>
          <a:stretch>
            <a:fillRect/>
          </a:stretch>
        </p:blipFill>
        <p:spPr>
          <a:xfrm>
            <a:off x="616791" y="1085850"/>
            <a:ext cx="3185320" cy="5600700"/>
          </a:xfrm>
          <a:prstGeom prst="rect">
            <a:avLst/>
          </a:prstGeom>
        </p:spPr>
      </p:pic>
      <p:sp>
        <p:nvSpPr>
          <p:cNvPr id="11" name="CasellaDiTesto 10">
            <a:extLst>
              <a:ext uri="{FF2B5EF4-FFF2-40B4-BE49-F238E27FC236}">
                <a16:creationId xmlns:a16="http://schemas.microsoft.com/office/drawing/2014/main" id="{A5F67F2E-7EB9-1944-8BFC-92D2B1BF1FDB}"/>
              </a:ext>
            </a:extLst>
          </p:cNvPr>
          <p:cNvSpPr txBox="1"/>
          <p:nvPr/>
        </p:nvSpPr>
        <p:spPr>
          <a:xfrm>
            <a:off x="7472363" y="1443038"/>
            <a:ext cx="184731" cy="369332"/>
          </a:xfrm>
          <a:prstGeom prst="rect">
            <a:avLst/>
          </a:prstGeom>
          <a:noFill/>
        </p:spPr>
        <p:txBody>
          <a:bodyPr wrap="none" rtlCol="0">
            <a:spAutoFit/>
          </a:bodyPr>
          <a:lstStyle/>
          <a:p>
            <a:endParaRPr lang="it-IT" dirty="0"/>
          </a:p>
        </p:txBody>
      </p:sp>
      <p:sp>
        <p:nvSpPr>
          <p:cNvPr id="12" name="CasellaDiTesto 11">
            <a:extLst>
              <a:ext uri="{FF2B5EF4-FFF2-40B4-BE49-F238E27FC236}">
                <a16:creationId xmlns:a16="http://schemas.microsoft.com/office/drawing/2014/main" id="{82C088A7-DE28-194E-8DED-58E92B6D9D82}"/>
              </a:ext>
            </a:extLst>
          </p:cNvPr>
          <p:cNvSpPr txBox="1"/>
          <p:nvPr/>
        </p:nvSpPr>
        <p:spPr>
          <a:xfrm>
            <a:off x="8215313" y="1600200"/>
            <a:ext cx="184731" cy="369332"/>
          </a:xfrm>
          <a:prstGeom prst="rect">
            <a:avLst/>
          </a:prstGeom>
          <a:noFill/>
        </p:spPr>
        <p:txBody>
          <a:bodyPr wrap="none" rtlCol="0">
            <a:spAutoFit/>
          </a:bodyPr>
          <a:lstStyle/>
          <a:p>
            <a:endParaRPr lang="it-IT" dirty="0"/>
          </a:p>
        </p:txBody>
      </p:sp>
      <p:sp>
        <p:nvSpPr>
          <p:cNvPr id="13" name="CasellaDiTesto 12">
            <a:extLst>
              <a:ext uri="{FF2B5EF4-FFF2-40B4-BE49-F238E27FC236}">
                <a16:creationId xmlns:a16="http://schemas.microsoft.com/office/drawing/2014/main" id="{5BB685EB-978C-3044-B986-4BE6CE7C73F4}"/>
              </a:ext>
            </a:extLst>
          </p:cNvPr>
          <p:cNvSpPr txBox="1"/>
          <p:nvPr/>
        </p:nvSpPr>
        <p:spPr>
          <a:xfrm>
            <a:off x="4129088" y="1514474"/>
            <a:ext cx="7829550" cy="1200329"/>
          </a:xfrm>
          <a:prstGeom prst="rect">
            <a:avLst/>
          </a:prstGeom>
          <a:noFill/>
        </p:spPr>
        <p:txBody>
          <a:bodyPr wrap="square" rtlCol="0">
            <a:spAutoFit/>
          </a:bodyPr>
          <a:lstStyle/>
          <a:p>
            <a:r>
              <a:rPr lang="it-IT" dirty="0"/>
              <a:t>Per il caricamento dei contenuti, ho pensato di attuare un ciclo for in cui fino a un certo punto l’algoritmo crea lo stesso tipo di contenitore ma, per la diversità dello stile e delle immagini di ogni articolo, successivamente tramite un </a:t>
            </a:r>
            <a:r>
              <a:rPr lang="it-IT" dirty="0" err="1"/>
              <a:t>if</a:t>
            </a:r>
            <a:r>
              <a:rPr lang="it-IT" dirty="0"/>
              <a:t> il tutto viene messo secondo la </a:t>
            </a:r>
            <a:r>
              <a:rPr lang="it-IT"/>
              <a:t>disposizione scelta da me.</a:t>
            </a:r>
            <a:endParaRPr lang="it-IT" dirty="0"/>
          </a:p>
        </p:txBody>
      </p:sp>
    </p:spTree>
    <p:extLst>
      <p:ext uri="{BB962C8B-B14F-4D97-AF65-F5344CB8AC3E}">
        <p14:creationId xmlns:p14="http://schemas.microsoft.com/office/powerpoint/2010/main" val="227966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376D5032-7818-2D43-BCA4-B6F92A338EAB}"/>
              </a:ext>
            </a:extLst>
          </p:cNvPr>
          <p:cNvSpPr txBox="1"/>
          <p:nvPr/>
        </p:nvSpPr>
        <p:spPr>
          <a:xfrm>
            <a:off x="777766" y="472966"/>
            <a:ext cx="6032421" cy="769441"/>
          </a:xfrm>
          <a:prstGeom prst="rect">
            <a:avLst/>
          </a:prstGeom>
          <a:noFill/>
        </p:spPr>
        <p:txBody>
          <a:bodyPr wrap="none" rtlCol="0">
            <a:spAutoFit/>
          </a:bodyPr>
          <a:lstStyle/>
          <a:p>
            <a:r>
              <a:rPr lang="it-IT" sz="4400" b="1" dirty="0">
                <a:latin typeface="Aharoni" panose="02010803020104030203" pitchFamily="2" charset="-79"/>
                <a:cs typeface="Aharoni" panose="02010803020104030203" pitchFamily="2" charset="-79"/>
              </a:rPr>
              <a:t>Selezione dei preferiti</a:t>
            </a:r>
          </a:p>
        </p:txBody>
      </p:sp>
      <p:pic>
        <p:nvPicPr>
          <p:cNvPr id="5" name="Immagine 4" descr="Immagine che contiene testo&#10;&#10;Descrizione generata automaticamente">
            <a:extLst>
              <a:ext uri="{FF2B5EF4-FFF2-40B4-BE49-F238E27FC236}">
                <a16:creationId xmlns:a16="http://schemas.microsoft.com/office/drawing/2014/main" id="{F6201D79-B452-3A49-B506-392B57DB7A89}"/>
              </a:ext>
            </a:extLst>
          </p:cNvPr>
          <p:cNvPicPr>
            <a:picLocks noChangeAspect="1"/>
          </p:cNvPicPr>
          <p:nvPr/>
        </p:nvPicPr>
        <p:blipFill>
          <a:blip r:embed="rId2"/>
          <a:stretch>
            <a:fillRect/>
          </a:stretch>
        </p:blipFill>
        <p:spPr>
          <a:xfrm>
            <a:off x="307787" y="1627352"/>
            <a:ext cx="6502400" cy="1879600"/>
          </a:xfrm>
          <a:prstGeom prst="rect">
            <a:avLst/>
          </a:prstGeom>
        </p:spPr>
      </p:pic>
      <p:sp>
        <p:nvSpPr>
          <p:cNvPr id="7" name="CasellaDiTesto 6">
            <a:extLst>
              <a:ext uri="{FF2B5EF4-FFF2-40B4-BE49-F238E27FC236}">
                <a16:creationId xmlns:a16="http://schemas.microsoft.com/office/drawing/2014/main" id="{F30E502F-4489-1A4C-9DE1-606599A551C9}"/>
              </a:ext>
            </a:extLst>
          </p:cNvPr>
          <p:cNvSpPr txBox="1"/>
          <p:nvPr/>
        </p:nvSpPr>
        <p:spPr>
          <a:xfrm>
            <a:off x="7015163" y="1714500"/>
            <a:ext cx="4869049" cy="1754326"/>
          </a:xfrm>
          <a:prstGeom prst="rect">
            <a:avLst/>
          </a:prstGeom>
          <a:noFill/>
        </p:spPr>
        <p:txBody>
          <a:bodyPr wrap="square" rtlCol="0">
            <a:spAutoFit/>
          </a:bodyPr>
          <a:lstStyle/>
          <a:p>
            <a:r>
              <a:rPr lang="it-IT" dirty="0"/>
              <a:t>Per prima cosa vado a prendermi il div dove andremo a mettere gli elementi che saranno preferiti dall’utente.</a:t>
            </a:r>
          </a:p>
          <a:p>
            <a:r>
              <a:rPr lang="it-IT" dirty="0"/>
              <a:t>Successivamente ho preso tutti i div che corrispondono ai «bottoni» dove andremo a cliccare per inserire l’articolo tra i preferiti.</a:t>
            </a:r>
          </a:p>
        </p:txBody>
      </p:sp>
      <p:sp>
        <p:nvSpPr>
          <p:cNvPr id="8" name="CasellaDiTesto 7">
            <a:extLst>
              <a:ext uri="{FF2B5EF4-FFF2-40B4-BE49-F238E27FC236}">
                <a16:creationId xmlns:a16="http://schemas.microsoft.com/office/drawing/2014/main" id="{2ADB7204-19AE-204F-98A2-9138AD2AD2C0}"/>
              </a:ext>
            </a:extLst>
          </p:cNvPr>
          <p:cNvSpPr txBox="1"/>
          <p:nvPr/>
        </p:nvSpPr>
        <p:spPr>
          <a:xfrm>
            <a:off x="257175" y="3957636"/>
            <a:ext cx="11524922" cy="646331"/>
          </a:xfrm>
          <a:prstGeom prst="rect">
            <a:avLst/>
          </a:prstGeom>
          <a:noFill/>
        </p:spPr>
        <p:txBody>
          <a:bodyPr wrap="square" rtlCol="0">
            <a:spAutoFit/>
          </a:bodyPr>
          <a:lstStyle/>
          <a:p>
            <a:r>
              <a:rPr lang="it-IT" dirty="0"/>
              <a:t>A quest’ultimi vado ad aggiungere un evento di tipo «click», che farà partire lo script per poterlo mettere nella sezione preferita. </a:t>
            </a:r>
          </a:p>
        </p:txBody>
      </p:sp>
    </p:spTree>
    <p:extLst>
      <p:ext uri="{BB962C8B-B14F-4D97-AF65-F5344CB8AC3E}">
        <p14:creationId xmlns:p14="http://schemas.microsoft.com/office/powerpoint/2010/main" val="2158156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376D5032-7818-2D43-BCA4-B6F92A338EAB}"/>
              </a:ext>
            </a:extLst>
          </p:cNvPr>
          <p:cNvSpPr txBox="1"/>
          <p:nvPr/>
        </p:nvSpPr>
        <p:spPr>
          <a:xfrm>
            <a:off x="777766" y="472966"/>
            <a:ext cx="8297464" cy="769441"/>
          </a:xfrm>
          <a:prstGeom prst="rect">
            <a:avLst/>
          </a:prstGeom>
          <a:noFill/>
        </p:spPr>
        <p:txBody>
          <a:bodyPr wrap="none" rtlCol="0">
            <a:spAutoFit/>
          </a:bodyPr>
          <a:lstStyle/>
          <a:p>
            <a:r>
              <a:rPr lang="it-IT" sz="4400" b="1" dirty="0">
                <a:latin typeface="Aharoni" panose="02010803020104030203" pitchFamily="2" charset="-79"/>
                <a:cs typeface="Aharoni" panose="02010803020104030203" pitchFamily="2" charset="-79"/>
              </a:rPr>
              <a:t>Selezione dei preferiti - </a:t>
            </a:r>
            <a:r>
              <a:rPr lang="it-IT" sz="3200" b="1" dirty="0">
                <a:latin typeface="Aharoni" panose="02010803020104030203" pitchFamily="2" charset="-79"/>
                <a:cs typeface="Aharoni" panose="02010803020104030203" pitchFamily="2" charset="-79"/>
              </a:rPr>
              <a:t>Aggiunta</a:t>
            </a:r>
          </a:p>
        </p:txBody>
      </p:sp>
      <p:pic>
        <p:nvPicPr>
          <p:cNvPr id="4" name="Immagine 3" descr="Immagine che contiene testo&#10;&#10;Descrizione generata automaticamente">
            <a:extLst>
              <a:ext uri="{FF2B5EF4-FFF2-40B4-BE49-F238E27FC236}">
                <a16:creationId xmlns:a16="http://schemas.microsoft.com/office/drawing/2014/main" id="{58ED23DB-59CA-FF40-883F-16A4CFDA0D0F}"/>
              </a:ext>
            </a:extLst>
          </p:cNvPr>
          <p:cNvPicPr>
            <a:picLocks noChangeAspect="1"/>
          </p:cNvPicPr>
          <p:nvPr/>
        </p:nvPicPr>
        <p:blipFill>
          <a:blip r:embed="rId2"/>
          <a:stretch>
            <a:fillRect/>
          </a:stretch>
        </p:blipFill>
        <p:spPr>
          <a:xfrm>
            <a:off x="245680" y="1242407"/>
            <a:ext cx="6355145" cy="4378717"/>
          </a:xfrm>
          <a:prstGeom prst="rect">
            <a:avLst/>
          </a:prstGeom>
        </p:spPr>
      </p:pic>
      <p:sp>
        <p:nvSpPr>
          <p:cNvPr id="6" name="CasellaDiTesto 5">
            <a:extLst>
              <a:ext uri="{FF2B5EF4-FFF2-40B4-BE49-F238E27FC236}">
                <a16:creationId xmlns:a16="http://schemas.microsoft.com/office/drawing/2014/main" id="{983D3BE6-AC13-A246-AED9-D6D3538E89C2}"/>
              </a:ext>
            </a:extLst>
          </p:cNvPr>
          <p:cNvSpPr txBox="1"/>
          <p:nvPr/>
        </p:nvSpPr>
        <p:spPr>
          <a:xfrm>
            <a:off x="6810187" y="1343024"/>
            <a:ext cx="5136133" cy="4247317"/>
          </a:xfrm>
          <a:prstGeom prst="rect">
            <a:avLst/>
          </a:prstGeom>
          <a:noFill/>
        </p:spPr>
        <p:txBody>
          <a:bodyPr wrap="square" rtlCol="0">
            <a:spAutoFit/>
          </a:bodyPr>
          <a:lstStyle/>
          <a:p>
            <a:r>
              <a:rPr lang="it-IT" dirty="0"/>
              <a:t>La funzione, per prima cosa, controlla se l’articolo in cui abbiamo cliccato sul div preferiti fa già parte di una lista in cui tengo conto quali articoli sono stati aggiunti nella sezione dei preferiti. Ovviamente se l’articolo non si trova nella lista, entra dentro il blocco else. Nel blocco else viene aggiunto appunto nella lista degli elementi aggiunti e dato che, da specifica, l’articolo deve pur rimanere nella sezione dove ci stanno tutti gli articoli e quindi mi clono l’articolo e, in quest’ultimo,  rimuovo l’evento </a:t>
            </a:r>
            <a:r>
              <a:rPr lang="it-IT" dirty="0" err="1"/>
              <a:t>addSezionePreferiti</a:t>
            </a:r>
            <a:r>
              <a:rPr lang="it-IT" dirty="0"/>
              <a:t> mentre aggiungo un nuovo evento «esclusivo» per poterli togliere dalla sezione dei preferiti.</a:t>
            </a:r>
          </a:p>
          <a:p>
            <a:r>
              <a:rPr lang="it-IT" dirty="0"/>
              <a:t>Appena finito di sistemare il clone, lo metto nella sezione preferiti tramite l’</a:t>
            </a:r>
            <a:r>
              <a:rPr lang="it-IT" dirty="0" err="1"/>
              <a:t>appendChild</a:t>
            </a:r>
            <a:r>
              <a:rPr lang="it-IT" dirty="0"/>
              <a:t>.</a:t>
            </a:r>
          </a:p>
        </p:txBody>
      </p:sp>
    </p:spTree>
    <p:extLst>
      <p:ext uri="{BB962C8B-B14F-4D97-AF65-F5344CB8AC3E}">
        <p14:creationId xmlns:p14="http://schemas.microsoft.com/office/powerpoint/2010/main" val="4228455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376D5032-7818-2D43-BCA4-B6F92A338EAB}"/>
              </a:ext>
            </a:extLst>
          </p:cNvPr>
          <p:cNvSpPr txBox="1"/>
          <p:nvPr/>
        </p:nvSpPr>
        <p:spPr>
          <a:xfrm>
            <a:off x="777766" y="472966"/>
            <a:ext cx="8715848" cy="769441"/>
          </a:xfrm>
          <a:prstGeom prst="rect">
            <a:avLst/>
          </a:prstGeom>
          <a:noFill/>
        </p:spPr>
        <p:txBody>
          <a:bodyPr wrap="none" rtlCol="0">
            <a:spAutoFit/>
          </a:bodyPr>
          <a:lstStyle/>
          <a:p>
            <a:r>
              <a:rPr lang="it-IT" sz="4400" b="1" dirty="0">
                <a:latin typeface="Aharoni" panose="02010803020104030203" pitchFamily="2" charset="-79"/>
                <a:cs typeface="Aharoni" panose="02010803020104030203" pitchFamily="2" charset="-79"/>
              </a:rPr>
              <a:t>Selezione dei preferiti – </a:t>
            </a:r>
            <a:r>
              <a:rPr lang="it-IT" sz="3200" b="1" dirty="0">
                <a:latin typeface="Aharoni" panose="02010803020104030203" pitchFamily="2" charset="-79"/>
                <a:cs typeface="Aharoni" panose="02010803020104030203" pitchFamily="2" charset="-79"/>
              </a:rPr>
              <a:t>Rimozione</a:t>
            </a:r>
          </a:p>
        </p:txBody>
      </p:sp>
      <p:pic>
        <p:nvPicPr>
          <p:cNvPr id="5" name="Immagine 4" descr="Immagine che contiene testo&#10;&#10;Descrizione generata automaticamente">
            <a:extLst>
              <a:ext uri="{FF2B5EF4-FFF2-40B4-BE49-F238E27FC236}">
                <a16:creationId xmlns:a16="http://schemas.microsoft.com/office/drawing/2014/main" id="{84AD842D-9ED7-684A-B335-36444842BA99}"/>
              </a:ext>
            </a:extLst>
          </p:cNvPr>
          <p:cNvPicPr>
            <a:picLocks noChangeAspect="1"/>
          </p:cNvPicPr>
          <p:nvPr/>
        </p:nvPicPr>
        <p:blipFill>
          <a:blip r:embed="rId2"/>
          <a:stretch>
            <a:fillRect/>
          </a:stretch>
        </p:blipFill>
        <p:spPr>
          <a:xfrm>
            <a:off x="698500" y="1460500"/>
            <a:ext cx="5397500" cy="1968500"/>
          </a:xfrm>
          <a:prstGeom prst="rect">
            <a:avLst/>
          </a:prstGeom>
        </p:spPr>
      </p:pic>
      <p:sp>
        <p:nvSpPr>
          <p:cNvPr id="7" name="CasellaDiTesto 6">
            <a:extLst>
              <a:ext uri="{FF2B5EF4-FFF2-40B4-BE49-F238E27FC236}">
                <a16:creationId xmlns:a16="http://schemas.microsoft.com/office/drawing/2014/main" id="{E7C8A649-64E2-184A-B73C-913D5E320D34}"/>
              </a:ext>
            </a:extLst>
          </p:cNvPr>
          <p:cNvSpPr txBox="1"/>
          <p:nvPr/>
        </p:nvSpPr>
        <p:spPr>
          <a:xfrm>
            <a:off x="6243637" y="1460499"/>
            <a:ext cx="5772151" cy="2308324"/>
          </a:xfrm>
          <a:prstGeom prst="rect">
            <a:avLst/>
          </a:prstGeom>
          <a:noFill/>
        </p:spPr>
        <p:txBody>
          <a:bodyPr wrap="square" rtlCol="0">
            <a:spAutoFit/>
          </a:bodyPr>
          <a:lstStyle/>
          <a:p>
            <a:r>
              <a:rPr lang="it-IT" dirty="0"/>
              <a:t>Con la funzione </a:t>
            </a:r>
            <a:r>
              <a:rPr lang="it-IT" dirty="0" err="1"/>
              <a:t>removeSezionePreferiti</a:t>
            </a:r>
            <a:r>
              <a:rPr lang="it-IT" dirty="0"/>
              <a:t>, come suggerito da titolo, rimuove un elemento che si trova nella sezione preferiti.</a:t>
            </a:r>
          </a:p>
          <a:p>
            <a:r>
              <a:rPr lang="it-IT" dirty="0"/>
              <a:t>Per prima cosa vado a rimuovere l’articolo, che è stato usato come «</a:t>
            </a:r>
            <a:r>
              <a:rPr lang="it-IT" dirty="0" err="1"/>
              <a:t>template</a:t>
            </a:r>
            <a:r>
              <a:rPr lang="it-IT" dirty="0"/>
              <a:t>» per poter creare il clone da inserire nella sezione preferiti, dalla lista degli elementi che abbiamo aggiunto nei preferiti, e poi elimino l’articolo tramite </a:t>
            </a:r>
            <a:r>
              <a:rPr lang="it-IT" dirty="0" err="1"/>
              <a:t>removeChild</a:t>
            </a:r>
            <a:r>
              <a:rPr lang="it-IT" dirty="0"/>
              <a:t>.</a:t>
            </a:r>
          </a:p>
        </p:txBody>
      </p:sp>
    </p:spTree>
    <p:extLst>
      <p:ext uri="{BB962C8B-B14F-4D97-AF65-F5344CB8AC3E}">
        <p14:creationId xmlns:p14="http://schemas.microsoft.com/office/powerpoint/2010/main" val="946688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376D5032-7818-2D43-BCA4-B6F92A338EAB}"/>
              </a:ext>
            </a:extLst>
          </p:cNvPr>
          <p:cNvSpPr txBox="1"/>
          <p:nvPr/>
        </p:nvSpPr>
        <p:spPr>
          <a:xfrm>
            <a:off x="777766" y="472966"/>
            <a:ext cx="11414234" cy="769441"/>
          </a:xfrm>
          <a:prstGeom prst="rect">
            <a:avLst/>
          </a:prstGeom>
          <a:noFill/>
        </p:spPr>
        <p:txBody>
          <a:bodyPr wrap="square" rtlCol="0">
            <a:spAutoFit/>
          </a:bodyPr>
          <a:lstStyle/>
          <a:p>
            <a:r>
              <a:rPr lang="it-IT" sz="4400" b="1" dirty="0">
                <a:latin typeface="Aharoni" panose="02010803020104030203" pitchFamily="2" charset="-79"/>
                <a:cs typeface="Aharoni" panose="02010803020104030203" pitchFamily="2" charset="-79"/>
              </a:rPr>
              <a:t>Selezione dei preferiti – </a:t>
            </a:r>
            <a:r>
              <a:rPr lang="it-IT" sz="3200" b="1" dirty="0">
                <a:latin typeface="Aharoni" panose="02010803020104030203" pitchFamily="2" charset="-79"/>
                <a:cs typeface="Aharoni" panose="02010803020104030203" pitchFamily="2" charset="-79"/>
              </a:rPr>
              <a:t>Rimozione della sezione</a:t>
            </a:r>
            <a:endParaRPr lang="it-IT" sz="4400" b="1" dirty="0">
              <a:latin typeface="Aharoni" panose="02010803020104030203" pitchFamily="2" charset="-79"/>
              <a:cs typeface="Aharoni" panose="02010803020104030203" pitchFamily="2" charset="-79"/>
            </a:endParaRPr>
          </a:p>
        </p:txBody>
      </p:sp>
      <p:pic>
        <p:nvPicPr>
          <p:cNvPr id="4" name="Immagine 3" descr="Immagine che contiene testo&#10;&#10;Descrizione generata automaticamente">
            <a:extLst>
              <a:ext uri="{FF2B5EF4-FFF2-40B4-BE49-F238E27FC236}">
                <a16:creationId xmlns:a16="http://schemas.microsoft.com/office/drawing/2014/main" id="{A3C54001-DA95-534D-995F-B36BF5A462DE}"/>
              </a:ext>
            </a:extLst>
          </p:cNvPr>
          <p:cNvPicPr>
            <a:picLocks noChangeAspect="1"/>
          </p:cNvPicPr>
          <p:nvPr/>
        </p:nvPicPr>
        <p:blipFill>
          <a:blip r:embed="rId2"/>
          <a:stretch>
            <a:fillRect/>
          </a:stretch>
        </p:blipFill>
        <p:spPr>
          <a:xfrm>
            <a:off x="513256" y="1499257"/>
            <a:ext cx="5384800" cy="1841500"/>
          </a:xfrm>
          <a:prstGeom prst="rect">
            <a:avLst/>
          </a:prstGeom>
        </p:spPr>
      </p:pic>
      <p:sp>
        <p:nvSpPr>
          <p:cNvPr id="6" name="CasellaDiTesto 5">
            <a:extLst>
              <a:ext uri="{FF2B5EF4-FFF2-40B4-BE49-F238E27FC236}">
                <a16:creationId xmlns:a16="http://schemas.microsoft.com/office/drawing/2014/main" id="{47EF325A-A767-DD4A-954D-8F6D391E9EB3}"/>
              </a:ext>
            </a:extLst>
          </p:cNvPr>
          <p:cNvSpPr txBox="1"/>
          <p:nvPr/>
        </p:nvSpPr>
        <p:spPr>
          <a:xfrm>
            <a:off x="6095999" y="1547539"/>
            <a:ext cx="5876925" cy="1754326"/>
          </a:xfrm>
          <a:prstGeom prst="rect">
            <a:avLst/>
          </a:prstGeom>
          <a:noFill/>
        </p:spPr>
        <p:txBody>
          <a:bodyPr wrap="square" rtlCol="0">
            <a:spAutoFit/>
          </a:bodyPr>
          <a:lstStyle/>
          <a:p>
            <a:r>
              <a:rPr lang="it-IT" dirty="0"/>
              <a:t>Tramite questa funzione, rimuovo la sezione se ovviamente non è stato preso nessun elemento, quindi quando la lista dei preferiti è vuota, mentre si mostra quando ci sta almeno un elemento.</a:t>
            </a:r>
          </a:p>
          <a:p>
            <a:r>
              <a:rPr lang="it-IT" dirty="0"/>
              <a:t>Questa funzione viene chiamata ogni sia nella rimozione, sia nell’aggiunta. </a:t>
            </a:r>
          </a:p>
        </p:txBody>
      </p:sp>
    </p:spTree>
    <p:extLst>
      <p:ext uri="{BB962C8B-B14F-4D97-AF65-F5344CB8AC3E}">
        <p14:creationId xmlns:p14="http://schemas.microsoft.com/office/powerpoint/2010/main" val="2251794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376D5032-7818-2D43-BCA4-B6F92A338EAB}"/>
              </a:ext>
            </a:extLst>
          </p:cNvPr>
          <p:cNvSpPr txBox="1"/>
          <p:nvPr/>
        </p:nvSpPr>
        <p:spPr>
          <a:xfrm>
            <a:off x="777766" y="472966"/>
            <a:ext cx="11414234" cy="769441"/>
          </a:xfrm>
          <a:prstGeom prst="rect">
            <a:avLst/>
          </a:prstGeom>
          <a:noFill/>
        </p:spPr>
        <p:txBody>
          <a:bodyPr wrap="square" rtlCol="0">
            <a:spAutoFit/>
          </a:bodyPr>
          <a:lstStyle/>
          <a:p>
            <a:r>
              <a:rPr lang="it-IT" sz="4400" b="1" dirty="0">
                <a:latin typeface="Aharoni" panose="02010803020104030203" pitchFamily="2" charset="-79"/>
                <a:cs typeface="Aharoni" panose="02010803020104030203" pitchFamily="2" charset="-79"/>
              </a:rPr>
              <a:t>Barra di ricerca</a:t>
            </a:r>
          </a:p>
        </p:txBody>
      </p:sp>
      <p:sp>
        <p:nvSpPr>
          <p:cNvPr id="7" name="CasellaDiTesto 6">
            <a:extLst>
              <a:ext uri="{FF2B5EF4-FFF2-40B4-BE49-F238E27FC236}">
                <a16:creationId xmlns:a16="http://schemas.microsoft.com/office/drawing/2014/main" id="{BFE81705-EF7B-494E-A31B-9E40BE88E0BF}"/>
              </a:ext>
            </a:extLst>
          </p:cNvPr>
          <p:cNvSpPr txBox="1"/>
          <p:nvPr/>
        </p:nvSpPr>
        <p:spPr>
          <a:xfrm>
            <a:off x="7115175" y="1577678"/>
            <a:ext cx="4857750" cy="2308324"/>
          </a:xfrm>
          <a:prstGeom prst="rect">
            <a:avLst/>
          </a:prstGeom>
          <a:noFill/>
        </p:spPr>
        <p:txBody>
          <a:bodyPr wrap="square" rtlCol="0">
            <a:spAutoFit/>
          </a:bodyPr>
          <a:lstStyle/>
          <a:p>
            <a:r>
              <a:rPr lang="it-IT" dirty="0"/>
              <a:t>Per quanto riguarda la barra di ricerca, per prima cosa mi salvo l’elemento dove andremo a scrivere (input), le sezioni prima di qualsiasi ricerca,  il div dove sono inseriti tutti gli articoli e infine la sezione dove mostreremo gli elementi trovati. </a:t>
            </a:r>
          </a:p>
          <a:p>
            <a:r>
              <a:rPr lang="it-IT" dirty="0"/>
              <a:t>Nell’elemento input, poi inserisco un evento «</a:t>
            </a:r>
            <a:r>
              <a:rPr lang="it-IT" dirty="0" err="1"/>
              <a:t>keyup</a:t>
            </a:r>
            <a:r>
              <a:rPr lang="it-IT" dirty="0"/>
              <a:t>» che esegue la funzione </a:t>
            </a:r>
            <a:r>
              <a:rPr lang="it-IT" dirty="0" err="1"/>
              <a:t>barraSearch</a:t>
            </a:r>
            <a:endParaRPr lang="it-IT" dirty="0"/>
          </a:p>
        </p:txBody>
      </p:sp>
      <p:pic>
        <p:nvPicPr>
          <p:cNvPr id="10" name="Immagine 9" descr="Immagine che contiene testo&#10;&#10;Descrizione generata automaticamente">
            <a:extLst>
              <a:ext uri="{FF2B5EF4-FFF2-40B4-BE49-F238E27FC236}">
                <a16:creationId xmlns:a16="http://schemas.microsoft.com/office/drawing/2014/main" id="{5481FC99-8F71-F146-AD72-FD22CE137809}"/>
              </a:ext>
            </a:extLst>
          </p:cNvPr>
          <p:cNvPicPr>
            <a:picLocks noChangeAspect="1"/>
          </p:cNvPicPr>
          <p:nvPr/>
        </p:nvPicPr>
        <p:blipFill>
          <a:blip r:embed="rId2"/>
          <a:stretch>
            <a:fillRect/>
          </a:stretch>
        </p:blipFill>
        <p:spPr>
          <a:xfrm>
            <a:off x="219075" y="1407091"/>
            <a:ext cx="6426200" cy="2095500"/>
          </a:xfrm>
          <a:prstGeom prst="rect">
            <a:avLst/>
          </a:prstGeom>
        </p:spPr>
      </p:pic>
    </p:spTree>
    <p:extLst>
      <p:ext uri="{BB962C8B-B14F-4D97-AF65-F5344CB8AC3E}">
        <p14:creationId xmlns:p14="http://schemas.microsoft.com/office/powerpoint/2010/main" val="2509574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376D5032-7818-2D43-BCA4-B6F92A338EAB}"/>
              </a:ext>
            </a:extLst>
          </p:cNvPr>
          <p:cNvSpPr txBox="1"/>
          <p:nvPr/>
        </p:nvSpPr>
        <p:spPr>
          <a:xfrm>
            <a:off x="777766" y="472966"/>
            <a:ext cx="11414234" cy="769441"/>
          </a:xfrm>
          <a:prstGeom prst="rect">
            <a:avLst/>
          </a:prstGeom>
          <a:noFill/>
        </p:spPr>
        <p:txBody>
          <a:bodyPr wrap="square" rtlCol="0">
            <a:spAutoFit/>
          </a:bodyPr>
          <a:lstStyle/>
          <a:p>
            <a:r>
              <a:rPr lang="it-IT" sz="4400" b="1" dirty="0">
                <a:latin typeface="Aharoni" panose="02010803020104030203" pitchFamily="2" charset="-79"/>
                <a:cs typeface="Aharoni" panose="02010803020104030203" pitchFamily="2" charset="-79"/>
              </a:rPr>
              <a:t>Barra di ricerca - </a:t>
            </a:r>
            <a:r>
              <a:rPr lang="it-IT" sz="3200" b="1" dirty="0">
                <a:latin typeface="Aharoni" panose="02010803020104030203" pitchFamily="2" charset="-79"/>
                <a:cs typeface="Aharoni" panose="02010803020104030203" pitchFamily="2" charset="-79"/>
              </a:rPr>
              <a:t>Ricerca</a:t>
            </a:r>
            <a:r>
              <a:rPr lang="it-IT" sz="4400" b="1" dirty="0">
                <a:latin typeface="Aharoni" panose="02010803020104030203" pitchFamily="2" charset="-79"/>
                <a:cs typeface="Aharoni" panose="02010803020104030203" pitchFamily="2" charset="-79"/>
              </a:rPr>
              <a:t> </a:t>
            </a:r>
          </a:p>
        </p:txBody>
      </p:sp>
      <p:sp>
        <p:nvSpPr>
          <p:cNvPr id="6" name="CasellaDiTesto 5">
            <a:extLst>
              <a:ext uri="{FF2B5EF4-FFF2-40B4-BE49-F238E27FC236}">
                <a16:creationId xmlns:a16="http://schemas.microsoft.com/office/drawing/2014/main" id="{D1B5C511-FBE2-A84A-B5DC-BE2F57CCE73D}"/>
              </a:ext>
            </a:extLst>
          </p:cNvPr>
          <p:cNvSpPr txBox="1"/>
          <p:nvPr/>
        </p:nvSpPr>
        <p:spPr>
          <a:xfrm>
            <a:off x="7372350" y="1219199"/>
            <a:ext cx="4721280" cy="5078313"/>
          </a:xfrm>
          <a:prstGeom prst="rect">
            <a:avLst/>
          </a:prstGeom>
          <a:noFill/>
        </p:spPr>
        <p:txBody>
          <a:bodyPr wrap="square" rtlCol="0">
            <a:spAutoFit/>
          </a:bodyPr>
          <a:lstStyle/>
          <a:p>
            <a:r>
              <a:rPr lang="it-IT" dirty="0"/>
              <a:t>La funzione per prima cosa tramite una funzione </a:t>
            </a:r>
            <a:r>
              <a:rPr lang="it-IT" dirty="0" err="1"/>
              <a:t>check</a:t>
            </a:r>
            <a:r>
              <a:rPr lang="it-IT" dirty="0"/>
              <a:t> mi inserisce gli elementi  che abbiamo cercato in una lista.</a:t>
            </a:r>
          </a:p>
          <a:p>
            <a:r>
              <a:rPr lang="it-IT" dirty="0"/>
              <a:t>Se alla fine, non si trova nulla, per sicurezza, chiamo la funzione ripristina in cui mi sistema tutti gli elementi nella sezione originaria. </a:t>
            </a:r>
          </a:p>
          <a:p>
            <a:r>
              <a:rPr lang="it-IT" dirty="0"/>
              <a:t>Se la lista ha degli elementi, accede nel blocco else, dove in quest’ultimo vado a far mostrare la sezione elementi trovati e tramite un for aggiungo in quest’ultima sezione tutti gli elementi trovati.</a:t>
            </a:r>
          </a:p>
          <a:p>
            <a:r>
              <a:rPr lang="it-IT" dirty="0"/>
              <a:t>Tramite un </a:t>
            </a:r>
            <a:r>
              <a:rPr lang="it-IT" dirty="0" err="1"/>
              <a:t>if</a:t>
            </a:r>
            <a:r>
              <a:rPr lang="it-IT" dirty="0"/>
              <a:t> però vado a togliere tutti quei elementi che all’inizio della ricerca possono essere spuntati nella sezione, ma che continuando con la ricerca non dovrebbero più essere mostrati, quindi li rimetto nella sezione </a:t>
            </a:r>
            <a:r>
              <a:rPr lang="it-IT" dirty="0" err="1"/>
              <a:t>argument</a:t>
            </a:r>
            <a:r>
              <a:rPr lang="it-IT" dirty="0"/>
              <a:t>.</a:t>
            </a:r>
          </a:p>
          <a:p>
            <a:r>
              <a:rPr lang="it-IT" dirty="0"/>
              <a:t> </a:t>
            </a:r>
          </a:p>
        </p:txBody>
      </p:sp>
      <p:pic>
        <p:nvPicPr>
          <p:cNvPr id="9" name="Immagine 8" descr="Immagine che contiene testo&#10;&#10;Descrizione generata automaticamente">
            <a:extLst>
              <a:ext uri="{FF2B5EF4-FFF2-40B4-BE49-F238E27FC236}">
                <a16:creationId xmlns:a16="http://schemas.microsoft.com/office/drawing/2014/main" id="{3ECE4A7E-1076-2F45-88E2-BBBBDF5A6938}"/>
              </a:ext>
            </a:extLst>
          </p:cNvPr>
          <p:cNvPicPr>
            <a:picLocks noChangeAspect="1"/>
          </p:cNvPicPr>
          <p:nvPr/>
        </p:nvPicPr>
        <p:blipFill>
          <a:blip r:embed="rId2"/>
          <a:stretch>
            <a:fillRect/>
          </a:stretch>
        </p:blipFill>
        <p:spPr>
          <a:xfrm>
            <a:off x="225425" y="1079500"/>
            <a:ext cx="6883400" cy="5778500"/>
          </a:xfrm>
          <a:prstGeom prst="rect">
            <a:avLst/>
          </a:prstGeom>
        </p:spPr>
      </p:pic>
    </p:spTree>
    <p:extLst>
      <p:ext uri="{BB962C8B-B14F-4D97-AF65-F5344CB8AC3E}">
        <p14:creationId xmlns:p14="http://schemas.microsoft.com/office/powerpoint/2010/main" val="3277683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376D5032-7818-2D43-BCA4-B6F92A338EAB}"/>
              </a:ext>
            </a:extLst>
          </p:cNvPr>
          <p:cNvSpPr txBox="1"/>
          <p:nvPr/>
        </p:nvSpPr>
        <p:spPr>
          <a:xfrm>
            <a:off x="777766" y="472966"/>
            <a:ext cx="11414234" cy="769441"/>
          </a:xfrm>
          <a:prstGeom prst="rect">
            <a:avLst/>
          </a:prstGeom>
          <a:noFill/>
        </p:spPr>
        <p:txBody>
          <a:bodyPr wrap="square" rtlCol="0">
            <a:spAutoFit/>
          </a:bodyPr>
          <a:lstStyle/>
          <a:p>
            <a:r>
              <a:rPr lang="it-IT" sz="4400" b="1" dirty="0">
                <a:latin typeface="Aharoni" panose="02010803020104030203" pitchFamily="2" charset="-79"/>
                <a:cs typeface="Aharoni" panose="02010803020104030203" pitchFamily="2" charset="-79"/>
              </a:rPr>
              <a:t>Barra di ricerca - </a:t>
            </a:r>
            <a:r>
              <a:rPr lang="it-IT" sz="3200" b="1" dirty="0" err="1">
                <a:latin typeface="Aharoni" panose="02010803020104030203" pitchFamily="2" charset="-79"/>
                <a:cs typeface="Aharoni" panose="02010803020104030203" pitchFamily="2" charset="-79"/>
              </a:rPr>
              <a:t>Check</a:t>
            </a:r>
            <a:endParaRPr lang="it-IT" sz="3200" b="1" dirty="0">
              <a:latin typeface="Aharoni" panose="02010803020104030203" pitchFamily="2" charset="-79"/>
              <a:cs typeface="Aharoni" panose="02010803020104030203" pitchFamily="2" charset="-79"/>
            </a:endParaRPr>
          </a:p>
        </p:txBody>
      </p:sp>
      <p:pic>
        <p:nvPicPr>
          <p:cNvPr id="4" name="Immagine 3" descr="Immagine che contiene testo&#10;&#10;Descrizione generata automaticamente">
            <a:extLst>
              <a:ext uri="{FF2B5EF4-FFF2-40B4-BE49-F238E27FC236}">
                <a16:creationId xmlns:a16="http://schemas.microsoft.com/office/drawing/2014/main" id="{AB457BEA-D96D-C54C-BA3C-C4C0F03E441B}"/>
              </a:ext>
            </a:extLst>
          </p:cNvPr>
          <p:cNvPicPr>
            <a:picLocks noChangeAspect="1"/>
          </p:cNvPicPr>
          <p:nvPr/>
        </p:nvPicPr>
        <p:blipFill>
          <a:blip r:embed="rId2"/>
          <a:stretch>
            <a:fillRect/>
          </a:stretch>
        </p:blipFill>
        <p:spPr>
          <a:xfrm>
            <a:off x="292047" y="1242407"/>
            <a:ext cx="6192836" cy="5372099"/>
          </a:xfrm>
          <a:prstGeom prst="rect">
            <a:avLst/>
          </a:prstGeom>
        </p:spPr>
      </p:pic>
      <p:sp>
        <p:nvSpPr>
          <p:cNvPr id="5" name="CasellaDiTesto 4">
            <a:extLst>
              <a:ext uri="{FF2B5EF4-FFF2-40B4-BE49-F238E27FC236}">
                <a16:creationId xmlns:a16="http://schemas.microsoft.com/office/drawing/2014/main" id="{6F810D5C-B6EB-1042-8707-C1B7F2046FE8}"/>
              </a:ext>
            </a:extLst>
          </p:cNvPr>
          <p:cNvSpPr txBox="1"/>
          <p:nvPr/>
        </p:nvSpPr>
        <p:spPr>
          <a:xfrm>
            <a:off x="6629400" y="1242406"/>
            <a:ext cx="5414963" cy="3139321"/>
          </a:xfrm>
          <a:prstGeom prst="rect">
            <a:avLst/>
          </a:prstGeom>
          <a:noFill/>
        </p:spPr>
        <p:txBody>
          <a:bodyPr wrap="square" rtlCol="0">
            <a:spAutoFit/>
          </a:bodyPr>
          <a:lstStyle/>
          <a:p>
            <a:r>
              <a:rPr lang="it-IT" dirty="0"/>
              <a:t>Nella funzione </a:t>
            </a:r>
            <a:r>
              <a:rPr lang="it-IT" dirty="0" err="1"/>
              <a:t>check</a:t>
            </a:r>
            <a:r>
              <a:rPr lang="it-IT" dirty="0"/>
              <a:t> avviene la ricerca vera e propria.</a:t>
            </a:r>
          </a:p>
          <a:p>
            <a:r>
              <a:rPr lang="it-IT" dirty="0"/>
              <a:t>Per prima cosa controllo se la lunghezza dei caratteri inseriti sia pari a 0, se è vera, ripristino tutti gli elementi nell’</a:t>
            </a:r>
            <a:r>
              <a:rPr lang="it-IT" dirty="0" err="1"/>
              <a:t>argument</a:t>
            </a:r>
            <a:r>
              <a:rPr lang="it-IT" dirty="0"/>
              <a:t>.</a:t>
            </a:r>
          </a:p>
          <a:p>
            <a:r>
              <a:rPr lang="it-IT" dirty="0"/>
              <a:t>La ricerca avviene tramite </a:t>
            </a:r>
            <a:r>
              <a:rPr lang="it-IT" dirty="0" err="1"/>
              <a:t>divSezioni</a:t>
            </a:r>
            <a:r>
              <a:rPr lang="it-IT" dirty="0"/>
              <a:t>, mi faccio un ciclo for dove per ogni articolo controllo se il testo inserito sia incluso nel titolo o nel paragrafo, se una di queste condizioni risultasse vera, faccio un controllo nella lista, se l’elemento passato per parametro è stato inserito, allora non lo inserisco nella lista altrimenti ci sarebbero dei duplicati.</a:t>
            </a:r>
          </a:p>
        </p:txBody>
      </p:sp>
    </p:spTree>
    <p:extLst>
      <p:ext uri="{BB962C8B-B14F-4D97-AF65-F5344CB8AC3E}">
        <p14:creationId xmlns:p14="http://schemas.microsoft.com/office/powerpoint/2010/main" val="3816840041"/>
      </p:ext>
    </p:extLst>
  </p:cSld>
  <p:clrMapOvr>
    <a:masterClrMapping/>
  </p:clrMapOvr>
</p:sld>
</file>

<file path=ppt/theme/theme1.xml><?xml version="1.0" encoding="utf-8"?>
<a:theme xmlns:a="http://schemas.openxmlformats.org/drawingml/2006/main" name="FunkyShapesDarkVTI">
  <a:themeElements>
    <a:clrScheme name="AnalogousFromDarkSeedLeftStep">
      <a:dk1>
        <a:srgbClr val="000000"/>
      </a:dk1>
      <a:lt1>
        <a:srgbClr val="FFFFFF"/>
      </a:lt1>
      <a:dk2>
        <a:srgbClr val="1B2C2F"/>
      </a:dk2>
      <a:lt2>
        <a:srgbClr val="F0F3F2"/>
      </a:lt2>
      <a:accent1>
        <a:srgbClr val="C34D81"/>
      </a:accent1>
      <a:accent2>
        <a:srgbClr val="B13BA1"/>
      </a:accent2>
      <a:accent3>
        <a:srgbClr val="A34DC3"/>
      </a:accent3>
      <a:accent4>
        <a:srgbClr val="6541B4"/>
      </a:accent4>
      <a:accent5>
        <a:srgbClr val="4D59C3"/>
      </a:accent5>
      <a:accent6>
        <a:srgbClr val="3B79B1"/>
      </a:accent6>
      <a:hlink>
        <a:srgbClr val="473FBF"/>
      </a:hlink>
      <a:folHlink>
        <a:srgbClr val="7F7F7F"/>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DarkVTI" id="{84637DF0-7D2D-4F20-816C-4D6C45F3FAF2}" vid="{0EF594EE-C33F-480F-80E7-D4F74C1C30EB}"/>
    </a:ext>
  </a:extLst>
</a:theme>
</file>

<file path=docProps/app.xml><?xml version="1.0" encoding="utf-8"?>
<Properties xmlns="http://schemas.openxmlformats.org/officeDocument/2006/extended-properties" xmlns:vt="http://schemas.openxmlformats.org/officeDocument/2006/docPropsVTypes">
  <TotalTime>334</TotalTime>
  <Words>744</Words>
  <Application>Microsoft Macintosh PowerPoint</Application>
  <PresentationFormat>Widescreen</PresentationFormat>
  <Paragraphs>35</Paragraphs>
  <Slides>11</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11</vt:i4>
      </vt:variant>
    </vt:vector>
  </HeadingPairs>
  <TitlesOfParts>
    <vt:vector size="15" baseType="lpstr">
      <vt:lpstr>Aharoni</vt:lpstr>
      <vt:lpstr>Arial</vt:lpstr>
      <vt:lpstr>Source Sans Pro</vt:lpstr>
      <vt:lpstr>FunkyShapesDarkVTI</vt:lpstr>
      <vt:lpstr>Mini Homework 2   Di Rosolini Enricomaria  O46002098</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Homework 1   Di Rosolini Enricomaria  O46002098</dc:title>
  <dc:creator>ENRICOMARIA DI ROSOLINI</dc:creator>
  <cp:lastModifiedBy>ENRICOMARIA DI ROSOLINI</cp:lastModifiedBy>
  <cp:revision>44</cp:revision>
  <dcterms:created xsi:type="dcterms:W3CDTF">2021-03-24T14:11:17Z</dcterms:created>
  <dcterms:modified xsi:type="dcterms:W3CDTF">2021-04-12T13:46:13Z</dcterms:modified>
</cp:coreProperties>
</file>