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598149-6EE2-2E47-8D70-0EE62C069067}" v="22" dt="2021-04-25T15:39:54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13"/>
    <p:restoredTop sz="96327"/>
  </p:normalViewPr>
  <p:slideViewPr>
    <p:cSldViewPr snapToGrid="0" snapToObjects="1">
      <p:cViewPr varScale="1">
        <p:scale>
          <a:sx n="122" d="100"/>
          <a:sy n="122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COMARIA DI ROSOLINI" userId="364fde89-c1da-4ea4-b773-7bda64acd2ce" providerId="ADAL" clId="{913C710E-248E-874E-A682-BD4F5F5142A1}"/>
    <pc:docChg chg="delSld modSld">
      <pc:chgData name="ENRICOMARIA DI ROSOLINI" userId="364fde89-c1da-4ea4-b773-7bda64acd2ce" providerId="ADAL" clId="{913C710E-248E-874E-A682-BD4F5F5142A1}" dt="2021-04-23T20:50:34.874" v="11" actId="2696"/>
      <pc:docMkLst>
        <pc:docMk/>
      </pc:docMkLst>
      <pc:sldChg chg="modSp mod">
        <pc:chgData name="ENRICOMARIA DI ROSOLINI" userId="364fde89-c1da-4ea4-b773-7bda64acd2ce" providerId="ADAL" clId="{913C710E-248E-874E-A682-BD4F5F5142A1}" dt="2021-04-23T20:50:11.745" v="1" actId="20577"/>
        <pc:sldMkLst>
          <pc:docMk/>
          <pc:sldMk cId="3976431810" sldId="256"/>
        </pc:sldMkLst>
        <pc:spChg chg="mod">
          <ac:chgData name="ENRICOMARIA DI ROSOLINI" userId="364fde89-c1da-4ea4-b773-7bda64acd2ce" providerId="ADAL" clId="{913C710E-248E-874E-A682-BD4F5F5142A1}" dt="2021-04-23T20:50:11.745" v="1" actId="20577"/>
          <ac:spMkLst>
            <pc:docMk/>
            <pc:sldMk cId="3976431810" sldId="256"/>
            <ac:spMk id="2" creationId="{ADEFA61F-94F7-D64B-83B7-43DB5A1E2AB6}"/>
          </ac:spMkLst>
        </pc:spChg>
      </pc:sldChg>
      <pc:sldChg chg="del">
        <pc:chgData name="ENRICOMARIA DI ROSOLINI" userId="364fde89-c1da-4ea4-b773-7bda64acd2ce" providerId="ADAL" clId="{913C710E-248E-874E-A682-BD4F5F5142A1}" dt="2021-04-23T20:50:31.213" v="3" actId="2696"/>
        <pc:sldMkLst>
          <pc:docMk/>
          <pc:sldMk cId="2158156828" sldId="257"/>
        </pc:sldMkLst>
      </pc:sldChg>
      <pc:sldChg chg="del">
        <pc:chgData name="ENRICOMARIA DI ROSOLINI" userId="364fde89-c1da-4ea4-b773-7bda64acd2ce" providerId="ADAL" clId="{913C710E-248E-874E-A682-BD4F5F5142A1}" dt="2021-04-23T20:50:31.875" v="4" actId="2696"/>
        <pc:sldMkLst>
          <pc:docMk/>
          <pc:sldMk cId="4228455434" sldId="259"/>
        </pc:sldMkLst>
      </pc:sldChg>
      <pc:sldChg chg="del">
        <pc:chgData name="ENRICOMARIA DI ROSOLINI" userId="364fde89-c1da-4ea4-b773-7bda64acd2ce" providerId="ADAL" clId="{913C710E-248E-874E-A682-BD4F5F5142A1}" dt="2021-04-23T20:50:32.321" v="5" actId="2696"/>
        <pc:sldMkLst>
          <pc:docMk/>
          <pc:sldMk cId="946688384" sldId="260"/>
        </pc:sldMkLst>
      </pc:sldChg>
      <pc:sldChg chg="del">
        <pc:chgData name="ENRICOMARIA DI ROSOLINI" userId="364fde89-c1da-4ea4-b773-7bda64acd2ce" providerId="ADAL" clId="{913C710E-248E-874E-A682-BD4F5F5142A1}" dt="2021-04-23T20:50:32.536" v="6" actId="2696"/>
        <pc:sldMkLst>
          <pc:docMk/>
          <pc:sldMk cId="2251794521" sldId="261"/>
        </pc:sldMkLst>
      </pc:sldChg>
      <pc:sldChg chg="del">
        <pc:chgData name="ENRICOMARIA DI ROSOLINI" userId="364fde89-c1da-4ea4-b773-7bda64acd2ce" providerId="ADAL" clId="{913C710E-248E-874E-A682-BD4F5F5142A1}" dt="2021-04-23T20:50:32.877" v="7" actId="2696"/>
        <pc:sldMkLst>
          <pc:docMk/>
          <pc:sldMk cId="2509574698" sldId="263"/>
        </pc:sldMkLst>
      </pc:sldChg>
      <pc:sldChg chg="del">
        <pc:chgData name="ENRICOMARIA DI ROSOLINI" userId="364fde89-c1da-4ea4-b773-7bda64acd2ce" providerId="ADAL" clId="{913C710E-248E-874E-A682-BD4F5F5142A1}" dt="2021-04-23T20:50:33.271" v="8" actId="2696"/>
        <pc:sldMkLst>
          <pc:docMk/>
          <pc:sldMk cId="3277683724" sldId="264"/>
        </pc:sldMkLst>
      </pc:sldChg>
      <pc:sldChg chg="del">
        <pc:chgData name="ENRICOMARIA DI ROSOLINI" userId="364fde89-c1da-4ea4-b773-7bda64acd2ce" providerId="ADAL" clId="{913C710E-248E-874E-A682-BD4F5F5142A1}" dt="2021-04-23T20:50:33.591" v="9" actId="2696"/>
        <pc:sldMkLst>
          <pc:docMk/>
          <pc:sldMk cId="3816840041" sldId="265"/>
        </pc:sldMkLst>
      </pc:sldChg>
      <pc:sldChg chg="del">
        <pc:chgData name="ENRICOMARIA DI ROSOLINI" userId="364fde89-c1da-4ea4-b773-7bda64acd2ce" providerId="ADAL" clId="{913C710E-248E-874E-A682-BD4F5F5142A1}" dt="2021-04-23T20:50:33.883" v="10" actId="2696"/>
        <pc:sldMkLst>
          <pc:docMk/>
          <pc:sldMk cId="1185359177" sldId="266"/>
        </pc:sldMkLst>
      </pc:sldChg>
      <pc:sldChg chg="del">
        <pc:chgData name="ENRICOMARIA DI ROSOLINI" userId="364fde89-c1da-4ea4-b773-7bda64acd2ce" providerId="ADAL" clId="{913C710E-248E-874E-A682-BD4F5F5142A1}" dt="2021-04-23T20:50:34.874" v="11" actId="2696"/>
        <pc:sldMkLst>
          <pc:docMk/>
          <pc:sldMk cId="1329652362" sldId="267"/>
        </pc:sldMkLst>
      </pc:sldChg>
      <pc:sldChg chg="del">
        <pc:chgData name="ENRICOMARIA DI ROSOLINI" userId="364fde89-c1da-4ea4-b773-7bda64acd2ce" providerId="ADAL" clId="{913C710E-248E-874E-A682-BD4F5F5142A1}" dt="2021-04-23T20:50:30.150" v="2" actId="2696"/>
        <pc:sldMkLst>
          <pc:docMk/>
          <pc:sldMk cId="227966244" sldId="268"/>
        </pc:sldMkLst>
      </pc:sldChg>
    </pc:docChg>
  </pc:docChgLst>
  <pc:docChgLst>
    <pc:chgData name="ENRICOMARIA DI ROSOLINI" userId="364fde89-c1da-4ea4-b773-7bda64acd2ce" providerId="ADAL" clId="{8B598149-6EE2-2E47-8D70-0EE62C069067}"/>
    <pc:docChg chg="custSel addSld delSld modSld">
      <pc:chgData name="ENRICOMARIA DI ROSOLINI" userId="364fde89-c1da-4ea4-b773-7bda64acd2ce" providerId="ADAL" clId="{8B598149-6EE2-2E47-8D70-0EE62C069067}" dt="2021-04-25T15:49:40.237" v="4462" actId="20577"/>
      <pc:docMkLst>
        <pc:docMk/>
      </pc:docMkLst>
      <pc:sldChg chg="addSp delSp modSp new mod">
        <pc:chgData name="ENRICOMARIA DI ROSOLINI" userId="364fde89-c1da-4ea4-b773-7bda64acd2ce" providerId="ADAL" clId="{8B598149-6EE2-2E47-8D70-0EE62C069067}" dt="2021-04-25T15:39:57.668" v="4388" actId="1076"/>
        <pc:sldMkLst>
          <pc:docMk/>
          <pc:sldMk cId="2842268556" sldId="257"/>
        </pc:sldMkLst>
        <pc:spChg chg="del mod">
          <ac:chgData name="ENRICOMARIA DI ROSOLINI" userId="364fde89-c1da-4ea4-b773-7bda64acd2ce" providerId="ADAL" clId="{8B598149-6EE2-2E47-8D70-0EE62C069067}" dt="2021-04-25T13:34:06.859" v="3" actId="478"/>
          <ac:spMkLst>
            <pc:docMk/>
            <pc:sldMk cId="2842268556" sldId="257"/>
            <ac:spMk id="2" creationId="{640BF173-A5D1-F84B-9576-BFD40F18E592}"/>
          </ac:spMkLst>
        </pc:spChg>
        <pc:spChg chg="del">
          <ac:chgData name="ENRICOMARIA DI ROSOLINI" userId="364fde89-c1da-4ea4-b773-7bda64acd2ce" providerId="ADAL" clId="{8B598149-6EE2-2E47-8D70-0EE62C069067}" dt="2021-04-25T13:34:08.584" v="4" actId="478"/>
          <ac:spMkLst>
            <pc:docMk/>
            <pc:sldMk cId="2842268556" sldId="257"/>
            <ac:spMk id="3" creationId="{66CAF72D-0419-404A-9673-062572CDCF6E}"/>
          </ac:spMkLst>
        </pc:spChg>
        <pc:spChg chg="add mod">
          <ac:chgData name="ENRICOMARIA DI ROSOLINI" userId="364fde89-c1da-4ea4-b773-7bda64acd2ce" providerId="ADAL" clId="{8B598149-6EE2-2E47-8D70-0EE62C069067}" dt="2021-04-25T15:37:10.347" v="4386" actId="20577"/>
          <ac:spMkLst>
            <pc:docMk/>
            <pc:sldMk cId="2842268556" sldId="257"/>
            <ac:spMk id="4" creationId="{88BF3038-3BDD-4B4E-A56C-AC0C60F942C5}"/>
          </ac:spMkLst>
        </pc:spChg>
        <pc:spChg chg="add del mod">
          <ac:chgData name="ENRICOMARIA DI ROSOLINI" userId="364fde89-c1da-4ea4-b773-7bda64acd2ce" providerId="ADAL" clId="{8B598149-6EE2-2E47-8D70-0EE62C069067}" dt="2021-04-25T13:45:50.141" v="967"/>
          <ac:spMkLst>
            <pc:docMk/>
            <pc:sldMk cId="2842268556" sldId="257"/>
            <ac:spMk id="5" creationId="{C5895BA3-CF29-1C46-96D4-C524736CF57C}"/>
          </ac:spMkLst>
        </pc:spChg>
        <pc:spChg chg="add mod">
          <ac:chgData name="ENRICOMARIA DI ROSOLINI" userId="364fde89-c1da-4ea4-b773-7bda64acd2ce" providerId="ADAL" clId="{8B598149-6EE2-2E47-8D70-0EE62C069067}" dt="2021-04-25T13:43:14.958" v="588" actId="20577"/>
          <ac:spMkLst>
            <pc:docMk/>
            <pc:sldMk cId="2842268556" sldId="257"/>
            <ac:spMk id="8" creationId="{525FD51A-879B-FB47-90BD-5FA8E172AB1A}"/>
          </ac:spMkLst>
        </pc:spChg>
        <pc:spChg chg="add del mod">
          <ac:chgData name="ENRICOMARIA DI ROSOLINI" userId="364fde89-c1da-4ea4-b773-7bda64acd2ce" providerId="ADAL" clId="{8B598149-6EE2-2E47-8D70-0EE62C069067}" dt="2021-04-25T13:43:30.545" v="600"/>
          <ac:spMkLst>
            <pc:docMk/>
            <pc:sldMk cId="2842268556" sldId="257"/>
            <ac:spMk id="9" creationId="{F1CC35F6-E007-744C-A20D-A349B0002490}"/>
          </ac:spMkLst>
        </pc:spChg>
        <pc:spChg chg="add mod">
          <ac:chgData name="ENRICOMARIA DI ROSOLINI" userId="364fde89-c1da-4ea4-b773-7bda64acd2ce" providerId="ADAL" clId="{8B598149-6EE2-2E47-8D70-0EE62C069067}" dt="2021-04-25T13:45:29.986" v="965" actId="20577"/>
          <ac:spMkLst>
            <pc:docMk/>
            <pc:sldMk cId="2842268556" sldId="257"/>
            <ac:spMk id="10" creationId="{1B5057B1-5317-634F-B264-CDF56D98E1BE}"/>
          </ac:spMkLst>
        </pc:spChg>
        <pc:spChg chg="add mod">
          <ac:chgData name="ENRICOMARIA DI ROSOLINI" userId="364fde89-c1da-4ea4-b773-7bda64acd2ce" providerId="ADAL" clId="{8B598149-6EE2-2E47-8D70-0EE62C069067}" dt="2021-04-25T13:48:24.567" v="1156" actId="20577"/>
          <ac:spMkLst>
            <pc:docMk/>
            <pc:sldMk cId="2842268556" sldId="257"/>
            <ac:spMk id="13" creationId="{D8D16D7F-8436-A542-9BD6-4F9700D9547E}"/>
          </ac:spMkLst>
        </pc:spChg>
        <pc:picChg chg="add mod">
          <ac:chgData name="ENRICOMARIA DI ROSOLINI" userId="364fde89-c1da-4ea4-b773-7bda64acd2ce" providerId="ADAL" clId="{8B598149-6EE2-2E47-8D70-0EE62C069067}" dt="2021-04-25T15:39:57.668" v="4388" actId="1076"/>
          <ac:picMkLst>
            <pc:docMk/>
            <pc:sldMk cId="2842268556" sldId="257"/>
            <ac:picMk id="3" creationId="{CECC6BDF-73DA-F741-B743-FF3534297347}"/>
          </ac:picMkLst>
        </pc:picChg>
        <pc:picChg chg="add mod">
          <ac:chgData name="ENRICOMARIA DI ROSOLINI" userId="364fde89-c1da-4ea4-b773-7bda64acd2ce" providerId="ADAL" clId="{8B598149-6EE2-2E47-8D70-0EE62C069067}" dt="2021-04-25T13:40:48.634" v="61" actId="14100"/>
          <ac:picMkLst>
            <pc:docMk/>
            <pc:sldMk cId="2842268556" sldId="257"/>
            <ac:picMk id="7" creationId="{E31629C2-6D27-1E44-89B0-994E427409EF}"/>
          </ac:picMkLst>
        </pc:picChg>
        <pc:picChg chg="add mod">
          <ac:chgData name="ENRICOMARIA DI ROSOLINI" userId="364fde89-c1da-4ea4-b773-7bda64acd2ce" providerId="ADAL" clId="{8B598149-6EE2-2E47-8D70-0EE62C069067}" dt="2021-04-25T13:45:54.276" v="971" actId="1076"/>
          <ac:picMkLst>
            <pc:docMk/>
            <pc:sldMk cId="2842268556" sldId="257"/>
            <ac:picMk id="12" creationId="{F02871F7-3F27-8A4C-8A60-D50B8814B182}"/>
          </ac:picMkLst>
        </pc:picChg>
        <pc:picChg chg="add mod">
          <ac:chgData name="ENRICOMARIA DI ROSOLINI" userId="364fde89-c1da-4ea4-b773-7bda64acd2ce" providerId="ADAL" clId="{8B598149-6EE2-2E47-8D70-0EE62C069067}" dt="2021-04-25T13:49:22.316" v="1162" actId="1076"/>
          <ac:picMkLst>
            <pc:docMk/>
            <pc:sldMk cId="2842268556" sldId="257"/>
            <ac:picMk id="15" creationId="{886E32BF-84CE-554C-9D58-42174E495E87}"/>
          </ac:picMkLst>
        </pc:picChg>
      </pc:sldChg>
      <pc:sldChg chg="addSp delSp modSp new mod">
        <pc:chgData name="ENRICOMARIA DI ROSOLINI" userId="364fde89-c1da-4ea4-b773-7bda64acd2ce" providerId="ADAL" clId="{8B598149-6EE2-2E47-8D70-0EE62C069067}" dt="2021-04-25T15:49:40.237" v="4462" actId="20577"/>
        <pc:sldMkLst>
          <pc:docMk/>
          <pc:sldMk cId="2637999999" sldId="258"/>
        </pc:sldMkLst>
        <pc:spChg chg="del">
          <ac:chgData name="ENRICOMARIA DI ROSOLINI" userId="364fde89-c1da-4ea4-b773-7bda64acd2ce" providerId="ADAL" clId="{8B598149-6EE2-2E47-8D70-0EE62C069067}" dt="2021-04-25T13:49:35.492" v="1164" actId="478"/>
          <ac:spMkLst>
            <pc:docMk/>
            <pc:sldMk cId="2637999999" sldId="258"/>
            <ac:spMk id="2" creationId="{F4BF581D-CDCC-B74E-8CB7-49BCBE45F53F}"/>
          </ac:spMkLst>
        </pc:spChg>
        <pc:spChg chg="del">
          <ac:chgData name="ENRICOMARIA DI ROSOLINI" userId="364fde89-c1da-4ea4-b773-7bda64acd2ce" providerId="ADAL" clId="{8B598149-6EE2-2E47-8D70-0EE62C069067}" dt="2021-04-25T13:49:37.258" v="1165" actId="478"/>
          <ac:spMkLst>
            <pc:docMk/>
            <pc:sldMk cId="2637999999" sldId="258"/>
            <ac:spMk id="3" creationId="{1A9291F1-7949-D643-B06C-C28C4F30217A}"/>
          </ac:spMkLst>
        </pc:spChg>
        <pc:spChg chg="add mod">
          <ac:chgData name="ENRICOMARIA DI ROSOLINI" userId="364fde89-c1da-4ea4-b773-7bda64acd2ce" providerId="ADAL" clId="{8B598149-6EE2-2E47-8D70-0EE62C069067}" dt="2021-04-25T13:49:57.230" v="1214" actId="20577"/>
          <ac:spMkLst>
            <pc:docMk/>
            <pc:sldMk cId="2637999999" sldId="258"/>
            <ac:spMk id="4" creationId="{96F2AFE7-A395-FC4E-B404-342302981C13}"/>
          </ac:spMkLst>
        </pc:spChg>
        <pc:spChg chg="add mod">
          <ac:chgData name="ENRICOMARIA DI ROSOLINI" userId="364fde89-c1da-4ea4-b773-7bda64acd2ce" providerId="ADAL" clId="{8B598149-6EE2-2E47-8D70-0EE62C069067}" dt="2021-04-25T15:48:52.893" v="4400" actId="20577"/>
          <ac:spMkLst>
            <pc:docMk/>
            <pc:sldMk cId="2637999999" sldId="258"/>
            <ac:spMk id="5" creationId="{CB208C73-49E6-1143-B768-9357C54A84E8}"/>
          </ac:spMkLst>
        </pc:spChg>
        <pc:spChg chg="add mod">
          <ac:chgData name="ENRICOMARIA DI ROSOLINI" userId="364fde89-c1da-4ea4-b773-7bda64acd2ce" providerId="ADAL" clId="{8B598149-6EE2-2E47-8D70-0EE62C069067}" dt="2021-04-25T15:49:40.237" v="4462" actId="20577"/>
          <ac:spMkLst>
            <pc:docMk/>
            <pc:sldMk cId="2637999999" sldId="258"/>
            <ac:spMk id="8" creationId="{4B109CD1-8CCC-5A45-915F-DE707B5FDE57}"/>
          </ac:spMkLst>
        </pc:spChg>
        <pc:picChg chg="add mod">
          <ac:chgData name="ENRICOMARIA DI ROSOLINI" userId="364fde89-c1da-4ea4-b773-7bda64acd2ce" providerId="ADAL" clId="{8B598149-6EE2-2E47-8D70-0EE62C069067}" dt="2021-04-25T13:59:38.191" v="2050" actId="1076"/>
          <ac:picMkLst>
            <pc:docMk/>
            <pc:sldMk cId="2637999999" sldId="258"/>
            <ac:picMk id="7" creationId="{E61012DC-BB2B-A34C-B3C9-CEDDF0F3E0BC}"/>
          </ac:picMkLst>
        </pc:picChg>
      </pc:sldChg>
      <pc:sldChg chg="new del">
        <pc:chgData name="ENRICOMARIA DI ROSOLINI" userId="364fde89-c1da-4ea4-b773-7bda64acd2ce" providerId="ADAL" clId="{8B598149-6EE2-2E47-8D70-0EE62C069067}" dt="2021-04-25T14:03:10.130" v="2749" actId="2696"/>
        <pc:sldMkLst>
          <pc:docMk/>
          <pc:sldMk cId="3945032522" sldId="259"/>
        </pc:sldMkLst>
      </pc:sldChg>
      <pc:sldChg chg="addSp delSp modSp add mod">
        <pc:chgData name="ENRICOMARIA DI ROSOLINI" userId="364fde89-c1da-4ea4-b773-7bda64acd2ce" providerId="ADAL" clId="{8B598149-6EE2-2E47-8D70-0EE62C069067}" dt="2021-04-25T14:16:04.229" v="3108" actId="20577"/>
        <pc:sldMkLst>
          <pc:docMk/>
          <pc:sldMk cId="3922993981" sldId="260"/>
        </pc:sldMkLst>
        <pc:spChg chg="del">
          <ac:chgData name="ENRICOMARIA DI ROSOLINI" userId="364fde89-c1da-4ea4-b773-7bda64acd2ce" providerId="ADAL" clId="{8B598149-6EE2-2E47-8D70-0EE62C069067}" dt="2021-04-25T14:03:14.255" v="2750" actId="478"/>
          <ac:spMkLst>
            <pc:docMk/>
            <pc:sldMk cId="3922993981" sldId="260"/>
            <ac:spMk id="5" creationId="{CB208C73-49E6-1143-B768-9357C54A84E8}"/>
          </ac:spMkLst>
        </pc:spChg>
        <pc:spChg chg="add mod">
          <ac:chgData name="ENRICOMARIA DI ROSOLINI" userId="364fde89-c1da-4ea4-b773-7bda64acd2ce" providerId="ADAL" clId="{8B598149-6EE2-2E47-8D70-0EE62C069067}" dt="2021-04-25T14:16:04.229" v="3108" actId="20577"/>
          <ac:spMkLst>
            <pc:docMk/>
            <pc:sldMk cId="3922993981" sldId="260"/>
            <ac:spMk id="6" creationId="{09DAB094-D738-4D4E-A74A-117D1CFE12B8}"/>
          </ac:spMkLst>
        </pc:spChg>
        <pc:spChg chg="del">
          <ac:chgData name="ENRICOMARIA DI ROSOLINI" userId="364fde89-c1da-4ea4-b773-7bda64acd2ce" providerId="ADAL" clId="{8B598149-6EE2-2E47-8D70-0EE62C069067}" dt="2021-04-25T14:03:15.014" v="2751" actId="478"/>
          <ac:spMkLst>
            <pc:docMk/>
            <pc:sldMk cId="3922993981" sldId="260"/>
            <ac:spMk id="8" creationId="{4B109CD1-8CCC-5A45-915F-DE707B5FDE57}"/>
          </ac:spMkLst>
        </pc:spChg>
        <pc:picChg chg="add mod">
          <ac:chgData name="ENRICOMARIA DI ROSOLINI" userId="364fde89-c1da-4ea4-b773-7bda64acd2ce" providerId="ADAL" clId="{8B598149-6EE2-2E47-8D70-0EE62C069067}" dt="2021-04-25T14:06:07.082" v="2759" actId="14100"/>
          <ac:picMkLst>
            <pc:docMk/>
            <pc:sldMk cId="3922993981" sldId="260"/>
            <ac:picMk id="3" creationId="{3890E061-A149-5046-92C7-A27FEF30FE90}"/>
          </ac:picMkLst>
        </pc:picChg>
        <pc:picChg chg="del">
          <ac:chgData name="ENRICOMARIA DI ROSOLINI" userId="364fde89-c1da-4ea4-b773-7bda64acd2ce" providerId="ADAL" clId="{8B598149-6EE2-2E47-8D70-0EE62C069067}" dt="2021-04-25T14:03:15.581" v="2752" actId="478"/>
          <ac:picMkLst>
            <pc:docMk/>
            <pc:sldMk cId="3922993981" sldId="260"/>
            <ac:picMk id="7" creationId="{E61012DC-BB2B-A34C-B3C9-CEDDF0F3E0BC}"/>
          </ac:picMkLst>
        </pc:picChg>
      </pc:sldChg>
      <pc:sldChg chg="addSp delSp modSp add mod">
        <pc:chgData name="ENRICOMARIA DI ROSOLINI" userId="364fde89-c1da-4ea4-b773-7bda64acd2ce" providerId="ADAL" clId="{8B598149-6EE2-2E47-8D70-0EE62C069067}" dt="2021-04-25T14:19:46.108" v="3809" actId="20577"/>
        <pc:sldMkLst>
          <pc:docMk/>
          <pc:sldMk cId="345045752" sldId="261"/>
        </pc:sldMkLst>
        <pc:spChg chg="mod">
          <ac:chgData name="ENRICOMARIA DI ROSOLINI" userId="364fde89-c1da-4ea4-b773-7bda64acd2ce" providerId="ADAL" clId="{8B598149-6EE2-2E47-8D70-0EE62C069067}" dt="2021-04-25T14:19:46.108" v="3809" actId="20577"/>
          <ac:spMkLst>
            <pc:docMk/>
            <pc:sldMk cId="345045752" sldId="261"/>
            <ac:spMk id="6" creationId="{09DAB094-D738-4D4E-A74A-117D1CFE12B8}"/>
          </ac:spMkLst>
        </pc:spChg>
        <pc:picChg chg="del">
          <ac:chgData name="ENRICOMARIA DI ROSOLINI" userId="364fde89-c1da-4ea4-b773-7bda64acd2ce" providerId="ADAL" clId="{8B598149-6EE2-2E47-8D70-0EE62C069067}" dt="2021-04-25T14:16:12.494" v="3110" actId="478"/>
          <ac:picMkLst>
            <pc:docMk/>
            <pc:sldMk cId="345045752" sldId="261"/>
            <ac:picMk id="3" creationId="{3890E061-A149-5046-92C7-A27FEF30FE90}"/>
          </ac:picMkLst>
        </pc:picChg>
        <pc:picChg chg="add mod">
          <ac:chgData name="ENRICOMARIA DI ROSOLINI" userId="364fde89-c1da-4ea4-b773-7bda64acd2ce" providerId="ADAL" clId="{8B598149-6EE2-2E47-8D70-0EE62C069067}" dt="2021-04-25T14:16:31.408" v="3116" actId="14100"/>
          <ac:picMkLst>
            <pc:docMk/>
            <pc:sldMk cId="345045752" sldId="261"/>
            <ac:picMk id="5" creationId="{FAB6BA5B-DB49-C241-8FBA-D4EACC35DEDF}"/>
          </ac:picMkLst>
        </pc:picChg>
      </pc:sldChg>
      <pc:sldChg chg="addSp delSp modSp add mod">
        <pc:chgData name="ENRICOMARIA DI ROSOLINI" userId="364fde89-c1da-4ea4-b773-7bda64acd2ce" providerId="ADAL" clId="{8B598149-6EE2-2E47-8D70-0EE62C069067}" dt="2021-04-25T14:24:16.841" v="4374" actId="20577"/>
        <pc:sldMkLst>
          <pc:docMk/>
          <pc:sldMk cId="2138133861" sldId="262"/>
        </pc:sldMkLst>
        <pc:spChg chg="mod">
          <ac:chgData name="ENRICOMARIA DI ROSOLINI" userId="364fde89-c1da-4ea4-b773-7bda64acd2ce" providerId="ADAL" clId="{8B598149-6EE2-2E47-8D70-0EE62C069067}" dt="2021-04-25T14:24:16.841" v="4374" actId="20577"/>
          <ac:spMkLst>
            <pc:docMk/>
            <pc:sldMk cId="2138133861" sldId="262"/>
            <ac:spMk id="6" creationId="{09DAB094-D738-4D4E-A74A-117D1CFE12B8}"/>
          </ac:spMkLst>
        </pc:spChg>
        <pc:picChg chg="add mod">
          <ac:chgData name="ENRICOMARIA DI ROSOLINI" userId="364fde89-c1da-4ea4-b773-7bda64acd2ce" providerId="ADAL" clId="{8B598149-6EE2-2E47-8D70-0EE62C069067}" dt="2021-04-25T14:20:25.699" v="3817" actId="1076"/>
          <ac:picMkLst>
            <pc:docMk/>
            <pc:sldMk cId="2138133861" sldId="262"/>
            <ac:picMk id="3" creationId="{BE3BADD7-B584-B04A-B2B3-42C4A3A63BCC}"/>
          </ac:picMkLst>
        </pc:picChg>
        <pc:picChg chg="del mod">
          <ac:chgData name="ENRICOMARIA DI ROSOLINI" userId="364fde89-c1da-4ea4-b773-7bda64acd2ce" providerId="ADAL" clId="{8B598149-6EE2-2E47-8D70-0EE62C069067}" dt="2021-04-25T14:20:24.006" v="3815" actId="478"/>
          <ac:picMkLst>
            <pc:docMk/>
            <pc:sldMk cId="2138133861" sldId="262"/>
            <ac:picMk id="5" creationId="{FAB6BA5B-DB49-C241-8FBA-D4EACC35DEDF}"/>
          </ac:picMkLst>
        </pc:picChg>
      </pc:sldChg>
    </pc:docChg>
  </pc:docChgLst>
  <pc:docChgLst>
    <pc:chgData name="ENRICOMARIA DI ROSOLINI" userId="364fde89-c1da-4ea4-b773-7bda64acd2ce" providerId="ADAL" clId="{F48A31E9-7CC8-CE43-9A9D-AA7E60A45FC5}"/>
    <pc:docChg chg="custSel addSld modSld">
      <pc:chgData name="ENRICOMARIA DI ROSOLINI" userId="364fde89-c1da-4ea4-b773-7bda64acd2ce" providerId="ADAL" clId="{F48A31E9-7CC8-CE43-9A9D-AA7E60A45FC5}" dt="2021-04-12T13:46:11.565" v="516" actId="20577"/>
      <pc:docMkLst>
        <pc:docMk/>
      </pc:docMkLst>
      <pc:sldChg chg="addSp delSp modSp new mod">
        <pc:chgData name="ENRICOMARIA DI ROSOLINI" userId="364fde89-c1da-4ea4-b773-7bda64acd2ce" providerId="ADAL" clId="{F48A31E9-7CC8-CE43-9A9D-AA7E60A45FC5}" dt="2021-04-12T13:46:11.565" v="516" actId="20577"/>
        <pc:sldMkLst>
          <pc:docMk/>
          <pc:sldMk cId="227966244" sldId="268"/>
        </pc:sldMkLst>
        <pc:spChg chg="del">
          <ac:chgData name="ENRICOMARIA DI ROSOLINI" userId="364fde89-c1da-4ea4-b773-7bda64acd2ce" providerId="ADAL" clId="{F48A31E9-7CC8-CE43-9A9D-AA7E60A45FC5}" dt="2021-04-12T12:54:37.333" v="2" actId="478"/>
          <ac:spMkLst>
            <pc:docMk/>
            <pc:sldMk cId="227966244" sldId="268"/>
            <ac:spMk id="2" creationId="{BB2DCB38-2ED1-F242-A946-2E75151D69F5}"/>
          </ac:spMkLst>
        </pc:spChg>
        <pc:spChg chg="del">
          <ac:chgData name="ENRICOMARIA DI ROSOLINI" userId="364fde89-c1da-4ea4-b773-7bda64acd2ce" providerId="ADAL" clId="{F48A31E9-7CC8-CE43-9A9D-AA7E60A45FC5}" dt="2021-04-12T12:54:39.070" v="3" actId="478"/>
          <ac:spMkLst>
            <pc:docMk/>
            <pc:sldMk cId="227966244" sldId="268"/>
            <ac:spMk id="3" creationId="{387C5E58-A524-2944-90AA-0F6988D24A3A}"/>
          </ac:spMkLst>
        </pc:spChg>
        <pc:spChg chg="add mod">
          <ac:chgData name="ENRICOMARIA DI ROSOLINI" userId="364fde89-c1da-4ea4-b773-7bda64acd2ce" providerId="ADAL" clId="{F48A31E9-7CC8-CE43-9A9D-AA7E60A45FC5}" dt="2021-04-12T12:54:48.633" v="30" actId="20577"/>
          <ac:spMkLst>
            <pc:docMk/>
            <pc:sldMk cId="227966244" sldId="268"/>
            <ac:spMk id="4" creationId="{903332B6-164D-3945-A2CE-9770F641EC68}"/>
          </ac:spMkLst>
        </pc:spChg>
        <pc:spChg chg="add del mod">
          <ac:chgData name="ENRICOMARIA DI ROSOLINI" userId="364fde89-c1da-4ea4-b773-7bda64acd2ce" providerId="ADAL" clId="{F48A31E9-7CC8-CE43-9A9D-AA7E60A45FC5}" dt="2021-04-12T13:43:00.409" v="108" actId="478"/>
          <ac:spMkLst>
            <pc:docMk/>
            <pc:sldMk cId="227966244" sldId="268"/>
            <ac:spMk id="7" creationId="{29324766-ADB4-4C44-8E0D-ACBD269C21DB}"/>
          </ac:spMkLst>
        </pc:spChg>
        <pc:spChg chg="add del mod">
          <ac:chgData name="ENRICOMARIA DI ROSOLINI" userId="364fde89-c1da-4ea4-b773-7bda64acd2ce" providerId="ADAL" clId="{F48A31E9-7CC8-CE43-9A9D-AA7E60A45FC5}" dt="2021-04-12T13:44:06.133" v="121"/>
          <ac:spMkLst>
            <pc:docMk/>
            <pc:sldMk cId="227966244" sldId="268"/>
            <ac:spMk id="10" creationId="{21CE1437-87E7-F640-BB8E-38452B98189C}"/>
          </ac:spMkLst>
        </pc:spChg>
        <pc:spChg chg="add mod">
          <ac:chgData name="ENRICOMARIA DI ROSOLINI" userId="364fde89-c1da-4ea4-b773-7bda64acd2ce" providerId="ADAL" clId="{F48A31E9-7CC8-CE43-9A9D-AA7E60A45FC5}" dt="2021-04-12T13:44:03.763" v="117" actId="767"/>
          <ac:spMkLst>
            <pc:docMk/>
            <pc:sldMk cId="227966244" sldId="268"/>
            <ac:spMk id="11" creationId="{A5F67F2E-7EB9-1944-8BFC-92D2B1BF1FDB}"/>
          </ac:spMkLst>
        </pc:spChg>
        <pc:spChg chg="add mod">
          <ac:chgData name="ENRICOMARIA DI ROSOLINI" userId="364fde89-c1da-4ea4-b773-7bda64acd2ce" providerId="ADAL" clId="{F48A31E9-7CC8-CE43-9A9D-AA7E60A45FC5}" dt="2021-04-12T13:44:04.265" v="118" actId="767"/>
          <ac:spMkLst>
            <pc:docMk/>
            <pc:sldMk cId="227966244" sldId="268"/>
            <ac:spMk id="12" creationId="{82C088A7-DE28-194E-8DED-58E92B6D9D82}"/>
          </ac:spMkLst>
        </pc:spChg>
        <pc:spChg chg="add mod">
          <ac:chgData name="ENRICOMARIA DI ROSOLINI" userId="364fde89-c1da-4ea4-b773-7bda64acd2ce" providerId="ADAL" clId="{F48A31E9-7CC8-CE43-9A9D-AA7E60A45FC5}" dt="2021-04-12T13:46:11.565" v="516" actId="20577"/>
          <ac:spMkLst>
            <pc:docMk/>
            <pc:sldMk cId="227966244" sldId="268"/>
            <ac:spMk id="13" creationId="{5BB685EB-978C-3044-B986-4BE6CE7C73F4}"/>
          </ac:spMkLst>
        </pc:spChg>
        <pc:picChg chg="add del mod">
          <ac:chgData name="ENRICOMARIA DI ROSOLINI" userId="364fde89-c1da-4ea4-b773-7bda64acd2ce" providerId="ADAL" clId="{F48A31E9-7CC8-CE43-9A9D-AA7E60A45FC5}" dt="2021-04-12T13:43:56.225" v="110" actId="478"/>
          <ac:picMkLst>
            <pc:docMk/>
            <pc:sldMk cId="227966244" sldId="268"/>
            <ac:picMk id="6" creationId="{72C16779-152C-684A-89A1-8A58A74D4482}"/>
          </ac:picMkLst>
        </pc:picChg>
        <pc:picChg chg="add mod">
          <ac:chgData name="ENRICOMARIA DI ROSOLINI" userId="364fde89-c1da-4ea4-b773-7bda64acd2ce" providerId="ADAL" clId="{F48A31E9-7CC8-CE43-9A9D-AA7E60A45FC5}" dt="2021-04-12T13:44:00.948" v="115" actId="1076"/>
          <ac:picMkLst>
            <pc:docMk/>
            <pc:sldMk cId="227966244" sldId="268"/>
            <ac:picMk id="9" creationId="{02B67F19-E7B9-BD47-8307-B11B41B1534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4/25/21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4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4/25/21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4/25/21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3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4/25/21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9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4/25/21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1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4/25/21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8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4/25/21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8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4/25/21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4/25/21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6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4/25/21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9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4/25/21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0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4/25/21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528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2D470B-AC21-457A-973A-2C5257577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603955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6D63E6-0ECD-4AC2-8C8E-C6EFA54A3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9689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49298F-FE84-4637-A2D4-B110A6535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66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973" y="901769"/>
            <a:ext cx="4970256" cy="3855397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C6EA6BB0-D384-5B44-9AF0-99A2A71F3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061" y="0"/>
            <a:ext cx="12239047" cy="72684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87DFBF2-49F6-42E9-A0A3-263E1B29E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973" y="901769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578" y="798986"/>
            <a:ext cx="4970256" cy="385539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DEFA61F-94F7-D64B-83B7-43DB5A1E2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928" y="1006404"/>
            <a:ext cx="4184101" cy="2577893"/>
          </a:xfrm>
        </p:spPr>
        <p:txBody>
          <a:bodyPr>
            <a:normAutofit/>
          </a:bodyPr>
          <a:lstStyle/>
          <a:p>
            <a:r>
              <a:rPr lang="it-IT" sz="2200" dirty="0"/>
              <a:t>Mini </a:t>
            </a:r>
            <a:r>
              <a:rPr lang="it-IT" sz="2200" dirty="0" err="1"/>
              <a:t>Homework</a:t>
            </a:r>
            <a:r>
              <a:rPr lang="it-IT" sz="2200" dirty="0"/>
              <a:t> 3</a:t>
            </a:r>
            <a:br>
              <a:rPr lang="it-IT" sz="2200" dirty="0"/>
            </a:br>
            <a:br>
              <a:rPr lang="it-IT" sz="2200" dirty="0"/>
            </a:br>
            <a:br>
              <a:rPr lang="it-IT" sz="2200" dirty="0"/>
            </a:br>
            <a:r>
              <a:rPr lang="it-IT" sz="2200" dirty="0"/>
              <a:t>Di Rosolini </a:t>
            </a:r>
            <a:r>
              <a:rPr lang="it-IT" sz="2200" dirty="0" err="1"/>
              <a:t>Enricomaria</a:t>
            </a:r>
            <a:br>
              <a:rPr lang="it-IT" sz="2200" dirty="0"/>
            </a:br>
            <a:br>
              <a:rPr lang="it-IT" sz="2200" dirty="0"/>
            </a:br>
            <a:r>
              <a:rPr lang="it-IT" sz="2200" dirty="0"/>
              <a:t>O46002098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DBE8943-A3D5-764C-8B96-E7E1488F0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804" y="3276183"/>
            <a:ext cx="3104545" cy="327370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F0F0768-A1CC-8A4D-8EBB-421C0C4D4424}"/>
              </a:ext>
            </a:extLst>
          </p:cNvPr>
          <p:cNvSpPr txBox="1"/>
          <p:nvPr/>
        </p:nvSpPr>
        <p:spPr>
          <a:xfrm>
            <a:off x="948746" y="3710094"/>
            <a:ext cx="445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latin typeface="Source Sans Pro" panose="020B0503030403020204" pitchFamily="34" charset="0"/>
                <a:ea typeface="Source Sans Pro" panose="020B0503030403020204" pitchFamily="34" charset="0"/>
                <a:cs typeface="Bangla MN" pitchFamily="2" charset="0"/>
              </a:rPr>
              <a:t>Sito per la gestione di una filiale di piscine</a:t>
            </a:r>
          </a:p>
        </p:txBody>
      </p:sp>
    </p:spTree>
    <p:extLst>
      <p:ext uri="{BB962C8B-B14F-4D97-AF65-F5344CB8AC3E}">
        <p14:creationId xmlns:p14="http://schemas.microsoft.com/office/powerpoint/2010/main" val="397643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8BF3038-3BDD-4B4E-A56C-AC0C60F942C5}"/>
              </a:ext>
            </a:extLst>
          </p:cNvPr>
          <p:cNvSpPr txBox="1"/>
          <p:nvPr/>
        </p:nvSpPr>
        <p:spPr>
          <a:xfrm>
            <a:off x="777766" y="651641"/>
            <a:ext cx="3110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Prima API – </a:t>
            </a:r>
            <a:r>
              <a:rPr lang="it-IT" sz="2000" b="1"/>
              <a:t>WeatherStack</a:t>
            </a:r>
            <a:endParaRPr lang="it-IT" sz="2000" b="1" dirty="0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E31629C2-6D27-1E44-89B0-994E42740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41" y="1144971"/>
            <a:ext cx="6777823" cy="191255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5FD51A-879B-FB47-90BD-5FA8E172AB1A}"/>
              </a:ext>
            </a:extLst>
          </p:cNvPr>
          <p:cNvSpPr txBox="1"/>
          <p:nvPr/>
        </p:nvSpPr>
        <p:spPr>
          <a:xfrm>
            <a:off x="7115176" y="1144970"/>
            <a:ext cx="49204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prima cosa, vado a prendermi la città scritta nel campo input e faccio la </a:t>
            </a:r>
            <a:r>
              <a:rPr lang="it-IT" dirty="0" err="1"/>
              <a:t>replace</a:t>
            </a:r>
            <a:r>
              <a:rPr lang="it-IT" dirty="0"/>
              <a:t> degli spazi inserendo al suo posto %20.</a:t>
            </a:r>
          </a:p>
          <a:p>
            <a:r>
              <a:rPr lang="it-IT" dirty="0"/>
              <a:t>Prima di attualizzare la </a:t>
            </a:r>
            <a:r>
              <a:rPr lang="it-IT" dirty="0" err="1"/>
              <a:t>fetch</a:t>
            </a:r>
            <a:r>
              <a:rPr lang="it-IT" dirty="0"/>
              <a:t>, controllo se effettivamente l’utente abbia inserito qualche elemento stringa nell’input, così facendo evito </a:t>
            </a:r>
            <a:r>
              <a:rPr lang="it-IT" dirty="0" err="1"/>
              <a:t>fetch</a:t>
            </a:r>
            <a:r>
              <a:rPr lang="it-IT" dirty="0"/>
              <a:t> ulteriori.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B5057B1-5317-634F-B264-CDF56D98E1BE}"/>
              </a:ext>
            </a:extLst>
          </p:cNvPr>
          <p:cNvSpPr txBox="1"/>
          <p:nvPr/>
        </p:nvSpPr>
        <p:spPr>
          <a:xfrm>
            <a:off x="325821" y="3429000"/>
            <a:ext cx="10531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 la </a:t>
            </a:r>
            <a:r>
              <a:rPr lang="it-IT" dirty="0" err="1"/>
              <a:t>fetch</a:t>
            </a:r>
            <a:r>
              <a:rPr lang="it-IT" dirty="0"/>
              <a:t> viene effettuata con successo, mi faccio restituire dalla funzione </a:t>
            </a:r>
            <a:r>
              <a:rPr lang="it-IT" dirty="0" err="1"/>
              <a:t>onPromise</a:t>
            </a:r>
            <a:r>
              <a:rPr lang="it-IT" dirty="0"/>
              <a:t> l’oggetto </a:t>
            </a:r>
            <a:r>
              <a:rPr lang="it-IT" dirty="0" err="1"/>
              <a:t>json</a:t>
            </a:r>
            <a:r>
              <a:rPr lang="it-IT" dirty="0"/>
              <a:t>, contenente i dati relativi alla città inserita, e la passo alla funzione </a:t>
            </a:r>
            <a:r>
              <a:rPr lang="it-IT" dirty="0" err="1"/>
              <a:t>onWeather</a:t>
            </a:r>
            <a:r>
              <a:rPr lang="it-IT" dirty="0"/>
              <a:t>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02871F7-3F27-8A4C-8A60-D50B8814B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21" y="4236598"/>
            <a:ext cx="6102213" cy="218820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8D16D7F-8436-A542-9BD6-4F9700D9547E}"/>
              </a:ext>
            </a:extLst>
          </p:cNvPr>
          <p:cNvSpPr txBox="1"/>
          <p:nvPr/>
        </p:nvSpPr>
        <p:spPr>
          <a:xfrm>
            <a:off x="6579476" y="4262139"/>
            <a:ext cx="4277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quest’ultima funzione vado a prendermi le condizioni meteo e la corrispondente immagine e li inserisco nella sezione apposita.</a:t>
            </a:r>
          </a:p>
        </p:txBody>
      </p:sp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86E32BF-84CE-554C-9D58-42174E495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214" y="5620731"/>
            <a:ext cx="3952766" cy="99929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ECC6BDF-73DA-F741-B743-FF3534297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6168" y="589789"/>
            <a:ext cx="82169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6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F2AFE7-A395-FC4E-B404-342302981C13}"/>
              </a:ext>
            </a:extLst>
          </p:cNvPr>
          <p:cNvSpPr txBox="1"/>
          <p:nvPr/>
        </p:nvSpPr>
        <p:spPr>
          <a:xfrm>
            <a:off x="777766" y="651641"/>
            <a:ext cx="4363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Seconda API (con Oauth2.0) – </a:t>
            </a:r>
            <a:r>
              <a:rPr lang="it-IT" sz="2000" b="1" dirty="0" err="1"/>
              <a:t>Spotify</a:t>
            </a:r>
            <a:endParaRPr lang="it-IT" sz="2000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B208C73-49E6-1143-B768-9357C54A84E8}"/>
              </a:ext>
            </a:extLst>
          </p:cNvPr>
          <p:cNvSpPr txBox="1"/>
          <p:nvPr/>
        </p:nvSpPr>
        <p:spPr>
          <a:xfrm>
            <a:off x="561505" y="1051751"/>
            <a:ext cx="11462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Premessa: Inizialmente avevo l’intenzione di mettere un calendario (tramite api Google) per controllare quando le corsie delle piscine non venivano utilizzate dalle persone e dagli istruttori. Per causa della complessità e delle varie implementazioni le quali richiedevano alcune </a:t>
            </a:r>
            <a:r>
              <a:rPr lang="it-IT" dirty="0" err="1"/>
              <a:t>Python</a:t>
            </a:r>
            <a:r>
              <a:rPr lang="it-IT" dirty="0"/>
              <a:t>, ho deciso di utilizzare </a:t>
            </a:r>
            <a:r>
              <a:rPr lang="it-IT" dirty="0" err="1"/>
              <a:t>spotify</a:t>
            </a:r>
            <a:r>
              <a:rPr lang="it-IT" dirty="0"/>
              <a:t> per simulare l’effettiva stazione radio che viene utilizzata nelle varie strutture.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E61012DC-BB2B-A34C-B3C9-CEDDF0F3E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2" y="2443163"/>
            <a:ext cx="5824068" cy="307646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B109CD1-8CCC-5A45-915F-DE707B5FDE57}"/>
              </a:ext>
            </a:extLst>
          </p:cNvPr>
          <p:cNvSpPr txBox="1"/>
          <p:nvPr/>
        </p:nvSpPr>
        <p:spPr>
          <a:xfrm>
            <a:off x="6292669" y="2443163"/>
            <a:ext cx="58240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Ho deciso dunque di implementare: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Tramite il primo bottone, si visualizza in una modale le foto delle singole </a:t>
            </a:r>
            <a:r>
              <a:rPr lang="it-IT" dirty="0" err="1"/>
              <a:t>tracks</a:t>
            </a:r>
            <a:r>
              <a:rPr lang="it-IT" dirty="0"/>
              <a:t> (non per forza tutte), cliccabili e indirizzabili nel </a:t>
            </a:r>
            <a:r>
              <a:rPr lang="it-IT"/>
              <a:t>proprio singolo. </a:t>
            </a:r>
            <a:r>
              <a:rPr lang="it-IT" dirty="0"/>
              <a:t>Per poter aprire tutta la </a:t>
            </a:r>
            <a:r>
              <a:rPr lang="it-IT" dirty="0" err="1"/>
              <a:t>playlist</a:t>
            </a:r>
            <a:r>
              <a:rPr lang="it-IT" dirty="0"/>
              <a:t> vera e propria, si utilizza un elemento «apri la </a:t>
            </a:r>
            <a:r>
              <a:rPr lang="it-IT" dirty="0" err="1"/>
              <a:t>playlist</a:t>
            </a:r>
            <a:r>
              <a:rPr lang="it-IT" dirty="0"/>
              <a:t>&gt;» che li indirizza nella </a:t>
            </a:r>
            <a:r>
              <a:rPr lang="it-IT" dirty="0" err="1"/>
              <a:t>playlist</a:t>
            </a:r>
            <a:r>
              <a:rPr lang="it-IT" dirty="0"/>
              <a:t> con tutte le canzoni mostrate nella modale.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Tramite il bottone «</a:t>
            </a:r>
            <a:r>
              <a:rPr lang="it-IT" dirty="0" err="1"/>
              <a:t>follow</a:t>
            </a:r>
            <a:r>
              <a:rPr lang="it-IT" dirty="0"/>
              <a:t> PoolParty», come suggerisce la parola, va a mostrare il profilo di </a:t>
            </a:r>
            <a:r>
              <a:rPr lang="it-IT" dirty="0" err="1"/>
              <a:t>poolparty</a:t>
            </a:r>
            <a:r>
              <a:rPr lang="it-IT" dirty="0"/>
              <a:t> (in questo caso mostrerebbe il mio)</a:t>
            </a:r>
          </a:p>
        </p:txBody>
      </p:sp>
    </p:spTree>
    <p:extLst>
      <p:ext uri="{BB962C8B-B14F-4D97-AF65-F5344CB8AC3E}">
        <p14:creationId xmlns:p14="http://schemas.microsoft.com/office/powerpoint/2010/main" val="263799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F2AFE7-A395-FC4E-B404-342302981C13}"/>
              </a:ext>
            </a:extLst>
          </p:cNvPr>
          <p:cNvSpPr txBox="1"/>
          <p:nvPr/>
        </p:nvSpPr>
        <p:spPr>
          <a:xfrm>
            <a:off x="777766" y="651641"/>
            <a:ext cx="4363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Seconda API (con Oauth2.0) – </a:t>
            </a:r>
            <a:r>
              <a:rPr lang="it-IT" sz="2000" b="1" dirty="0" err="1"/>
              <a:t>Spotify</a:t>
            </a:r>
            <a:endParaRPr lang="it-IT" sz="2000" b="1"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3890E061-A149-5046-92C7-A27FEF30F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55701"/>
            <a:ext cx="5514975" cy="220187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9DAB094-D738-4D4E-A74A-117D1CFE12B8}"/>
              </a:ext>
            </a:extLst>
          </p:cNvPr>
          <p:cNvSpPr txBox="1"/>
          <p:nvPr/>
        </p:nvSpPr>
        <p:spPr>
          <a:xfrm>
            <a:off x="5943600" y="1155701"/>
            <a:ext cx="5991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prima cosa mi prendo il </a:t>
            </a:r>
            <a:r>
              <a:rPr lang="it-IT" dirty="0" err="1"/>
              <a:t>token</a:t>
            </a:r>
            <a:r>
              <a:rPr lang="it-IT" dirty="0"/>
              <a:t> per poter accedere poi successivamente alle api e utilizzarle. Tramite una </a:t>
            </a:r>
            <a:r>
              <a:rPr lang="it-IT" dirty="0" err="1"/>
              <a:t>fetch</a:t>
            </a:r>
            <a:r>
              <a:rPr lang="it-IT" dirty="0"/>
              <a:t> appunto la ottengo.</a:t>
            </a:r>
          </a:p>
        </p:txBody>
      </p:sp>
    </p:spTree>
    <p:extLst>
      <p:ext uri="{BB962C8B-B14F-4D97-AF65-F5344CB8AC3E}">
        <p14:creationId xmlns:p14="http://schemas.microsoft.com/office/powerpoint/2010/main" val="392299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F2AFE7-A395-FC4E-B404-342302981C13}"/>
              </a:ext>
            </a:extLst>
          </p:cNvPr>
          <p:cNvSpPr txBox="1"/>
          <p:nvPr/>
        </p:nvSpPr>
        <p:spPr>
          <a:xfrm>
            <a:off x="777766" y="651641"/>
            <a:ext cx="4363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Seconda API (con Oauth2.0) – </a:t>
            </a:r>
            <a:r>
              <a:rPr lang="it-IT" sz="2000" b="1" dirty="0" err="1"/>
              <a:t>Spotify</a:t>
            </a:r>
            <a:endParaRPr lang="it-IT" sz="2000" b="1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9DAB094-D738-4D4E-A74A-117D1CFE12B8}"/>
              </a:ext>
            </a:extLst>
          </p:cNvPr>
          <p:cNvSpPr txBox="1"/>
          <p:nvPr/>
        </p:nvSpPr>
        <p:spPr>
          <a:xfrm>
            <a:off x="7400925" y="1155701"/>
            <a:ext cx="44148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funzione </a:t>
            </a:r>
            <a:r>
              <a:rPr lang="it-IT" dirty="0" err="1"/>
              <a:t>startPlaylist</a:t>
            </a:r>
            <a:r>
              <a:rPr lang="it-IT" dirty="0"/>
              <a:t> viene chiamata quando qualcuno clicca sul bottone »</a:t>
            </a:r>
            <a:r>
              <a:rPr lang="it-IT" dirty="0" err="1"/>
              <a:t>Playlist</a:t>
            </a:r>
            <a:r>
              <a:rPr lang="it-IT" dirty="0"/>
              <a:t> completa». </a:t>
            </a:r>
          </a:p>
          <a:p>
            <a:r>
              <a:rPr lang="it-IT" dirty="0"/>
              <a:t>Per prima cosa faccio una </a:t>
            </a:r>
            <a:r>
              <a:rPr lang="it-IT" dirty="0" err="1"/>
              <a:t>fetch</a:t>
            </a:r>
            <a:r>
              <a:rPr lang="it-IT" dirty="0"/>
              <a:t> in cui nell’</a:t>
            </a:r>
            <a:r>
              <a:rPr lang="it-IT" dirty="0" err="1"/>
              <a:t>headers</a:t>
            </a:r>
            <a:r>
              <a:rPr lang="it-IT" dirty="0"/>
              <a:t> metto il </a:t>
            </a:r>
            <a:r>
              <a:rPr lang="it-IT" dirty="0" err="1"/>
              <a:t>token</a:t>
            </a:r>
            <a:r>
              <a:rPr lang="it-IT" dirty="0"/>
              <a:t> ricevuto tramite la prima </a:t>
            </a:r>
            <a:r>
              <a:rPr lang="it-IT" dirty="0" err="1"/>
              <a:t>fetch</a:t>
            </a:r>
            <a:r>
              <a:rPr lang="it-IT" dirty="0"/>
              <a:t>, appena ricevuto porto l’oggetto </a:t>
            </a:r>
            <a:r>
              <a:rPr lang="it-IT" dirty="0" err="1"/>
              <a:t>json</a:t>
            </a:r>
            <a:r>
              <a:rPr lang="it-IT" dirty="0"/>
              <a:t> nella funzione </a:t>
            </a:r>
            <a:r>
              <a:rPr lang="it-IT" dirty="0" err="1"/>
              <a:t>playlist</a:t>
            </a:r>
            <a:r>
              <a:rPr lang="it-IT" dirty="0"/>
              <a:t>, dove in quest’ultima estrae le immagini e gli id dei titoli per poterli accedere singolarmente.</a:t>
            </a:r>
          </a:p>
          <a:p>
            <a:r>
              <a:rPr lang="it-IT" dirty="0"/>
              <a:t>Nel frattempo, imposto la modale con il blocco di scorrimento.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AB6BA5B-DB49-C241-8FBA-D4EACC35D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155701"/>
            <a:ext cx="70104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F2AFE7-A395-FC4E-B404-342302981C13}"/>
              </a:ext>
            </a:extLst>
          </p:cNvPr>
          <p:cNvSpPr txBox="1"/>
          <p:nvPr/>
        </p:nvSpPr>
        <p:spPr>
          <a:xfrm>
            <a:off x="777766" y="651641"/>
            <a:ext cx="4363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Seconda API (con Oauth2.0) – </a:t>
            </a:r>
            <a:r>
              <a:rPr lang="it-IT" sz="2000" b="1" dirty="0" err="1"/>
              <a:t>Spotify</a:t>
            </a:r>
            <a:endParaRPr lang="it-IT" sz="2000" b="1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9DAB094-D738-4D4E-A74A-117D1CFE12B8}"/>
              </a:ext>
            </a:extLst>
          </p:cNvPr>
          <p:cNvSpPr txBox="1"/>
          <p:nvPr/>
        </p:nvSpPr>
        <p:spPr>
          <a:xfrm>
            <a:off x="7400925" y="1155701"/>
            <a:ext cx="44148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questa funzione, per prima cosa aggiungo la possibilità di rimuovere la modale cliccando esternamente. </a:t>
            </a:r>
          </a:p>
          <a:p>
            <a:r>
              <a:rPr lang="it-IT" dirty="0"/>
              <a:t>Aggiungo un elemento h1 per poter aprire la </a:t>
            </a:r>
            <a:r>
              <a:rPr lang="it-IT" dirty="0" err="1"/>
              <a:t>playlist</a:t>
            </a:r>
            <a:r>
              <a:rPr lang="it-IT" dirty="0"/>
              <a:t> direttamente su </a:t>
            </a:r>
            <a:r>
              <a:rPr lang="it-IT" dirty="0" err="1"/>
              <a:t>spotify</a:t>
            </a:r>
            <a:r>
              <a:rPr lang="it-IT" dirty="0"/>
              <a:t> e poi tramite un ciclo for inserisco nella modale tutte le immagini della </a:t>
            </a:r>
            <a:r>
              <a:rPr lang="it-IT" dirty="0" err="1"/>
              <a:t>playlist</a:t>
            </a:r>
            <a:r>
              <a:rPr lang="it-IT" dirty="0"/>
              <a:t> all’interno di varie elementi «a» in cui come </a:t>
            </a:r>
            <a:r>
              <a:rPr lang="it-IT" dirty="0" err="1"/>
              <a:t>href</a:t>
            </a:r>
            <a:r>
              <a:rPr lang="it-IT" dirty="0"/>
              <a:t> passo il link di apertura della suddetta </a:t>
            </a:r>
            <a:r>
              <a:rPr lang="it-IT" dirty="0" err="1"/>
              <a:t>track</a:t>
            </a:r>
            <a:r>
              <a:rPr lang="it-IT"/>
              <a:t>.  </a:t>
            </a:r>
            <a:endParaRPr lang="it-IT"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BE3BADD7-B584-B04A-B2B3-42C4A3A63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" y="1041400"/>
            <a:ext cx="7302500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33861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AnalogousFromDarkSeedLeftStep">
      <a:dk1>
        <a:srgbClr val="000000"/>
      </a:dk1>
      <a:lt1>
        <a:srgbClr val="FFFFFF"/>
      </a:lt1>
      <a:dk2>
        <a:srgbClr val="1B2C2F"/>
      </a:dk2>
      <a:lt2>
        <a:srgbClr val="F0F3F2"/>
      </a:lt2>
      <a:accent1>
        <a:srgbClr val="C34D81"/>
      </a:accent1>
      <a:accent2>
        <a:srgbClr val="B13BA1"/>
      </a:accent2>
      <a:accent3>
        <a:srgbClr val="A34DC3"/>
      </a:accent3>
      <a:accent4>
        <a:srgbClr val="6541B4"/>
      </a:accent4>
      <a:accent5>
        <a:srgbClr val="4D59C3"/>
      </a:accent5>
      <a:accent6>
        <a:srgbClr val="3B79B1"/>
      </a:accent6>
      <a:hlink>
        <a:srgbClr val="473FBF"/>
      </a:hlink>
      <a:folHlink>
        <a:srgbClr val="7F7F7F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468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Arial</vt:lpstr>
      <vt:lpstr>Source Sans Pro</vt:lpstr>
      <vt:lpstr>FunkyShapesDarkVTI</vt:lpstr>
      <vt:lpstr>Mini Homework 3   Di Rosolini Enricomaria  O46002098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Homework 1   Di Rosolini Enricomaria  O46002098</dc:title>
  <dc:creator>ENRICOMARIA DI ROSOLINI</dc:creator>
  <cp:lastModifiedBy>ENRICOMARIA DI ROSOLINI</cp:lastModifiedBy>
  <cp:revision>44</cp:revision>
  <dcterms:created xsi:type="dcterms:W3CDTF">2021-03-24T14:11:17Z</dcterms:created>
  <dcterms:modified xsi:type="dcterms:W3CDTF">2021-04-25T15:49:45Z</dcterms:modified>
</cp:coreProperties>
</file>