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65" r:id="rId5"/>
    <p:sldId id="258" r:id="rId6"/>
    <p:sldId id="259" r:id="rId7"/>
    <p:sldId id="266" r:id="rId8"/>
    <p:sldId id="267" r:id="rId9"/>
    <p:sldId id="260" r:id="rId10"/>
    <p:sldId id="268" r:id="rId11"/>
    <p:sldId id="269" r:id="rId12"/>
    <p:sldId id="261" r:id="rId13"/>
    <p:sldId id="272" r:id="rId14"/>
    <p:sldId id="262" r:id="rId15"/>
    <p:sldId id="270" r:id="rId16"/>
    <p:sldId id="271" r:id="rId17"/>
    <p:sldId id="263" r:id="rId18"/>
    <p:sldId id="264" r:id="rId1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id="{BA9729FA-489D-49C6-B030-7F9C5651263F}" name="기본 구역">
          <p14:sldIdLst>
            <p14:sldId id="256"/>
            <p14:sldId id="257"/>
            <p14:sldId id="265"/>
            <p14:sldId id="258"/>
          </p14:sldIdLst>
        </p14:section>
        <p14:section id="{5D609CDF-AB12-4098-8910-8C1516111A19}" name="제목 없는 구역">
          <p14:sldIdLst>
            <p14:sldId id="259"/>
            <p14:sldId id="266"/>
            <p14:sldId id="267"/>
            <p14:sldId id="260"/>
            <p14:sldId id="268"/>
            <p14:sldId id="269"/>
            <p14:sldId id="261"/>
            <p14:sldId id="272"/>
            <p14:sldId id="262"/>
            <p14:sldId id="270"/>
            <p14:sldId id="271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1da95a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1da95a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1da95a2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1da95a2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1da95a2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1da95a2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1da95a2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1da95a2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1da95a2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1da95a2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1da95a2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1da95a2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1da95a2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1da95a2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1da95a24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1da95a24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산대특 기초문법 평가</a:t>
            </a:r>
            <a:endParaRPr/>
          </a:p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SzPts val="5200"/>
              <a:buChar char="-"/>
            </a:pPr>
            <a:r>
              <a:rPr lang="en"/>
              <a:t>파이썬 가상환경 설치 -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26300"/>
            <a:ext cx="8520600" cy="12309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" sz="2460">
                <a:solidFill>
                  <a:schemeClr val="dk1"/>
                </a:solidFill>
              </a:rPr>
              <a:t>평가일 2023년 3월 16일</a:t>
            </a:r>
            <a:endParaRPr lang="en" sz="246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sz="246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" sz="2460">
                <a:solidFill>
                  <a:schemeClr val="dk1"/>
                </a:solidFill>
              </a:rPr>
              <a:t>평가자 : 정지훈</a:t>
            </a:r>
            <a:endParaRPr lang="en" sz="246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sz="246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" sz="2460">
                <a:solidFill>
                  <a:schemeClr val="dk1"/>
                </a:solidFill>
              </a:rPr>
              <a:t>수강생 : </a:t>
            </a:r>
            <a:r>
              <a:rPr lang="ko-KR" altLang="en-US" sz="2460">
                <a:solidFill>
                  <a:schemeClr val="dk1"/>
                </a:solidFill>
              </a:rPr>
              <a:t>허진서</a:t>
            </a:r>
            <a:endParaRPr lang="ko-KR" altLang="en-US" sz="246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Google Shape;18;p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0971" y="587563"/>
            <a:ext cx="8302055" cy="344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25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Numpy, pandas, matplotlib, seaborn 라이브러리 설치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24400" y="2724150"/>
            <a:ext cx="0" cy="0"/>
          </a:xfrm>
          <a:prstGeom prst="rect">
            <a:avLst/>
          </a:prstGeom>
        </p:spPr>
      </p:pic>
      <p:pic>
        <p:nvPicPr>
          <p:cNvPr id="8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4847" y="995021"/>
            <a:ext cx="4034087" cy="3901848"/>
          </a:xfrm>
          <a:prstGeom prst="rect">
            <a:avLst/>
          </a:prstGeom>
        </p:spPr>
      </p:pic>
      <p:pic>
        <p:nvPicPr>
          <p:cNvPr id="8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704797" y="951095"/>
            <a:ext cx="3714490" cy="3979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Google Shape;18;p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193" y="391205"/>
            <a:ext cx="3530153" cy="436108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55652" y="391205"/>
            <a:ext cx="3436239" cy="43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1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Jupyterlab  설치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4310" y="996852"/>
            <a:ext cx="7811384" cy="3582768"/>
          </a:xfrm>
          <a:prstGeom prst="rect">
            <a:avLst/>
          </a:prstGeom>
        </p:spPr>
      </p:pic>
      <p:sp>
        <p:nvSpPr>
          <p:cNvPr id="93" name=""/>
          <p:cNvSpPr/>
          <p:nvPr/>
        </p:nvSpPr>
        <p:spPr>
          <a:xfrm>
            <a:off x="574901" y="2023212"/>
            <a:ext cx="2678905" cy="2976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9525"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Google Shape;18;p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" y="121920"/>
            <a:ext cx="8382000" cy="489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1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Google Shape;18;p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2829" y="575311"/>
            <a:ext cx="7461397" cy="17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78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Jupyter notebook 실행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9006" y="1095427"/>
            <a:ext cx="8324619" cy="3430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라이브러리 호출 확인 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5602" y="946717"/>
            <a:ext cx="7426924" cy="41967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파이썬 다운로드</a:t>
            </a:r>
            <a:endParaRPr/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1384" y="998954"/>
            <a:ext cx="7936366" cy="314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Google Shape;18;p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134" y="412394"/>
            <a:ext cx="6546458" cy="39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9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환경변수 확인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241652"/>
            <a:ext cx="4065226" cy="3901848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4608" y="1190676"/>
            <a:ext cx="4238994" cy="3799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PyCharm 설치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654" y="1040447"/>
            <a:ext cx="8222692" cy="3657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Google Shape;18;p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716" y="874746"/>
            <a:ext cx="8564567" cy="339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8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Google Shape;18;p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2291" y="532878"/>
            <a:ext cx="5106256" cy="39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0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4. 가상환경 설정</a:t>
            </a:r>
            <a:endParaRPr lang="en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3552" y="1464061"/>
            <a:ext cx="5129957" cy="2827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Google Shape;18;p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710" y="208358"/>
            <a:ext cx="7730672" cy="45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4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</ep:Words>
  <ep:PresentationFormat/>
  <ep:Paragraphs>39</ep:Paragraphs>
  <ep:Slides>17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Simple Light</vt:lpstr>
      <vt:lpstr>산대특 기초문법 평가 파이썬 가상환경 설치 -</vt:lpstr>
      <vt:lpstr>파이썬 다운로드</vt:lpstr>
      <vt:lpstr>슬라이드 3</vt:lpstr>
      <vt:lpstr>2. 환경변수 확인</vt:lpstr>
      <vt:lpstr>3. PyCharm 설치</vt:lpstr>
      <vt:lpstr>슬라이드 6</vt:lpstr>
      <vt:lpstr>슬라이드 7</vt:lpstr>
      <vt:lpstr>4. 가상환경 설정</vt:lpstr>
      <vt:lpstr>슬라이드 9</vt:lpstr>
      <vt:lpstr>슬라이드 10</vt:lpstr>
      <vt:lpstr>5. Numpy, pandas, matplotlib, seaborn 라이브러리 설치</vt:lpstr>
      <vt:lpstr>슬라이드 12</vt:lpstr>
      <vt:lpstr>6. Jupyterlab  설치</vt:lpstr>
      <vt:lpstr>슬라이드 14</vt:lpstr>
      <vt:lpstr>슬라이드 15</vt:lpstr>
      <vt:lpstr>7. Jupyter notebook 실행</vt:lpstr>
      <vt:lpstr>8. 라이브러리 호출 확인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82109</cp:lastModifiedBy>
  <dcterms:modified xsi:type="dcterms:W3CDTF">2023-03-16T02:48:07.816</dcterms:modified>
  <cp:revision>20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