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0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2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2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B543A-F14B-4AD9-A18E-7C61732DFF1A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C53-AA08-4F0F-88AC-AC7B0FB31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7283" y="825188"/>
            <a:ext cx="2553629" cy="1126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컨트롤러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(@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RequestMapping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73845" y="814035"/>
            <a:ext cx="2553629" cy="1126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(~~.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jsp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6840" y="825188"/>
            <a:ext cx="2553629" cy="1126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사용자 요청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(localhost:8080/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2910469" y="1388324"/>
            <a:ext cx="1182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740912" y="1388324"/>
            <a:ext cx="1182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9487" y="4969725"/>
            <a:ext cx="2553629" cy="1126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09225" y="4969725"/>
            <a:ext cx="2553629" cy="1126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Mapper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87283" y="2897456"/>
            <a:ext cx="2553629" cy="1126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껍데기 객체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14" name="직선 화살표 연결선 13"/>
          <p:cNvCxnSpPr>
            <a:stCxn id="10" idx="3"/>
          </p:cNvCxnSpPr>
          <p:nvPr/>
        </p:nvCxnSpPr>
        <p:spPr>
          <a:xfrm flipV="1">
            <a:off x="2823116" y="5532861"/>
            <a:ext cx="1113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464097" y="4103649"/>
            <a:ext cx="0" cy="7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464097" y="2128022"/>
            <a:ext cx="0" cy="7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173844" y="2897455"/>
            <a:ext cx="2553629" cy="1126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응답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보이는 화면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9450658" y="2128022"/>
            <a:ext cx="0" cy="58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7744" y="579859"/>
            <a:ext cx="2553629" cy="46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localhost:8080/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89448" y="151470"/>
            <a:ext cx="2988525" cy="786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RequestMapping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(“/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Model.add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“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78229" y="482745"/>
            <a:ext cx="2988525" cy="49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num.jsp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7744" y="4755996"/>
            <a:ext cx="2988525" cy="49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테이블 생성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71532" y="4722074"/>
            <a:ext cx="2988525" cy="49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NumMapper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@Select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97514" y="2625180"/>
            <a:ext cx="2988525" cy="49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Num.java (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id,name,num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722004" y="2602873"/>
            <a:ext cx="2988525" cy="495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숫자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30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53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513-00</dc:creator>
  <cp:lastModifiedBy>513-00</cp:lastModifiedBy>
  <cp:revision>2</cp:revision>
  <dcterms:created xsi:type="dcterms:W3CDTF">2019-01-31T04:30:14Z</dcterms:created>
  <dcterms:modified xsi:type="dcterms:W3CDTF">2019-01-31T08:55:36Z</dcterms:modified>
</cp:coreProperties>
</file>