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57" r:id="rId3"/>
    <p:sldId id="265" r:id="rId4"/>
    <p:sldId id="266" r:id="rId5"/>
    <p:sldId id="258" r:id="rId6"/>
    <p:sldId id="263" r:id="rId7"/>
    <p:sldId id="268" r:id="rId8"/>
    <p:sldId id="264" r:id="rId9"/>
    <p:sldId id="267" r:id="rId10"/>
    <p:sldId id="270" r:id="rId11"/>
    <p:sldId id="269" r:id="rId12"/>
    <p:sldId id="271" r:id="rId13"/>
    <p:sldId id="272" r:id="rId14"/>
    <p:sldId id="273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0C612-96E0-884F-834D-4E3A71A57328}" v="1" dt="2019-06-10T01:40:2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0" autoAdjust="0"/>
    <p:restoredTop sz="94733"/>
  </p:normalViewPr>
  <p:slideViewPr>
    <p:cSldViewPr>
      <p:cViewPr varScale="1">
        <p:scale>
          <a:sx n="116" d="100"/>
          <a:sy n="116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2019. 6. 10.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207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2019. 6. 10.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19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 입력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22" y="6423811"/>
            <a:ext cx="576064" cy="43418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/>
              <a:t>Content 1</a:t>
            </a:r>
          </a:p>
          <a:p>
            <a:pPr lvl="0"/>
            <a:r>
              <a:rPr lang="en-US" altLang="ko-KR" dirty="0"/>
              <a:t>Content 2</a:t>
            </a:r>
          </a:p>
          <a:p>
            <a:pPr lvl="0"/>
            <a:r>
              <a:rPr lang="en-US" altLang="ko-KR" dirty="0"/>
              <a:t>Content 3</a:t>
            </a:r>
          </a:p>
          <a:p>
            <a:pPr lvl="0"/>
            <a:r>
              <a:rPr lang="en-US" altLang="ko-KR" dirty="0"/>
              <a:t>Content 4</a:t>
            </a:r>
          </a:p>
          <a:p>
            <a:pPr lvl="0"/>
            <a:r>
              <a:rPr lang="en-US" altLang="ko-KR" dirty="0"/>
              <a:t>Content 5</a:t>
            </a:r>
          </a:p>
          <a:p>
            <a:pPr lvl="0"/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22" y="6423811"/>
            <a:ext cx="576064" cy="43418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22" y="6423811"/>
            <a:ext cx="576064" cy="43418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8553422" y="6423811"/>
            <a:ext cx="576064" cy="43418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22" y="6423811"/>
            <a:ext cx="576064" cy="43418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53422" y="6423811"/>
            <a:ext cx="576064" cy="43418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315804808" descr="EMB00001eb036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07" y="2348880"/>
            <a:ext cx="1440160" cy="163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33408" y="1247790"/>
            <a:ext cx="3079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Nanum Gothic" charset="-127"/>
                <a:ea typeface="Nanum Gothic" charset="-127"/>
                <a:cs typeface="Nanum Gothic" charset="-127"/>
              </a:rPr>
              <a:t>오차역전파법</a:t>
            </a:r>
            <a:endParaRPr lang="ko-KR" altLang="en-US" sz="4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741085" y="4395751"/>
            <a:ext cx="3515204" cy="5390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허 주 성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 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949280"/>
            <a:ext cx="179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LINK LAB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41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역전파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덧셈노드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124"/>
            <a:ext cx="9144000" cy="3195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383572"/>
            <a:ext cx="4709914" cy="20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7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연쇄법칙</a:t>
            </a:r>
            <a:endParaRPr lang="en-US" altLang="ko-KR" sz="2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162800" cy="4152900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395536" y="5196596"/>
            <a:ext cx="8352928" cy="14401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marL="171450" indent="-171450" algn="l">
              <a:buFont typeface="Wingdings" charset="2"/>
              <a:buChar char="à"/>
            </a:pP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맨 왼쪽 역전파는 연쇄법칙에 따라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‘x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 대한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z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의 미분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 된다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lang="en-US" altLang="ko-KR" sz="12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171450" indent="-171450" algn="l">
              <a:buFont typeface="Wingdings" charset="2"/>
              <a:buChar char="à"/>
            </a:pP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역전파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=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연쇄법칙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10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역전파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곱셈노드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30788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509120"/>
            <a:ext cx="447169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1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역전파</a:t>
            </a:r>
            <a:endParaRPr lang="en-US" altLang="ko-KR" sz="2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689"/>
            <a:ext cx="9144000" cy="4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9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8585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71600" y="2780928"/>
            <a:ext cx="6912074" cy="2880320"/>
          </a:xfrm>
        </p:spPr>
        <p:txBody>
          <a:bodyPr/>
          <a:lstStyle/>
          <a:p>
            <a:pPr lvl="0"/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계산그래프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I</a:t>
            </a:r>
          </a:p>
          <a:p>
            <a:pPr lvl="0"/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오차역전파법이란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/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계산 그래프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 II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/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연쇄법칙</a:t>
            </a:r>
          </a:p>
          <a:p>
            <a:pPr lvl="0"/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역전파</a:t>
            </a:r>
          </a:p>
          <a:p>
            <a:pPr lvl="0"/>
            <a:endParaRPr lang="en-US" altLang="ko-KR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계산그래프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 I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524328" cy="28083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3728" y="2528900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5776" y="3501008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75028" y="1340768"/>
            <a:ext cx="4807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74343" y="1341892"/>
            <a:ext cx="4807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395536" y="4941168"/>
            <a:ext cx="8352928" cy="1440160"/>
          </a:xfrm>
        </p:spPr>
        <p:txBody>
          <a:bodyPr anchor="t"/>
          <a:lstStyle/>
          <a:p>
            <a:pPr algn="l"/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최종 가격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220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원에 영향을 미치는 변수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사과의 개수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사과의 가격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소비세율</a:t>
            </a:r>
          </a:p>
        </p:txBody>
      </p:sp>
    </p:spTree>
    <p:extLst>
      <p:ext uri="{BB962C8B-B14F-4D97-AF65-F5344CB8AC3E}">
        <p14:creationId xmlns:p14="http://schemas.microsoft.com/office/powerpoint/2010/main" val="124599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계산그래프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 I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001000" cy="3429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39752" y="3356992"/>
            <a:ext cx="4320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4293096"/>
            <a:ext cx="4320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52020" y="2274816"/>
            <a:ext cx="4320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18923" y="2240868"/>
            <a:ext cx="4320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9592" y="5158353"/>
            <a:ext cx="684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최종 가격에 </a:t>
            </a:r>
            <a:r>
              <a:rPr kumimoji="1" lang="ko-KR" altLang="en-US" sz="16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사과의 가격이 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미치는 영향 </a:t>
            </a:r>
            <a:r>
              <a:rPr kumimoji="1"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최종 가격에 </a:t>
            </a:r>
            <a:r>
              <a:rPr kumimoji="1" lang="ko-KR" altLang="en-US" sz="16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사과의 개수가 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미치는 영향 </a:t>
            </a:r>
            <a:r>
              <a:rPr kumimoji="1"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최종 가격에 </a:t>
            </a:r>
            <a:r>
              <a:rPr kumimoji="1" lang="ko-KR" altLang="en-US" sz="16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소비세율이</a:t>
            </a:r>
            <a:r>
              <a:rPr kumimoji="1"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미치는 영향 </a:t>
            </a:r>
            <a:r>
              <a:rPr kumimoji="1"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4121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352928" cy="5328592"/>
          </a:xfrm>
        </p:spPr>
        <p:txBody>
          <a:bodyPr anchor="t"/>
          <a:lstStyle/>
          <a:p>
            <a:pPr algn="l"/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오차를 반대 방향으로 전파하는 방법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가장 중요한 것은 </a:t>
            </a:r>
            <a:r>
              <a:rPr lang="ko-KR" altLang="en-US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국소적 계산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과 </a:t>
            </a:r>
            <a:r>
              <a:rPr lang="ko-KR" altLang="en-US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연쇄법칙</a:t>
            </a:r>
            <a:br>
              <a:rPr lang="en-US" altLang="ko-KR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신경망 학습에서 신경망의 가중치에 대한 손실 함수를 효율적으로 구하기 위한 방법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가중치 업데이트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-&gt;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기존에는 손실함수의 기울기를 미분 계산을 통해 구현했다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-&gt;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뉴런이 많아지고 매개변수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(W,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B)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가 많아지면 학습에 시간이 오래 걸린다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학습이란 각 뉴런의 매개변수에 의해 계산된 최종 출력을 토대로 손실함수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데이터 레이블과 실제 결과의 오차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를 구하고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그 손실함수가 </a:t>
            </a:r>
            <a:r>
              <a:rPr lang="ko-KR" altLang="en-US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최소화되는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매개변수를 찾아가는 것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수식적으로 생각해보면 학습하는 과정에서 다음 가중치의 값을 구할 때 손실함수를 가중치에 대해 미분한 값을 현재의 가중치에서 빼준다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즉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손실함수를 가중치에 대해 미분한 값은 </a:t>
            </a:r>
            <a:r>
              <a:rPr lang="ko-KR" altLang="en-US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가중치의 변화에 따른 손실함수의 변화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손실함수에 현재의 가중치가 얼마나 많은 영향을 끼치는가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단일 퍼셉트론이라면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뉴런이 하나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가중치도 하나라서 가중치가 출력에 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100%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영향을 끼치기 때문에 계산도 단순하다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뉴런이 여러 개라면 각 뉴런의 가중치가 출력에 미치는 영향력이 다를 수 있고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오차 또한 다를 수 있다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영향력이 큰 가중치를 변화시켜 오차를 크게 줄일 수 있다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즉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출력에 미치는 영향력에 따라 가중치의 변화량도 달라질 수 있다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b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역전파를 사용하면 출력에 대한 각 뉴런 매개변수의 미분 값이 계산이 되는데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이 미분 값이 바로 </a:t>
            </a:r>
            <a:r>
              <a:rPr lang="ko-KR" altLang="en-US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특정 가중치가 전체 출력에 주는 영향력이다</a:t>
            </a:r>
            <a:r>
              <a:rPr lang="en-US" altLang="ko-KR" sz="1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오차역전파법이란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계산그래프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 II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순전파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2" y="980728"/>
            <a:ext cx="8089900" cy="3441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62819" y="3799429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3284984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2640" y="1190147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84408" y="5006719"/>
            <a:ext cx="8352928" cy="14401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사과의 개수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귤의 개수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사과의 가격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귤의 가격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5.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소비세율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23728" y="1772816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2640" y="2729847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1880" y="2701578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03997" y="1770382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04048" y="2204864"/>
            <a:ext cx="43204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7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계산그래프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 II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역전파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484408" y="5006719"/>
            <a:ext cx="8352928" cy="14401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최종 가격에 사과의 개수가 미치는 영향력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최종 가격에  귤의 개수가 미치는 영향력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최종 가격에  사과의 가격이 미치는 영향력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최종 가격에  귤의 가격이 미치는 영향력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5.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 최종 가격에  소비세율이 미치는 영향력</a:t>
            </a:r>
            <a:b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</a:b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08" y="988972"/>
            <a:ext cx="7443702" cy="368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671831"/>
            <a:ext cx="8352928" cy="936104"/>
          </a:xfrm>
        </p:spPr>
        <p:txBody>
          <a:bodyPr anchor="t"/>
          <a:lstStyle/>
          <a:p>
            <a:pPr algn="l"/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국소적 계산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복잡한 계산도 하나 하나씩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latin typeface="Nanum Gothic" charset="-127"/>
                <a:ea typeface="Nanum Gothic" charset="-127"/>
                <a:cs typeface="Nanum Gothic" charset="-127"/>
              </a:rPr>
              <a:t>계산그래프</a:t>
            </a:r>
            <a:endParaRPr lang="en-US" altLang="ko-KR" sz="2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" y="1052736"/>
            <a:ext cx="9144000" cy="45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연쇄법칙</a:t>
            </a:r>
            <a:endParaRPr lang="en-US" altLang="ko-KR" sz="2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489"/>
          <a:stretch/>
        </p:blipFill>
        <p:spPr>
          <a:xfrm>
            <a:off x="0" y="1628800"/>
            <a:ext cx="9144000" cy="30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139</Words>
  <Application>Microsoft Macintosh PowerPoint</Application>
  <PresentationFormat>화면 슬라이드 쇼(4:3)</PresentationFormat>
  <Paragraphs>44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나눔바른펜</vt:lpstr>
      <vt:lpstr>맑은 고딕</vt:lpstr>
      <vt:lpstr>HY견고딕</vt:lpstr>
      <vt:lpstr>Nanum Gothic</vt:lpstr>
      <vt:lpstr>Arial</vt:lpstr>
      <vt:lpstr>Wingdings</vt:lpstr>
      <vt:lpstr>Office 테마</vt:lpstr>
      <vt:lpstr>PowerPoint 프레젠테이션</vt:lpstr>
      <vt:lpstr>PowerPoint 프레젠테이션</vt:lpstr>
      <vt:lpstr>최종 가격 220원에 영향을 미치는 변수  1. 사과의 개수 2. 사과의 가격 3. 소비세율</vt:lpstr>
      <vt:lpstr>PowerPoint 프레젠테이션</vt:lpstr>
      <vt:lpstr>- 오차를 반대 방향으로 전파하는 방법  - 가장 중요한 것은 국소적 계산과 연쇄법칙  - 신경망 학습에서 신경망의 가중치에 대한 손실 함수를 효율적으로 구하기 위한 방법 (가중치 업데이트)    -&gt; 기존에는 손실함수의 기울기를 미분 계산을 통해 구현했다.    -&gt; 뉴런이 많아지고 매개변수(W, B)가 많아지면 학습에 시간이 오래 걸린다.    1. 학습이란 각 뉴런의 매개변수에 의해 계산된 최종 출력을 토대로 손실함수(데이터 레이블과 실제 결과의 오차)를 구하고, 그 손실함수가 최소화되는 매개변수를 찾아가는 것   2. 수식적으로 생각해보면 학습하는 과정에서 다음 가중치의 값을 구할 때 손실함수를 가중치에 대해 미분한 값을 현재의 가중치에서 빼준다.  3. 즉, 손실함수를 가중치에 대해 미분한 값은 가중치의 변화에 따른 손실함수의 변화  손실함수에 현재의 가중치가 얼마나 많은 영향을 끼치는가 ?   단일 퍼셉트론이라면, 뉴런이 하나, 가중치도 하나라서 가중치가 출력에 100% 영향을 끼치기 때문에 계산도 단순하다.    4. 뉴런이 여러 개라면 각 뉴런의 가중치가 출력에 미치는 영향력이 다를 수 있고, 오차 또한 다를 수 있다.     영향력이 큰 가중치를 변화시켜 오차를 크게 줄일 수 있다.     즉, 출력에 미치는 영향력에 따라 가중치의 변화량도 달라질 수 있다.     역전파를 사용하면 출력에 대한 각 뉴런 매개변수의 미분 값이 계산이 되는데, 이 미분 값이 바로 특정 가중치가 전체 출력에 주는 영향력이다. </vt:lpstr>
      <vt:lpstr>PowerPoint 프레젠테이션</vt:lpstr>
      <vt:lpstr>PowerPoint 프레젠테이션</vt:lpstr>
      <vt:lpstr> 국소적 계산, 복잡한 계산도 하나 하나씩.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허주성</cp:lastModifiedBy>
  <cp:revision>225</cp:revision>
  <dcterms:created xsi:type="dcterms:W3CDTF">2013-12-04T14:28:54Z</dcterms:created>
  <dcterms:modified xsi:type="dcterms:W3CDTF">2019-06-10T01:40:27Z</dcterms:modified>
</cp:coreProperties>
</file>