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7597-54F0-4109-9E4F-A5930C141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EFD5A-E9B2-4EBF-A09B-C4C2DD5E0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03850-ECCE-48D6-9202-55DBF6D7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00D20-2E59-4B38-B6CC-FBA8280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77A9F-E009-40F6-8B04-43B506C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33C9-1E98-4419-9258-5F2AF874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C2C4A-AD69-4416-B1BD-6D878EBC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45A80-5A65-4F90-B19A-0F245B2F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21783-9FA0-4B30-97FE-625A155E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13737-80B2-4D2B-9038-C0D5F095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52F98B-0AAA-42BB-A1D7-4C635616C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852F1-A292-47C7-B8B6-E80AD2D9A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AF5DB-AC92-4E62-93D4-588A6DAF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317D9-FDEB-4794-8B23-6906865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50831-BD6F-473C-A4FC-9A7BA8D5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9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217B-9998-4198-AA49-8A43C76A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5A2CE-F154-45A4-A082-DEA737CC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7E74C-33E4-460C-84FC-19DBA993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AA06C-0F38-44FD-8148-09DD45C6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84120-D4E8-441B-894D-9A90825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4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29721-6128-44D1-B905-473818DC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4D015-7748-4CA0-8DDC-645BEB63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652AD-A9D7-4659-BBD8-7A7508A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17D77-C6AF-4FBA-8B66-D99323B3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9A6C7-9419-4E1C-96B4-5129C9D9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2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0937-53DE-4190-9368-14148E48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63E97-8FB8-4A20-9557-252A000A9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ADE544-1669-49B0-B32A-1E675E678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2B4FF-5545-46E1-BD44-80D6D823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74CD2-3438-47DC-90B1-DE96A58F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9738F-D8E8-4BAD-898C-E3D90A67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336E-8207-48C8-AB2A-13B2B5B3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DEF99-515E-4EDD-92B6-DB0A10F1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C7BE9-1FBF-4558-8A92-365EBD418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02BA7-E3CD-4820-8A0B-7419A7769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00B9A7-2FE1-4202-AA91-14F47FF1B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217C7-F180-4D43-8275-6EF120AD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A1991-A8B4-46DF-88C7-FB5BEEB4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E74FF3-C5B6-44E6-B2FA-9D87965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84762-5DE6-4435-8B77-8EC73D8D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B990BF-3439-4286-AA52-08F55018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9D9980-76D8-414B-B827-76F4D080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577AA4-5C64-4B2B-8AB9-37693D80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E4FD46-B9A7-4EF4-9140-17A0A310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9EB6A2-4096-4FF7-81A9-94364B2D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97926-C018-4479-BEE3-AC574BA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4FAFD-AFD1-4D9E-8E7A-3B1C400A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DF635-2692-4E9B-B367-761B6397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FAA9D-7CA4-4638-B275-7B38D26A1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02B64-8EAB-4EC3-8CEF-3A176303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B9781-BDCA-47B3-AF11-7E6189AE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1D5D1-B84F-4935-A27D-BE89DC2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2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DCB6-7E59-4EF8-A79F-9C318436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B9432-5E79-4D8D-90C9-852611234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A99A0-AE5B-4C8A-8D30-7D741E769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63206-7A54-4352-B758-7085C96F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B604A-CDCC-4133-994C-328F6183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E86E4-746D-422C-8955-FF80570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9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522405-0FB9-4032-8D5E-0B1A9112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8F486-A9A5-4ADC-80D2-9EB5A746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34BEE-5BFC-42DF-8431-02F52635A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E615-62A4-4324-B2D4-1EF34471B464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F4F0F-0118-4E55-AB71-9EF5C1A87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EE0D5-2FB3-457C-AA2A-B599D9B86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6575-52B4-4504-B90E-05FCB68B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1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5869FE-C2E8-455C-8186-F34BADF1DF2A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352192" y="1009650"/>
            <a:ext cx="1228725" cy="2095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9E39D7-17A2-4625-AFAC-B3D9D1DE203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580917" y="1009650"/>
            <a:ext cx="1257300" cy="2095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35D2FD-DFD1-406E-8015-64143B4AC81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3513992" y="1771650"/>
            <a:ext cx="838200" cy="10668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BA8FE2-834E-4795-8DCD-3E649F6836CE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352192" y="1771650"/>
            <a:ext cx="0" cy="10668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8B3DC7-43B0-4668-B53E-FA3F7AE6CC4C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4352192" y="1771650"/>
            <a:ext cx="838200" cy="2571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C83F1E-23F0-46C8-AE09-CF5F8F095DB8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6285767" y="1771650"/>
            <a:ext cx="552450" cy="2571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A492A4-6117-4B2F-AC3A-9E82CF58DA03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H="1" flipV="1">
            <a:off x="6838217" y="1771650"/>
            <a:ext cx="552450" cy="2571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880AF2-037A-4B55-85F1-2201F1CD1657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6285767" y="2581275"/>
            <a:ext cx="0" cy="2571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47B0E3B-C1E6-48E1-8D20-0AEA3709A126}"/>
              </a:ext>
            </a:extLst>
          </p:cNvPr>
          <p:cNvSpPr/>
          <p:nvPr/>
        </p:nvSpPr>
        <p:spPr>
          <a:xfrm>
            <a:off x="5304692" y="457200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587A50-EDBE-43D2-83AB-617065D77802}"/>
              </a:ext>
            </a:extLst>
          </p:cNvPr>
          <p:cNvSpPr/>
          <p:nvPr/>
        </p:nvSpPr>
        <p:spPr>
          <a:xfrm>
            <a:off x="4075967" y="1219200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4BA027-43BF-4B2B-B9BF-EE092EC9A55A}"/>
              </a:ext>
            </a:extLst>
          </p:cNvPr>
          <p:cNvSpPr/>
          <p:nvPr/>
        </p:nvSpPr>
        <p:spPr>
          <a:xfrm>
            <a:off x="6561992" y="1219200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3F77D9-973A-4451-99E5-66A84E932476}"/>
              </a:ext>
            </a:extLst>
          </p:cNvPr>
          <p:cNvSpPr/>
          <p:nvPr/>
        </p:nvSpPr>
        <p:spPr>
          <a:xfrm>
            <a:off x="4075967" y="2838450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293897-B8B7-4C59-BCED-D3511173BC1F}"/>
              </a:ext>
            </a:extLst>
          </p:cNvPr>
          <p:cNvSpPr/>
          <p:nvPr/>
        </p:nvSpPr>
        <p:spPr>
          <a:xfrm>
            <a:off x="4914167" y="202882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7A226C-BC97-4900-8DCF-E9B21FE509D4}"/>
              </a:ext>
            </a:extLst>
          </p:cNvPr>
          <p:cNvSpPr/>
          <p:nvPr/>
        </p:nvSpPr>
        <p:spPr>
          <a:xfrm>
            <a:off x="3237767" y="2838450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</a:t>
            </a:r>
            <a:endParaRPr lang="ko-KR" altLang="en-US" sz="2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E59F89-9E1A-48E8-A548-4012DAA992B3}"/>
              </a:ext>
            </a:extLst>
          </p:cNvPr>
          <p:cNvSpPr/>
          <p:nvPr/>
        </p:nvSpPr>
        <p:spPr>
          <a:xfrm>
            <a:off x="6009542" y="202882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1EA5B9-E10A-43AE-872F-C6B28DEA3DD0}"/>
              </a:ext>
            </a:extLst>
          </p:cNvPr>
          <p:cNvSpPr/>
          <p:nvPr/>
        </p:nvSpPr>
        <p:spPr>
          <a:xfrm>
            <a:off x="7114442" y="202882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7DC258-9539-44A5-8249-96ECB9C7AB84}"/>
              </a:ext>
            </a:extLst>
          </p:cNvPr>
          <p:cNvSpPr/>
          <p:nvPr/>
        </p:nvSpPr>
        <p:spPr>
          <a:xfrm>
            <a:off x="6009542" y="2838450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9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305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5869FE-C2E8-455C-8186-F34BADF1DF2A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4351460" y="1647825"/>
            <a:ext cx="966787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9E39D7-17A2-4625-AFAC-B3D9D1DE203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318247" y="2447925"/>
            <a:ext cx="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35D2FD-DFD1-406E-8015-64143B4AC81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3384673" y="1647825"/>
            <a:ext cx="966787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BA8FE2-834E-4795-8DCD-3E649F6836CE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>
            <a:off x="4351460" y="295275"/>
            <a:ext cx="733" cy="13525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8B3DC7-43B0-4668-B53E-FA3F7AE6CC4C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4351460" y="1647825"/>
            <a:ext cx="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C83F1E-23F0-46C8-AE09-CF5F8F095DB8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4765797" y="3248025"/>
            <a:ext cx="55245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A492A4-6117-4B2F-AC3A-9E82CF58DA03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H="1" flipV="1">
            <a:off x="5318247" y="3248025"/>
            <a:ext cx="55245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880AF2-037A-4B55-85F1-2201F1CD1657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4765797" y="4048125"/>
            <a:ext cx="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47B0E3B-C1E6-48E1-8D20-0AEA3709A126}"/>
              </a:ext>
            </a:extLst>
          </p:cNvPr>
          <p:cNvSpPr/>
          <p:nvPr/>
        </p:nvSpPr>
        <p:spPr>
          <a:xfrm>
            <a:off x="5042022" y="18954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587A50-EDBE-43D2-83AB-617065D77802}"/>
              </a:ext>
            </a:extLst>
          </p:cNvPr>
          <p:cNvSpPr/>
          <p:nvPr/>
        </p:nvSpPr>
        <p:spPr>
          <a:xfrm>
            <a:off x="4075235" y="10953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4BA027-43BF-4B2B-B9BF-EE092EC9A55A}"/>
              </a:ext>
            </a:extLst>
          </p:cNvPr>
          <p:cNvSpPr/>
          <p:nvPr/>
        </p:nvSpPr>
        <p:spPr>
          <a:xfrm>
            <a:off x="5042022" y="26955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3F77D9-973A-4451-99E5-66A84E932476}"/>
              </a:ext>
            </a:extLst>
          </p:cNvPr>
          <p:cNvSpPr/>
          <p:nvPr/>
        </p:nvSpPr>
        <p:spPr>
          <a:xfrm>
            <a:off x="4075968" y="2952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293897-B8B7-4C59-BCED-D3511173BC1F}"/>
              </a:ext>
            </a:extLst>
          </p:cNvPr>
          <p:cNvSpPr/>
          <p:nvPr/>
        </p:nvSpPr>
        <p:spPr>
          <a:xfrm>
            <a:off x="4075235" y="18954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7A226C-BC97-4900-8DCF-E9B21FE509D4}"/>
              </a:ext>
            </a:extLst>
          </p:cNvPr>
          <p:cNvSpPr/>
          <p:nvPr/>
        </p:nvSpPr>
        <p:spPr>
          <a:xfrm>
            <a:off x="3108448" y="18954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</a:t>
            </a:r>
            <a:endParaRPr lang="ko-KR" altLang="en-US" sz="2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E59F89-9E1A-48E8-A548-4012DAA992B3}"/>
              </a:ext>
            </a:extLst>
          </p:cNvPr>
          <p:cNvSpPr/>
          <p:nvPr/>
        </p:nvSpPr>
        <p:spPr>
          <a:xfrm>
            <a:off x="4489572" y="34956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1EA5B9-E10A-43AE-872F-C6B28DEA3DD0}"/>
              </a:ext>
            </a:extLst>
          </p:cNvPr>
          <p:cNvSpPr/>
          <p:nvPr/>
        </p:nvSpPr>
        <p:spPr>
          <a:xfrm>
            <a:off x="5594472" y="34956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7DC258-9539-44A5-8249-96ECB9C7AB84}"/>
              </a:ext>
            </a:extLst>
          </p:cNvPr>
          <p:cNvSpPr/>
          <p:nvPr/>
        </p:nvSpPr>
        <p:spPr>
          <a:xfrm>
            <a:off x="4489572" y="4295775"/>
            <a:ext cx="552450" cy="5524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9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5869FE-C2E8-455C-8186-F34BADF1DF2A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4351460" y="1647825"/>
            <a:ext cx="966787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9E39D7-17A2-4625-AFAC-B3D9D1DE203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318247" y="2447925"/>
            <a:ext cx="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35D2FD-DFD1-406E-8015-64143B4AC81C}"/>
              </a:ext>
            </a:extLst>
          </p:cNvPr>
          <p:cNvCxnSpPr>
            <a:cxnSpLocks/>
            <a:stCxn id="9" idx="0"/>
            <a:endCxn id="5" idx="4"/>
          </p:cNvCxnSpPr>
          <p:nvPr/>
        </p:nvCxnSpPr>
        <p:spPr>
          <a:xfrm flipV="1">
            <a:off x="3384673" y="1647825"/>
            <a:ext cx="966787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BA8FE2-834E-4795-8DCD-3E649F6836CE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>
            <a:off x="4351460" y="295275"/>
            <a:ext cx="733" cy="13525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8B3DC7-43B0-4668-B53E-FA3F7AE6CC4C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4351460" y="1647825"/>
            <a:ext cx="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C83F1E-23F0-46C8-AE09-CF5F8F095DB8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4765797" y="3248025"/>
            <a:ext cx="55245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A492A4-6117-4B2F-AC3A-9E82CF58DA03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H="1" flipV="1">
            <a:off x="5318247" y="3248025"/>
            <a:ext cx="55245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1880AF2-037A-4B55-85F1-2201F1CD1657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4765797" y="4048125"/>
            <a:ext cx="0" cy="2476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47B0E3B-C1E6-48E1-8D20-0AEA3709A126}"/>
              </a:ext>
            </a:extLst>
          </p:cNvPr>
          <p:cNvSpPr/>
          <p:nvPr/>
        </p:nvSpPr>
        <p:spPr>
          <a:xfrm>
            <a:off x="5042022" y="18954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587A50-EDBE-43D2-83AB-617065D77802}"/>
              </a:ext>
            </a:extLst>
          </p:cNvPr>
          <p:cNvSpPr/>
          <p:nvPr/>
        </p:nvSpPr>
        <p:spPr>
          <a:xfrm>
            <a:off x="4075235" y="10953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4BA027-43BF-4B2B-B9BF-EE092EC9A55A}"/>
              </a:ext>
            </a:extLst>
          </p:cNvPr>
          <p:cNvSpPr/>
          <p:nvPr/>
        </p:nvSpPr>
        <p:spPr>
          <a:xfrm>
            <a:off x="5042022" y="26955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3F77D9-973A-4451-99E5-66A84E932476}"/>
              </a:ext>
            </a:extLst>
          </p:cNvPr>
          <p:cNvSpPr/>
          <p:nvPr/>
        </p:nvSpPr>
        <p:spPr>
          <a:xfrm>
            <a:off x="4075968" y="2952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293897-B8B7-4C59-BCED-D3511173BC1F}"/>
              </a:ext>
            </a:extLst>
          </p:cNvPr>
          <p:cNvSpPr/>
          <p:nvPr/>
        </p:nvSpPr>
        <p:spPr>
          <a:xfrm>
            <a:off x="4075235" y="18954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7A226C-BC97-4900-8DCF-E9B21FE509D4}"/>
              </a:ext>
            </a:extLst>
          </p:cNvPr>
          <p:cNvSpPr/>
          <p:nvPr/>
        </p:nvSpPr>
        <p:spPr>
          <a:xfrm>
            <a:off x="3108448" y="18954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</a:t>
            </a:r>
            <a:endParaRPr lang="ko-KR" altLang="en-US" sz="2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DE59F89-9E1A-48E8-A548-4012DAA992B3}"/>
              </a:ext>
            </a:extLst>
          </p:cNvPr>
          <p:cNvSpPr/>
          <p:nvPr/>
        </p:nvSpPr>
        <p:spPr>
          <a:xfrm>
            <a:off x="4489572" y="34956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1EA5B9-E10A-43AE-872F-C6B28DEA3DD0}"/>
              </a:ext>
            </a:extLst>
          </p:cNvPr>
          <p:cNvSpPr/>
          <p:nvPr/>
        </p:nvSpPr>
        <p:spPr>
          <a:xfrm>
            <a:off x="5594472" y="34956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7DC258-9539-44A5-8249-96ECB9C7AB84}"/>
              </a:ext>
            </a:extLst>
          </p:cNvPr>
          <p:cNvSpPr/>
          <p:nvPr/>
        </p:nvSpPr>
        <p:spPr>
          <a:xfrm>
            <a:off x="4489572" y="4295775"/>
            <a:ext cx="552450" cy="55245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9</a:t>
            </a:r>
            <a:endParaRPr lang="ko-KR" altLang="en-US" sz="2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3F5273-B375-44E7-913E-4F0DE99D7B05}"/>
              </a:ext>
            </a:extLst>
          </p:cNvPr>
          <p:cNvCxnSpPr>
            <a:cxnSpLocks/>
          </p:cNvCxnSpPr>
          <p:nvPr/>
        </p:nvCxnSpPr>
        <p:spPr>
          <a:xfrm>
            <a:off x="2889504" y="295275"/>
            <a:ext cx="0" cy="21526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3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허윤석</dc:creator>
  <cp:lastModifiedBy>허윤석</cp:lastModifiedBy>
  <cp:revision>1</cp:revision>
  <dcterms:created xsi:type="dcterms:W3CDTF">2021-09-04T10:17:21Z</dcterms:created>
  <dcterms:modified xsi:type="dcterms:W3CDTF">2021-09-04T12:23:53Z</dcterms:modified>
</cp:coreProperties>
</file>