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262" r:id="rId2"/>
    <p:sldId id="259" r:id="rId3"/>
    <p:sldId id="328" r:id="rId4"/>
    <p:sldId id="264" r:id="rId5"/>
    <p:sldId id="296" r:id="rId6"/>
    <p:sldId id="300" r:id="rId7"/>
    <p:sldId id="332" r:id="rId8"/>
    <p:sldId id="302" r:id="rId9"/>
    <p:sldId id="308" r:id="rId10"/>
    <p:sldId id="309" r:id="rId11"/>
    <p:sldId id="310" r:id="rId12"/>
    <p:sldId id="311" r:id="rId13"/>
    <p:sldId id="297" r:id="rId14"/>
    <p:sldId id="299" r:id="rId15"/>
    <p:sldId id="301" r:id="rId16"/>
    <p:sldId id="303" r:id="rId17"/>
    <p:sldId id="304" r:id="rId18"/>
    <p:sldId id="263" r:id="rId19"/>
    <p:sldId id="293" r:id="rId20"/>
    <p:sldId id="305" r:id="rId21"/>
    <p:sldId id="306" r:id="rId22"/>
    <p:sldId id="307" r:id="rId23"/>
    <p:sldId id="325" r:id="rId24"/>
    <p:sldId id="312" r:id="rId25"/>
    <p:sldId id="318" r:id="rId26"/>
    <p:sldId id="313" r:id="rId27"/>
    <p:sldId id="314" r:id="rId28"/>
    <p:sldId id="315" r:id="rId29"/>
    <p:sldId id="316" r:id="rId30"/>
    <p:sldId id="317" r:id="rId31"/>
    <p:sldId id="319" r:id="rId32"/>
    <p:sldId id="320" r:id="rId33"/>
    <p:sldId id="323" r:id="rId34"/>
    <p:sldId id="324" r:id="rId35"/>
    <p:sldId id="333" r:id="rId36"/>
    <p:sldId id="326" r:id="rId37"/>
    <p:sldId id="334" r:id="rId38"/>
    <p:sldId id="335" r:id="rId39"/>
    <p:sldId id="336" r:id="rId40"/>
    <p:sldId id="337" r:id="rId41"/>
    <p:sldId id="329" r:id="rId42"/>
    <p:sldId id="338" r:id="rId43"/>
    <p:sldId id="269" r:id="rId4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6B67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21BAF2-6843-49C0-A138-30CAEBC5E5CD}" v="10" dt="2025-07-22T14:54:04.063"/>
    <p1510:client id="{36DDEB37-8E7B-4276-A6DC-3FF41378E450}" v="36" dt="2025-07-22T13:18:48.6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4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bin Hwang" userId="8de9e93908dcb2d4" providerId="LiveId" clId="{0C21BAF2-6843-49C0-A138-30CAEBC5E5CD}"/>
    <pc:docChg chg="custSel modSld">
      <pc:chgData name="jubin Hwang" userId="8de9e93908dcb2d4" providerId="LiveId" clId="{0C21BAF2-6843-49C0-A138-30CAEBC5E5CD}" dt="2025-07-22T14:54:04.063" v="14" actId="478"/>
      <pc:docMkLst>
        <pc:docMk/>
      </pc:docMkLst>
      <pc:sldChg chg="addSp modSp">
        <pc:chgData name="jubin Hwang" userId="8de9e93908dcb2d4" providerId="LiveId" clId="{0C21BAF2-6843-49C0-A138-30CAEBC5E5CD}" dt="2025-07-22T14:54:01.613" v="13" actId="1076"/>
        <pc:sldMkLst>
          <pc:docMk/>
          <pc:sldMk cId="846308846" sldId="259"/>
        </pc:sldMkLst>
        <pc:spChg chg="mod">
          <ac:chgData name="jubin Hwang" userId="8de9e93908dcb2d4" providerId="LiveId" clId="{0C21BAF2-6843-49C0-A138-30CAEBC5E5CD}" dt="2025-07-22T14:54:01.613" v="13" actId="1076"/>
          <ac:spMkLst>
            <pc:docMk/>
            <pc:sldMk cId="846308846" sldId="259"/>
            <ac:spMk id="10" creationId="{7A48512B-BE95-5FEA-4138-E6C8200809AD}"/>
          </ac:spMkLst>
        </pc:spChg>
        <pc:spChg chg="mod">
          <ac:chgData name="jubin Hwang" userId="8de9e93908dcb2d4" providerId="LiveId" clId="{0C21BAF2-6843-49C0-A138-30CAEBC5E5CD}" dt="2025-07-22T14:54:01.613" v="13" actId="1076"/>
          <ac:spMkLst>
            <pc:docMk/>
            <pc:sldMk cId="846308846" sldId="259"/>
            <ac:spMk id="11" creationId="{6A320258-C850-E4DD-9B48-1D30FE2A0B7D}"/>
          </ac:spMkLst>
        </pc:spChg>
        <pc:grpChg chg="add mod">
          <ac:chgData name="jubin Hwang" userId="8de9e93908dcb2d4" providerId="LiveId" clId="{0C21BAF2-6843-49C0-A138-30CAEBC5E5CD}" dt="2025-07-22T14:54:01.613" v="13" actId="1076"/>
          <ac:grpSpMkLst>
            <pc:docMk/>
            <pc:sldMk cId="846308846" sldId="259"/>
            <ac:grpSpMk id="3" creationId="{1134C2BF-C3A6-BDC2-2B36-CA7E5614BAD5}"/>
          </ac:grpSpMkLst>
        </pc:grpChg>
        <pc:picChg chg="mod">
          <ac:chgData name="jubin Hwang" userId="8de9e93908dcb2d4" providerId="LiveId" clId="{0C21BAF2-6843-49C0-A138-30CAEBC5E5CD}" dt="2025-07-22T14:54:01.613" v="13" actId="1076"/>
          <ac:picMkLst>
            <pc:docMk/>
            <pc:sldMk cId="846308846" sldId="259"/>
            <ac:picMk id="5" creationId="{C89260C8-183B-D1F0-CE1C-8C8C8A7B389C}"/>
          </ac:picMkLst>
        </pc:picChg>
        <pc:picChg chg="mod">
          <ac:chgData name="jubin Hwang" userId="8de9e93908dcb2d4" providerId="LiveId" clId="{0C21BAF2-6843-49C0-A138-30CAEBC5E5CD}" dt="2025-07-22T14:54:01.613" v="13" actId="1076"/>
          <ac:picMkLst>
            <pc:docMk/>
            <pc:sldMk cId="846308846" sldId="259"/>
            <ac:picMk id="6" creationId="{B5DA138E-F762-E587-380A-72683B2DAE1A}"/>
          </ac:picMkLst>
        </pc:picChg>
        <pc:picChg chg="mod">
          <ac:chgData name="jubin Hwang" userId="8de9e93908dcb2d4" providerId="LiveId" clId="{0C21BAF2-6843-49C0-A138-30CAEBC5E5CD}" dt="2025-07-22T14:54:01.613" v="13" actId="1076"/>
          <ac:picMkLst>
            <pc:docMk/>
            <pc:sldMk cId="846308846" sldId="259"/>
            <ac:picMk id="7" creationId="{A1323A95-6816-5CC7-B755-335504C31AB8}"/>
          </ac:picMkLst>
        </pc:picChg>
        <pc:cxnChg chg="mod">
          <ac:chgData name="jubin Hwang" userId="8de9e93908dcb2d4" providerId="LiveId" clId="{0C21BAF2-6843-49C0-A138-30CAEBC5E5CD}" dt="2025-07-22T14:54:01.613" v="13" actId="1076"/>
          <ac:cxnSpMkLst>
            <pc:docMk/>
            <pc:sldMk cId="846308846" sldId="259"/>
            <ac:cxnSpMk id="8" creationId="{ED7B1B86-1DEE-4B47-B347-2FDCAB783E74}"/>
          </ac:cxnSpMkLst>
        </pc:cxnChg>
        <pc:cxnChg chg="mod">
          <ac:chgData name="jubin Hwang" userId="8de9e93908dcb2d4" providerId="LiveId" clId="{0C21BAF2-6843-49C0-A138-30CAEBC5E5CD}" dt="2025-07-22T14:54:01.613" v="13" actId="1076"/>
          <ac:cxnSpMkLst>
            <pc:docMk/>
            <pc:sldMk cId="846308846" sldId="259"/>
            <ac:cxnSpMk id="9" creationId="{3455124D-881A-1DE1-661D-719D791B0F52}"/>
          </ac:cxnSpMkLst>
        </pc:cxnChg>
      </pc:sldChg>
      <pc:sldChg chg="delSp">
        <pc:chgData name="jubin Hwang" userId="8de9e93908dcb2d4" providerId="LiveId" clId="{0C21BAF2-6843-49C0-A138-30CAEBC5E5CD}" dt="2025-07-22T14:54:04.063" v="14" actId="478"/>
        <pc:sldMkLst>
          <pc:docMk/>
          <pc:sldMk cId="1348130338" sldId="328"/>
        </pc:sldMkLst>
        <pc:grpChg chg="del">
          <ac:chgData name="jubin Hwang" userId="8de9e93908dcb2d4" providerId="LiveId" clId="{0C21BAF2-6843-49C0-A138-30CAEBC5E5CD}" dt="2025-07-22T14:54:04.063" v="14" actId="478"/>
          <ac:grpSpMkLst>
            <pc:docMk/>
            <pc:sldMk cId="1348130338" sldId="328"/>
            <ac:grpSpMk id="5" creationId="{1E0CB3F8-63EF-56B7-F9BA-8A7DBC8ED1F1}"/>
          </ac:grpSpMkLst>
        </pc:grpChg>
      </pc:sldChg>
      <pc:sldChg chg="addSp delSp modSp mod">
        <pc:chgData name="jubin Hwang" userId="8de9e93908dcb2d4" providerId="LiveId" clId="{0C21BAF2-6843-49C0-A138-30CAEBC5E5CD}" dt="2025-07-22T14:53:48.821" v="7" actId="1076"/>
        <pc:sldMkLst>
          <pc:docMk/>
          <pc:sldMk cId="3964593693" sldId="333"/>
        </pc:sldMkLst>
        <pc:spChg chg="add mod">
          <ac:chgData name="jubin Hwang" userId="8de9e93908dcb2d4" providerId="LiveId" clId="{0C21BAF2-6843-49C0-A138-30CAEBC5E5CD}" dt="2025-07-22T14:53:48.821" v="7" actId="1076"/>
          <ac:spMkLst>
            <pc:docMk/>
            <pc:sldMk cId="3964593693" sldId="333"/>
            <ac:spMk id="4" creationId="{454A48F8-B835-C678-0496-A5718F6F565B}"/>
          </ac:spMkLst>
        </pc:spChg>
        <pc:spChg chg="add mod">
          <ac:chgData name="jubin Hwang" userId="8de9e93908dcb2d4" providerId="LiveId" clId="{0C21BAF2-6843-49C0-A138-30CAEBC5E5CD}" dt="2025-07-22T14:53:48.821" v="7" actId="1076"/>
          <ac:spMkLst>
            <pc:docMk/>
            <pc:sldMk cId="3964593693" sldId="333"/>
            <ac:spMk id="6" creationId="{72D8A713-1E6B-A78A-76EE-D8F0588CDE83}"/>
          </ac:spMkLst>
        </pc:spChg>
        <pc:spChg chg="del">
          <ac:chgData name="jubin Hwang" userId="8de9e93908dcb2d4" providerId="LiveId" clId="{0C21BAF2-6843-49C0-A138-30CAEBC5E5CD}" dt="2025-07-22T14:53:40.708" v="1" actId="478"/>
          <ac:spMkLst>
            <pc:docMk/>
            <pc:sldMk cId="3964593693" sldId="333"/>
            <ac:spMk id="7" creationId="{5B7D0FDB-C95F-55B7-CB71-9FB0F059649D}"/>
          </ac:spMkLst>
        </pc:spChg>
        <pc:spChg chg="del mod">
          <ac:chgData name="jubin Hwang" userId="8de9e93908dcb2d4" providerId="LiveId" clId="{0C21BAF2-6843-49C0-A138-30CAEBC5E5CD}" dt="2025-07-22T14:53:43.438" v="5" actId="478"/>
          <ac:spMkLst>
            <pc:docMk/>
            <pc:sldMk cId="3964593693" sldId="333"/>
            <ac:spMk id="8" creationId="{592C8620-F4F1-0CFE-514D-F76C9486F553}"/>
          </ac:spMkLst>
        </pc:spChg>
        <pc:spChg chg="del">
          <ac:chgData name="jubin Hwang" userId="8de9e93908dcb2d4" providerId="LiveId" clId="{0C21BAF2-6843-49C0-A138-30CAEBC5E5CD}" dt="2025-07-22T14:53:41.819" v="3" actId="478"/>
          <ac:spMkLst>
            <pc:docMk/>
            <pc:sldMk cId="3964593693" sldId="333"/>
            <ac:spMk id="9" creationId="{9651B509-7D55-593F-70F6-1EBD149005E4}"/>
          </ac:spMkLst>
        </pc:spChg>
        <pc:spChg chg="add mod">
          <ac:chgData name="jubin Hwang" userId="8de9e93908dcb2d4" providerId="LiveId" clId="{0C21BAF2-6843-49C0-A138-30CAEBC5E5CD}" dt="2025-07-22T14:53:48.821" v="7" actId="1076"/>
          <ac:spMkLst>
            <pc:docMk/>
            <pc:sldMk cId="3964593693" sldId="333"/>
            <ac:spMk id="11" creationId="{8E44E0AC-1A13-4725-CAF7-D79C200F00EB}"/>
          </ac:spMkLst>
        </pc:spChg>
        <pc:picChg chg="add mod">
          <ac:chgData name="jubin Hwang" userId="8de9e93908dcb2d4" providerId="LiveId" clId="{0C21BAF2-6843-49C0-A138-30CAEBC5E5CD}" dt="2025-07-22T14:53:48.821" v="7" actId="1076"/>
          <ac:picMkLst>
            <pc:docMk/>
            <pc:sldMk cId="3964593693" sldId="333"/>
            <ac:picMk id="3" creationId="{D4CAF8B6-4E8A-C383-566B-25FE6125E4B2}"/>
          </ac:picMkLst>
        </pc:picChg>
        <pc:picChg chg="del">
          <ac:chgData name="jubin Hwang" userId="8de9e93908dcb2d4" providerId="LiveId" clId="{0C21BAF2-6843-49C0-A138-30CAEBC5E5CD}" dt="2025-07-22T14:53:38.189" v="0" actId="478"/>
          <ac:picMkLst>
            <pc:docMk/>
            <pc:sldMk cId="3964593693" sldId="333"/>
            <ac:picMk id="5" creationId="{EC8894B4-666A-4FE1-C200-D10D3C5740B8}"/>
          </ac:picMkLst>
        </pc:picChg>
        <pc:cxnChg chg="del mod">
          <ac:chgData name="jubin Hwang" userId="8de9e93908dcb2d4" providerId="LiveId" clId="{0C21BAF2-6843-49C0-A138-30CAEBC5E5CD}" dt="2025-07-22T14:53:41.107" v="2" actId="478"/>
          <ac:cxnSpMkLst>
            <pc:docMk/>
            <pc:sldMk cId="3964593693" sldId="333"/>
            <ac:cxnSpMk id="10" creationId="{8CF01166-85C8-C113-2F6D-F838FCC8F7A4}"/>
          </ac:cxnSpMkLst>
        </pc:cxnChg>
        <pc:cxnChg chg="add mod">
          <ac:chgData name="jubin Hwang" userId="8de9e93908dcb2d4" providerId="LiveId" clId="{0C21BAF2-6843-49C0-A138-30CAEBC5E5CD}" dt="2025-07-22T14:53:48.821" v="7" actId="1076"/>
          <ac:cxnSpMkLst>
            <pc:docMk/>
            <pc:sldMk cId="3964593693" sldId="333"/>
            <ac:cxnSpMk id="13" creationId="{5A58B97E-9308-549A-7432-8F66C132C9E6}"/>
          </ac:cxnSpMkLst>
        </pc:cxnChg>
      </pc:sldChg>
    </pc:docChg>
  </pc:docChgLst>
  <pc:docChgLst>
    <pc:chgData name="jubin Hwang" userId="8de9e93908dcb2d4" providerId="LiveId" clId="{36DDEB37-8E7B-4276-A6DC-3FF41378E450}"/>
    <pc:docChg chg="undo custSel addSld delSld modSld">
      <pc:chgData name="jubin Hwang" userId="8de9e93908dcb2d4" providerId="LiveId" clId="{36DDEB37-8E7B-4276-A6DC-3FF41378E450}" dt="2025-07-22T13:19:30.178" v="900" actId="47"/>
      <pc:docMkLst>
        <pc:docMk/>
      </pc:docMkLst>
      <pc:sldChg chg="addSp delSp modSp add del mod">
        <pc:chgData name="jubin Hwang" userId="8de9e93908dcb2d4" providerId="LiveId" clId="{36DDEB37-8E7B-4276-A6DC-3FF41378E450}" dt="2025-07-22T13:19:30.178" v="900" actId="47"/>
        <pc:sldMkLst>
          <pc:docMk/>
          <pc:sldMk cId="3812619447" sldId="269"/>
        </pc:sldMkLst>
        <pc:picChg chg="add del mod modCrop">
          <ac:chgData name="jubin Hwang" userId="8de9e93908dcb2d4" providerId="LiveId" clId="{36DDEB37-8E7B-4276-A6DC-3FF41378E450}" dt="2025-07-22T13:12:40.134" v="623" actId="478"/>
          <ac:picMkLst>
            <pc:docMk/>
            <pc:sldMk cId="3812619447" sldId="269"/>
            <ac:picMk id="2" creationId="{EF028F60-0643-04BE-813C-55B2CDE8E953}"/>
          </ac:picMkLst>
        </pc:picChg>
      </pc:sldChg>
      <pc:sldChg chg="addSp delSp modSp add del mod">
        <pc:chgData name="jubin Hwang" userId="8de9e93908dcb2d4" providerId="LiveId" clId="{36DDEB37-8E7B-4276-A6DC-3FF41378E450}" dt="2025-07-22T13:19:28.420" v="898" actId="47"/>
        <pc:sldMkLst>
          <pc:docMk/>
          <pc:sldMk cId="3525774538" sldId="281"/>
        </pc:sldMkLst>
        <pc:picChg chg="add del mod modCrop">
          <ac:chgData name="jubin Hwang" userId="8de9e93908dcb2d4" providerId="LiveId" clId="{36DDEB37-8E7B-4276-A6DC-3FF41378E450}" dt="2025-07-22T13:01:18.140" v="534" actId="478"/>
          <ac:picMkLst>
            <pc:docMk/>
            <pc:sldMk cId="3525774538" sldId="281"/>
            <ac:picMk id="2" creationId="{96D55FED-DD70-6B14-5307-0B58FC03494B}"/>
          </ac:picMkLst>
        </pc:picChg>
      </pc:sldChg>
      <pc:sldChg chg="add del">
        <pc:chgData name="jubin Hwang" userId="8de9e93908dcb2d4" providerId="LiveId" clId="{36DDEB37-8E7B-4276-A6DC-3FF41378E450}" dt="2025-07-22T13:19:29.387" v="899" actId="47"/>
        <pc:sldMkLst>
          <pc:docMk/>
          <pc:sldMk cId="2399074516" sldId="287"/>
        </pc:sldMkLst>
      </pc:sldChg>
      <pc:sldChg chg="add del">
        <pc:chgData name="jubin Hwang" userId="8de9e93908dcb2d4" providerId="LiveId" clId="{36DDEB37-8E7B-4276-A6DC-3FF41378E450}" dt="2025-07-22T13:19:24.771" v="894" actId="47"/>
        <pc:sldMkLst>
          <pc:docMk/>
          <pc:sldMk cId="1550698193" sldId="321"/>
        </pc:sldMkLst>
      </pc:sldChg>
      <pc:sldChg chg="add del">
        <pc:chgData name="jubin Hwang" userId="8de9e93908dcb2d4" providerId="LiveId" clId="{36DDEB37-8E7B-4276-A6DC-3FF41378E450}" dt="2025-07-22T13:19:24.950" v="895" actId="47"/>
        <pc:sldMkLst>
          <pc:docMk/>
          <pc:sldMk cId="3531211070" sldId="322"/>
        </pc:sldMkLst>
      </pc:sldChg>
      <pc:sldChg chg="add del">
        <pc:chgData name="jubin Hwang" userId="8de9e93908dcb2d4" providerId="LiveId" clId="{36DDEB37-8E7B-4276-A6DC-3FF41378E450}" dt="2025-07-22T13:19:25.145" v="896" actId="47"/>
        <pc:sldMkLst>
          <pc:docMk/>
          <pc:sldMk cId="2530267579" sldId="323"/>
        </pc:sldMkLst>
      </pc:sldChg>
      <pc:sldChg chg="add del">
        <pc:chgData name="jubin Hwang" userId="8de9e93908dcb2d4" providerId="LiveId" clId="{36DDEB37-8E7B-4276-A6DC-3FF41378E450}" dt="2025-07-22T13:19:25.875" v="897" actId="47"/>
        <pc:sldMkLst>
          <pc:docMk/>
          <pc:sldMk cId="2301540667" sldId="324"/>
        </pc:sldMkLst>
      </pc:sldChg>
      <pc:sldChg chg="addSp delSp modSp mod">
        <pc:chgData name="jubin Hwang" userId="8de9e93908dcb2d4" providerId="LiveId" clId="{36DDEB37-8E7B-4276-A6DC-3FF41378E450}" dt="2025-07-22T12:55:57.428" v="183" actId="20577"/>
        <pc:sldMkLst>
          <pc:docMk/>
          <pc:sldMk cId="1348130338" sldId="328"/>
        </pc:sldMkLst>
        <pc:spChg chg="add mod">
          <ac:chgData name="jubin Hwang" userId="8de9e93908dcb2d4" providerId="LiveId" clId="{36DDEB37-8E7B-4276-A6DC-3FF41378E450}" dt="2025-07-22T12:55:57.428" v="183" actId="20577"/>
          <ac:spMkLst>
            <pc:docMk/>
            <pc:sldMk cId="1348130338" sldId="328"/>
            <ac:spMk id="3" creationId="{FE9A022F-1792-6C85-22BD-B38C1375FAF3}"/>
          </ac:spMkLst>
        </pc:spChg>
        <pc:spChg chg="mod">
          <ac:chgData name="jubin Hwang" userId="8de9e93908dcb2d4" providerId="LiveId" clId="{36DDEB37-8E7B-4276-A6DC-3FF41378E450}" dt="2025-07-22T12:53:06.878" v="42" actId="14100"/>
          <ac:spMkLst>
            <pc:docMk/>
            <pc:sldMk cId="1348130338" sldId="328"/>
            <ac:spMk id="17" creationId="{00000000-0000-0000-0000-000000000000}"/>
          </ac:spMkLst>
        </pc:spChg>
        <pc:grpChg chg="del">
          <ac:chgData name="jubin Hwang" userId="8de9e93908dcb2d4" providerId="LiveId" clId="{36DDEB37-8E7B-4276-A6DC-3FF41378E450}" dt="2025-07-22T12:53:00.916" v="41" actId="478"/>
          <ac:grpSpMkLst>
            <pc:docMk/>
            <pc:sldMk cId="1348130338" sldId="328"/>
            <ac:grpSpMk id="19" creationId="{00000000-0000-0000-0000-000000000000}"/>
          </ac:grpSpMkLst>
        </pc:grpChg>
      </pc:sldChg>
      <pc:sldChg chg="addSp delSp modSp new mod">
        <pc:chgData name="jubin Hwang" userId="8de9e93908dcb2d4" providerId="LiveId" clId="{36DDEB37-8E7B-4276-A6DC-3FF41378E450}" dt="2025-07-22T13:06:34.095" v="617" actId="14100"/>
        <pc:sldMkLst>
          <pc:docMk/>
          <pc:sldMk cId="3678456057" sldId="329"/>
        </pc:sldMkLst>
        <pc:spChg chg="mod">
          <ac:chgData name="jubin Hwang" userId="8de9e93908dcb2d4" providerId="LiveId" clId="{36DDEB37-8E7B-4276-A6DC-3FF41378E450}" dt="2025-07-22T12:56:18.252" v="227" actId="20577"/>
          <ac:spMkLst>
            <pc:docMk/>
            <pc:sldMk cId="3678456057" sldId="329"/>
            <ac:spMk id="2" creationId="{BB6028ED-7987-2970-9B38-05ECAF7D0BDE}"/>
          </ac:spMkLst>
        </pc:spChg>
        <pc:spChg chg="add del">
          <ac:chgData name="jubin Hwang" userId="8de9e93908dcb2d4" providerId="LiveId" clId="{36DDEB37-8E7B-4276-A6DC-3FF41378E450}" dt="2025-07-22T12:52:05.315" v="29"/>
          <ac:spMkLst>
            <pc:docMk/>
            <pc:sldMk cId="3678456057" sldId="329"/>
            <ac:spMk id="3" creationId="{00460123-F006-0332-EC73-AB90FB517D94}"/>
          </ac:spMkLst>
        </pc:spChg>
        <pc:spChg chg="add del mod">
          <ac:chgData name="jubin Hwang" userId="8de9e93908dcb2d4" providerId="LiveId" clId="{36DDEB37-8E7B-4276-A6DC-3FF41378E450}" dt="2025-07-22T12:51:54.817" v="23" actId="478"/>
          <ac:spMkLst>
            <pc:docMk/>
            <pc:sldMk cId="3678456057" sldId="329"/>
            <ac:spMk id="10" creationId="{77801205-6CF4-0E82-420F-DFB7FB43351A}"/>
          </ac:spMkLst>
        </pc:spChg>
        <pc:spChg chg="add mod">
          <ac:chgData name="jubin Hwang" userId="8de9e93908dcb2d4" providerId="LiveId" clId="{36DDEB37-8E7B-4276-A6DC-3FF41378E450}" dt="2025-07-22T12:58:29.093" v="427" actId="1076"/>
          <ac:spMkLst>
            <pc:docMk/>
            <pc:sldMk cId="3678456057" sldId="329"/>
            <ac:spMk id="12" creationId="{3DBA7E45-8691-F2DA-A5B8-4C8E57B78BC9}"/>
          </ac:spMkLst>
        </pc:spChg>
        <pc:spChg chg="add mod">
          <ac:chgData name="jubin Hwang" userId="8de9e93908dcb2d4" providerId="LiveId" clId="{36DDEB37-8E7B-4276-A6DC-3FF41378E450}" dt="2025-07-22T12:58:21.100" v="423" actId="164"/>
          <ac:spMkLst>
            <pc:docMk/>
            <pc:sldMk cId="3678456057" sldId="329"/>
            <ac:spMk id="13" creationId="{8C2A69C2-E37B-A6CE-46C1-7828B56E3B7C}"/>
          </ac:spMkLst>
        </pc:spChg>
        <pc:spChg chg="add mod">
          <ac:chgData name="jubin Hwang" userId="8de9e93908dcb2d4" providerId="LiveId" clId="{36DDEB37-8E7B-4276-A6DC-3FF41378E450}" dt="2025-07-22T12:58:21.100" v="423" actId="164"/>
          <ac:spMkLst>
            <pc:docMk/>
            <pc:sldMk cId="3678456057" sldId="329"/>
            <ac:spMk id="14" creationId="{21BC87E6-A350-792C-D424-EDB5D74CEABF}"/>
          </ac:spMkLst>
        </pc:spChg>
        <pc:spChg chg="add mod">
          <ac:chgData name="jubin Hwang" userId="8de9e93908dcb2d4" providerId="LiveId" clId="{36DDEB37-8E7B-4276-A6DC-3FF41378E450}" dt="2025-07-22T12:59:15.470" v="439" actId="14100"/>
          <ac:spMkLst>
            <pc:docMk/>
            <pc:sldMk cId="3678456057" sldId="329"/>
            <ac:spMk id="19" creationId="{344C9697-5A3D-4F54-D103-778163B99DF4}"/>
          </ac:spMkLst>
        </pc:spChg>
        <pc:spChg chg="add mod">
          <ac:chgData name="jubin Hwang" userId="8de9e93908dcb2d4" providerId="LiveId" clId="{36DDEB37-8E7B-4276-A6DC-3FF41378E450}" dt="2025-07-22T13:00:07.828" v="493" actId="14100"/>
          <ac:spMkLst>
            <pc:docMk/>
            <pc:sldMk cId="3678456057" sldId="329"/>
            <ac:spMk id="23" creationId="{8BAEF041-6049-BF73-0C45-F3FE29F889F4}"/>
          </ac:spMkLst>
        </pc:spChg>
        <pc:spChg chg="add mod">
          <ac:chgData name="jubin Hwang" userId="8de9e93908dcb2d4" providerId="LiveId" clId="{36DDEB37-8E7B-4276-A6DC-3FF41378E450}" dt="2025-07-22T12:59:58.872" v="492" actId="404"/>
          <ac:spMkLst>
            <pc:docMk/>
            <pc:sldMk cId="3678456057" sldId="329"/>
            <ac:spMk id="24" creationId="{97B05E5F-F170-46A3-0137-B909AF4BDD55}"/>
          </ac:spMkLst>
        </pc:spChg>
        <pc:spChg chg="add mod">
          <ac:chgData name="jubin Hwang" userId="8de9e93908dcb2d4" providerId="LiveId" clId="{36DDEB37-8E7B-4276-A6DC-3FF41378E450}" dt="2025-07-22T13:01:31.483" v="536" actId="1076"/>
          <ac:spMkLst>
            <pc:docMk/>
            <pc:sldMk cId="3678456057" sldId="329"/>
            <ac:spMk id="25" creationId="{BCCCEEC6-79C6-1054-3498-E6C68CE71321}"/>
          </ac:spMkLst>
        </pc:spChg>
        <pc:spChg chg="add mod">
          <ac:chgData name="jubin Hwang" userId="8de9e93908dcb2d4" providerId="LiveId" clId="{36DDEB37-8E7B-4276-A6DC-3FF41378E450}" dt="2025-07-22T13:06:30.862" v="616" actId="14100"/>
          <ac:spMkLst>
            <pc:docMk/>
            <pc:sldMk cId="3678456057" sldId="329"/>
            <ac:spMk id="27" creationId="{47E5F58A-744D-B791-54C4-87CE7747D7C6}"/>
          </ac:spMkLst>
        </pc:spChg>
        <pc:spChg chg="add mod">
          <ac:chgData name="jubin Hwang" userId="8de9e93908dcb2d4" providerId="LiveId" clId="{36DDEB37-8E7B-4276-A6DC-3FF41378E450}" dt="2025-07-22T13:06:23.573" v="615" actId="20577"/>
          <ac:spMkLst>
            <pc:docMk/>
            <pc:sldMk cId="3678456057" sldId="329"/>
            <ac:spMk id="28" creationId="{E93D1256-F081-C09F-2CEC-6312B30E8756}"/>
          </ac:spMkLst>
        </pc:spChg>
        <pc:spChg chg="add mod">
          <ac:chgData name="jubin Hwang" userId="8de9e93908dcb2d4" providerId="LiveId" clId="{36DDEB37-8E7B-4276-A6DC-3FF41378E450}" dt="2025-07-22T13:05:27.602" v="591" actId="208"/>
          <ac:spMkLst>
            <pc:docMk/>
            <pc:sldMk cId="3678456057" sldId="329"/>
            <ac:spMk id="37" creationId="{B06C7857-26DD-4971-4E7A-B843928E5537}"/>
          </ac:spMkLst>
        </pc:spChg>
        <pc:grpChg chg="add mod">
          <ac:chgData name="jubin Hwang" userId="8de9e93908dcb2d4" providerId="LiveId" clId="{36DDEB37-8E7B-4276-A6DC-3FF41378E450}" dt="2025-07-22T12:58:23.380" v="424" actId="1076"/>
          <ac:grpSpMkLst>
            <pc:docMk/>
            <pc:sldMk cId="3678456057" sldId="329"/>
            <ac:grpSpMk id="15" creationId="{39761160-62B1-4FA9-DF4E-37B0025B4B3E}"/>
          </ac:grpSpMkLst>
        </pc:grpChg>
        <pc:grpChg chg="add mod">
          <ac:chgData name="jubin Hwang" userId="8de9e93908dcb2d4" providerId="LiveId" clId="{36DDEB37-8E7B-4276-A6DC-3FF41378E450}" dt="2025-07-22T13:03:41.772" v="573" actId="164"/>
          <ac:grpSpMkLst>
            <pc:docMk/>
            <pc:sldMk cId="3678456057" sldId="329"/>
            <ac:grpSpMk id="38" creationId="{AAC57AE2-669E-2AD3-BDF4-29E731FDA8D1}"/>
          </ac:grpSpMkLst>
        </pc:grpChg>
        <pc:grpChg chg="add mod">
          <ac:chgData name="jubin Hwang" userId="8de9e93908dcb2d4" providerId="LiveId" clId="{36DDEB37-8E7B-4276-A6DC-3FF41378E450}" dt="2025-07-22T13:04:52.397" v="586" actId="1076"/>
          <ac:grpSpMkLst>
            <pc:docMk/>
            <pc:sldMk cId="3678456057" sldId="329"/>
            <ac:grpSpMk id="39" creationId="{7B258D6C-9ADF-3561-9F75-F732B9B76D73}"/>
          </ac:grpSpMkLst>
        </pc:grpChg>
        <pc:picChg chg="add del mod">
          <ac:chgData name="jubin Hwang" userId="8de9e93908dcb2d4" providerId="LiveId" clId="{36DDEB37-8E7B-4276-A6DC-3FF41378E450}" dt="2025-07-22T12:51:10.877" v="10" actId="478"/>
          <ac:picMkLst>
            <pc:docMk/>
            <pc:sldMk cId="3678456057" sldId="329"/>
            <ac:picMk id="5" creationId="{368E0D40-EE39-7712-F2B7-5CFA71884B25}"/>
          </ac:picMkLst>
        </pc:picChg>
        <pc:picChg chg="add mod modCrop">
          <ac:chgData name="jubin Hwang" userId="8de9e93908dcb2d4" providerId="LiveId" clId="{36DDEB37-8E7B-4276-A6DC-3FF41378E450}" dt="2025-07-22T12:59:35.813" v="446" actId="1076"/>
          <ac:picMkLst>
            <pc:docMk/>
            <pc:sldMk cId="3678456057" sldId="329"/>
            <ac:picMk id="7" creationId="{D7856286-84EB-7CDE-22C2-AC2F47E1B365}"/>
          </ac:picMkLst>
        </pc:picChg>
        <pc:picChg chg="add del mod modCrop">
          <ac:chgData name="jubin Hwang" userId="8de9e93908dcb2d4" providerId="LiveId" clId="{36DDEB37-8E7B-4276-A6DC-3FF41378E450}" dt="2025-07-22T12:51:56.159" v="26"/>
          <ac:picMkLst>
            <pc:docMk/>
            <pc:sldMk cId="3678456057" sldId="329"/>
            <ac:picMk id="8" creationId="{CC9B77F7-5872-4F38-861A-C96059261DB2}"/>
          </ac:picMkLst>
        </pc:picChg>
        <pc:picChg chg="add mod modCrop">
          <ac:chgData name="jubin Hwang" userId="8de9e93908dcb2d4" providerId="LiveId" clId="{36DDEB37-8E7B-4276-A6DC-3FF41378E450}" dt="2025-07-22T13:01:31.483" v="536" actId="1076"/>
          <ac:picMkLst>
            <pc:docMk/>
            <pc:sldMk cId="3678456057" sldId="329"/>
            <ac:picMk id="11" creationId="{ABB09176-255A-DBD0-6845-A18ACD915A97}"/>
          </ac:picMkLst>
        </pc:picChg>
        <pc:picChg chg="add mod modCrop">
          <ac:chgData name="jubin Hwang" userId="8de9e93908dcb2d4" providerId="LiveId" clId="{36DDEB37-8E7B-4276-A6DC-3FF41378E450}" dt="2025-07-22T13:05:27.602" v="591" actId="208"/>
          <ac:picMkLst>
            <pc:docMk/>
            <pc:sldMk cId="3678456057" sldId="329"/>
            <ac:picMk id="32" creationId="{5F505B18-E05C-2A60-7E6F-A62CEF2A617C}"/>
          </ac:picMkLst>
        </pc:picChg>
        <pc:picChg chg="add mod modCrop">
          <ac:chgData name="jubin Hwang" userId="8de9e93908dcb2d4" providerId="LiveId" clId="{36DDEB37-8E7B-4276-A6DC-3FF41378E450}" dt="2025-07-22T13:05:27.602" v="591" actId="208"/>
          <ac:picMkLst>
            <pc:docMk/>
            <pc:sldMk cId="3678456057" sldId="329"/>
            <ac:picMk id="33" creationId="{ED13B263-1953-2035-32C4-98015F788756}"/>
          </ac:picMkLst>
        </pc:picChg>
        <pc:cxnChg chg="add mod">
          <ac:chgData name="jubin Hwang" userId="8de9e93908dcb2d4" providerId="LiveId" clId="{36DDEB37-8E7B-4276-A6DC-3FF41378E450}" dt="2025-07-22T12:58:43.288" v="432" actId="1582"/>
          <ac:cxnSpMkLst>
            <pc:docMk/>
            <pc:sldMk cId="3678456057" sldId="329"/>
            <ac:cxnSpMk id="17" creationId="{3DEF61E6-BE54-F605-FC86-F7E32A7B153E}"/>
          </ac:cxnSpMkLst>
        </pc:cxnChg>
        <pc:cxnChg chg="add mod">
          <ac:chgData name="jubin Hwang" userId="8de9e93908dcb2d4" providerId="LiveId" clId="{36DDEB37-8E7B-4276-A6DC-3FF41378E450}" dt="2025-07-22T12:59:19.095" v="440"/>
          <ac:cxnSpMkLst>
            <pc:docMk/>
            <pc:sldMk cId="3678456057" sldId="329"/>
            <ac:cxnSpMk id="20" creationId="{46A2D31E-9B6B-D810-571F-2C3B2ECD3AEF}"/>
          </ac:cxnSpMkLst>
        </pc:cxnChg>
        <pc:cxnChg chg="add mod">
          <ac:chgData name="jubin Hwang" userId="8de9e93908dcb2d4" providerId="LiveId" clId="{36DDEB37-8E7B-4276-A6DC-3FF41378E450}" dt="2025-07-22T12:59:30.896" v="443" actId="1582"/>
          <ac:cxnSpMkLst>
            <pc:docMk/>
            <pc:sldMk cId="3678456057" sldId="329"/>
            <ac:cxnSpMk id="22" creationId="{734823FC-CE25-0673-3E5F-7E2FAD6F0E94}"/>
          </ac:cxnSpMkLst>
        </pc:cxnChg>
        <pc:cxnChg chg="add mod">
          <ac:chgData name="jubin Hwang" userId="8de9e93908dcb2d4" providerId="LiveId" clId="{36DDEB37-8E7B-4276-A6DC-3FF41378E450}" dt="2025-07-22T13:06:34.095" v="617" actId="14100"/>
          <ac:cxnSpMkLst>
            <pc:docMk/>
            <pc:sldMk cId="3678456057" sldId="329"/>
            <ac:cxnSpMk id="26" creationId="{752F2159-6BB1-7794-5E74-E212668F678B}"/>
          </ac:cxnSpMkLst>
        </pc:cxnChg>
        <pc:cxnChg chg="add mod">
          <ac:chgData name="jubin Hwang" userId="8de9e93908dcb2d4" providerId="LiveId" clId="{36DDEB37-8E7B-4276-A6DC-3FF41378E450}" dt="2025-07-22T13:02:59.674" v="562" actId="1076"/>
          <ac:cxnSpMkLst>
            <pc:docMk/>
            <pc:sldMk cId="3678456057" sldId="329"/>
            <ac:cxnSpMk id="34" creationId="{B767B908-0470-9463-3C58-35176850921F}"/>
          </ac:cxnSpMkLst>
        </pc:cxnChg>
        <pc:cxnChg chg="add mod">
          <ac:chgData name="jubin Hwang" userId="8de9e93908dcb2d4" providerId="LiveId" clId="{36DDEB37-8E7B-4276-A6DC-3FF41378E450}" dt="2025-07-22T13:05:32.490" v="592" actId="208"/>
          <ac:cxnSpMkLst>
            <pc:docMk/>
            <pc:sldMk cId="3678456057" sldId="329"/>
            <ac:cxnSpMk id="41" creationId="{6AECEAF3-1BF3-50AE-A50F-D78E0BDCE5A1}"/>
          </ac:cxnSpMkLst>
        </pc:cxnChg>
        <pc:cxnChg chg="add mod">
          <ac:chgData name="jubin Hwang" userId="8de9e93908dcb2d4" providerId="LiveId" clId="{36DDEB37-8E7B-4276-A6DC-3FF41378E450}" dt="2025-07-22T13:05:51.217" v="598" actId="14100"/>
          <ac:cxnSpMkLst>
            <pc:docMk/>
            <pc:sldMk cId="3678456057" sldId="329"/>
            <ac:cxnSpMk id="51" creationId="{35B23D78-B7F4-1141-DAD0-7A464EFBA4B8}"/>
          </ac:cxnSpMkLst>
        </pc:cxnChg>
        <pc:cxnChg chg="add mod">
          <ac:chgData name="jubin Hwang" userId="8de9e93908dcb2d4" providerId="LiveId" clId="{36DDEB37-8E7B-4276-A6DC-3FF41378E450}" dt="2025-07-22T13:06:03.094" v="604" actId="14100"/>
          <ac:cxnSpMkLst>
            <pc:docMk/>
            <pc:sldMk cId="3678456057" sldId="329"/>
            <ac:cxnSpMk id="56" creationId="{B8B91F76-4B9D-CEA6-B2D2-60C79E9CDB41}"/>
          </ac:cxnSpMkLst>
        </pc:cxnChg>
      </pc:sldChg>
      <pc:sldChg chg="addSp modSp new">
        <pc:chgData name="jubin Hwang" userId="8de9e93908dcb2d4" providerId="LiveId" clId="{36DDEB37-8E7B-4276-A6DC-3FF41378E450}" dt="2025-07-22T12:52:52.439" v="40" actId="1076"/>
        <pc:sldMkLst>
          <pc:docMk/>
          <pc:sldMk cId="2572191436" sldId="330"/>
        </pc:sldMkLst>
        <pc:spChg chg="mod">
          <ac:chgData name="jubin Hwang" userId="8de9e93908dcb2d4" providerId="LiveId" clId="{36DDEB37-8E7B-4276-A6DC-3FF41378E450}" dt="2025-07-22T12:52:52.439" v="40" actId="1076"/>
          <ac:spMkLst>
            <pc:docMk/>
            <pc:sldMk cId="2572191436" sldId="330"/>
            <ac:spMk id="10" creationId="{B1065EC2-3632-D035-3E4E-ECF2E4AD8779}"/>
          </ac:spMkLst>
        </pc:spChg>
        <pc:spChg chg="mod">
          <ac:chgData name="jubin Hwang" userId="8de9e93908dcb2d4" providerId="LiveId" clId="{36DDEB37-8E7B-4276-A6DC-3FF41378E450}" dt="2025-07-22T12:52:52.439" v="40" actId="1076"/>
          <ac:spMkLst>
            <pc:docMk/>
            <pc:sldMk cId="2572191436" sldId="330"/>
            <ac:spMk id="11" creationId="{567EE3D4-8813-F06C-1987-1044C11FF2F8}"/>
          </ac:spMkLst>
        </pc:spChg>
        <pc:grpChg chg="add mod">
          <ac:chgData name="jubin Hwang" userId="8de9e93908dcb2d4" providerId="LiveId" clId="{36DDEB37-8E7B-4276-A6DC-3FF41378E450}" dt="2025-07-22T12:52:52.439" v="40" actId="1076"/>
          <ac:grpSpMkLst>
            <pc:docMk/>
            <pc:sldMk cId="2572191436" sldId="330"/>
            <ac:grpSpMk id="4" creationId="{CE49D2AD-1E66-C767-FF00-36C1A80C2A04}"/>
          </ac:grpSpMkLst>
        </pc:grpChg>
        <pc:picChg chg="mod">
          <ac:chgData name="jubin Hwang" userId="8de9e93908dcb2d4" providerId="LiveId" clId="{36DDEB37-8E7B-4276-A6DC-3FF41378E450}" dt="2025-07-22T12:52:52.439" v="40" actId="1076"/>
          <ac:picMkLst>
            <pc:docMk/>
            <pc:sldMk cId="2572191436" sldId="330"/>
            <ac:picMk id="5" creationId="{E3F0D088-4AD8-E0F3-4758-43ABE33FA217}"/>
          </ac:picMkLst>
        </pc:picChg>
        <pc:picChg chg="mod">
          <ac:chgData name="jubin Hwang" userId="8de9e93908dcb2d4" providerId="LiveId" clId="{36DDEB37-8E7B-4276-A6DC-3FF41378E450}" dt="2025-07-22T12:52:52.439" v="40" actId="1076"/>
          <ac:picMkLst>
            <pc:docMk/>
            <pc:sldMk cId="2572191436" sldId="330"/>
            <ac:picMk id="6" creationId="{933551EA-93B2-440A-616A-BC88719539B3}"/>
          </ac:picMkLst>
        </pc:picChg>
        <pc:picChg chg="mod">
          <ac:chgData name="jubin Hwang" userId="8de9e93908dcb2d4" providerId="LiveId" clId="{36DDEB37-8E7B-4276-A6DC-3FF41378E450}" dt="2025-07-22T12:52:52.439" v="40" actId="1076"/>
          <ac:picMkLst>
            <pc:docMk/>
            <pc:sldMk cId="2572191436" sldId="330"/>
            <ac:picMk id="7" creationId="{EE7C6D57-31E3-528D-9607-B12681C6C16A}"/>
          </ac:picMkLst>
        </pc:picChg>
        <pc:cxnChg chg="mod">
          <ac:chgData name="jubin Hwang" userId="8de9e93908dcb2d4" providerId="LiveId" clId="{36DDEB37-8E7B-4276-A6DC-3FF41378E450}" dt="2025-07-22T12:52:52.439" v="40" actId="1076"/>
          <ac:cxnSpMkLst>
            <pc:docMk/>
            <pc:sldMk cId="2572191436" sldId="330"/>
            <ac:cxnSpMk id="8" creationId="{66421262-6A2D-C9CF-A879-E8A34EC2607A}"/>
          </ac:cxnSpMkLst>
        </pc:cxnChg>
        <pc:cxnChg chg="mod">
          <ac:chgData name="jubin Hwang" userId="8de9e93908dcb2d4" providerId="LiveId" clId="{36DDEB37-8E7B-4276-A6DC-3FF41378E450}" dt="2025-07-22T12:52:52.439" v="40" actId="1076"/>
          <ac:cxnSpMkLst>
            <pc:docMk/>
            <pc:sldMk cId="2572191436" sldId="330"/>
            <ac:cxnSpMk id="9" creationId="{FF589034-A8FE-AA95-1DC9-F197698B9D42}"/>
          </ac:cxnSpMkLst>
        </pc:cxnChg>
      </pc:sldChg>
      <pc:sldChg chg="addSp delSp modSp add mod">
        <pc:chgData name="jubin Hwang" userId="8de9e93908dcb2d4" providerId="LiveId" clId="{36DDEB37-8E7B-4276-A6DC-3FF41378E450}" dt="2025-07-22T13:18:54.768" v="886" actId="20577"/>
        <pc:sldMkLst>
          <pc:docMk/>
          <pc:sldMk cId="1502881531" sldId="331"/>
        </pc:sldMkLst>
        <pc:spChg chg="add del mod">
          <ac:chgData name="jubin Hwang" userId="8de9e93908dcb2d4" providerId="LiveId" clId="{36DDEB37-8E7B-4276-A6DC-3FF41378E450}" dt="2025-07-22T13:14:15.397" v="629" actId="478"/>
          <ac:spMkLst>
            <pc:docMk/>
            <pc:sldMk cId="1502881531" sldId="331"/>
            <ac:spMk id="4" creationId="{D50CC08A-4785-C80A-6902-5FDE0308D33B}"/>
          </ac:spMkLst>
        </pc:spChg>
        <pc:spChg chg="mod ord">
          <ac:chgData name="jubin Hwang" userId="8de9e93908dcb2d4" providerId="LiveId" clId="{36DDEB37-8E7B-4276-A6DC-3FF41378E450}" dt="2025-07-22T13:16:56.238" v="731" actId="14100"/>
          <ac:spMkLst>
            <pc:docMk/>
            <pc:sldMk cId="1502881531" sldId="331"/>
            <ac:spMk id="12" creationId="{F8FD5262-BE04-1C17-294C-2055A359A5DC}"/>
          </ac:spMkLst>
        </pc:spChg>
        <pc:spChg chg="add mod">
          <ac:chgData name="jubin Hwang" userId="8de9e93908dcb2d4" providerId="LiveId" clId="{36DDEB37-8E7B-4276-A6DC-3FF41378E450}" dt="2025-07-22T13:17:08.845" v="734" actId="1076"/>
          <ac:spMkLst>
            <pc:docMk/>
            <pc:sldMk cId="1502881531" sldId="331"/>
            <ac:spMk id="18" creationId="{693C3345-D924-9275-48EF-E49D2535567B}"/>
          </ac:spMkLst>
        </pc:spChg>
        <pc:spChg chg="mod ord">
          <ac:chgData name="jubin Hwang" userId="8de9e93908dcb2d4" providerId="LiveId" clId="{36DDEB37-8E7B-4276-A6DC-3FF41378E450}" dt="2025-07-22T13:16:42.933" v="727" actId="14100"/>
          <ac:spMkLst>
            <pc:docMk/>
            <pc:sldMk cId="1502881531" sldId="331"/>
            <ac:spMk id="19" creationId="{2530AC18-2D5A-EEED-4AB6-8B9D73E1148B}"/>
          </ac:spMkLst>
        </pc:spChg>
        <pc:spChg chg="add mod">
          <ac:chgData name="jubin Hwang" userId="8de9e93908dcb2d4" providerId="LiveId" clId="{36DDEB37-8E7B-4276-A6DC-3FF41378E450}" dt="2025-07-22T13:17:14.179" v="736" actId="1076"/>
          <ac:spMkLst>
            <pc:docMk/>
            <pc:sldMk cId="1502881531" sldId="331"/>
            <ac:spMk id="20" creationId="{041FB3C2-6416-AFD1-8666-E2C154000094}"/>
          </ac:spMkLst>
        </pc:spChg>
        <pc:spChg chg="add mod">
          <ac:chgData name="jubin Hwang" userId="8de9e93908dcb2d4" providerId="LiveId" clId="{36DDEB37-8E7B-4276-A6DC-3FF41378E450}" dt="2025-07-22T13:18:13.728" v="863" actId="1076"/>
          <ac:spMkLst>
            <pc:docMk/>
            <pc:sldMk cId="1502881531" sldId="331"/>
            <ac:spMk id="21" creationId="{AD76EDE0-C31F-ABB3-39A8-6E9C6B1E6CF4}"/>
          </ac:spMkLst>
        </pc:spChg>
        <pc:spChg chg="mod ord">
          <ac:chgData name="jubin Hwang" userId="8de9e93908dcb2d4" providerId="LiveId" clId="{36DDEB37-8E7B-4276-A6DC-3FF41378E450}" dt="2025-07-22T13:16:26.890" v="723" actId="14100"/>
          <ac:spMkLst>
            <pc:docMk/>
            <pc:sldMk cId="1502881531" sldId="331"/>
            <ac:spMk id="23" creationId="{E3460D01-34BA-7B2C-A64B-F745AF837BC7}"/>
          </ac:spMkLst>
        </pc:spChg>
        <pc:spChg chg="mod ord">
          <ac:chgData name="jubin Hwang" userId="8de9e93908dcb2d4" providerId="LiveId" clId="{36DDEB37-8E7B-4276-A6DC-3FF41378E450}" dt="2025-07-22T13:16:22.495" v="722" actId="20577"/>
          <ac:spMkLst>
            <pc:docMk/>
            <pc:sldMk cId="1502881531" sldId="331"/>
            <ac:spMk id="24" creationId="{7ABDC11D-A4D8-53B7-BB26-673CD4437E44}"/>
          </ac:spMkLst>
        </pc:spChg>
        <pc:spChg chg="del">
          <ac:chgData name="jubin Hwang" userId="8de9e93908dcb2d4" providerId="LiveId" clId="{36DDEB37-8E7B-4276-A6DC-3FF41378E450}" dt="2025-07-22T13:14:16.971" v="632" actId="478"/>
          <ac:spMkLst>
            <pc:docMk/>
            <pc:sldMk cId="1502881531" sldId="331"/>
            <ac:spMk id="25" creationId="{20902BEA-05BC-CE43-2C5C-D5031330379E}"/>
          </ac:spMkLst>
        </pc:spChg>
        <pc:spChg chg="del">
          <ac:chgData name="jubin Hwang" userId="8de9e93908dcb2d4" providerId="LiveId" clId="{36DDEB37-8E7B-4276-A6DC-3FF41378E450}" dt="2025-07-22T13:14:20.239" v="636" actId="478"/>
          <ac:spMkLst>
            <pc:docMk/>
            <pc:sldMk cId="1502881531" sldId="331"/>
            <ac:spMk id="27" creationId="{821A1CF5-28A6-011C-969E-789501CB9376}"/>
          </ac:spMkLst>
        </pc:spChg>
        <pc:spChg chg="del mod">
          <ac:chgData name="jubin Hwang" userId="8de9e93908dcb2d4" providerId="LiveId" clId="{36DDEB37-8E7B-4276-A6DC-3FF41378E450}" dt="2025-07-22T13:14:19.810" v="635" actId="478"/>
          <ac:spMkLst>
            <pc:docMk/>
            <pc:sldMk cId="1502881531" sldId="331"/>
            <ac:spMk id="28" creationId="{EA14C2BF-54E6-739B-DC3E-A3E964B6F77B}"/>
          </ac:spMkLst>
        </pc:spChg>
        <pc:spChg chg="add mod">
          <ac:chgData name="jubin Hwang" userId="8de9e93908dcb2d4" providerId="LiveId" clId="{36DDEB37-8E7B-4276-A6DC-3FF41378E450}" dt="2025-07-22T13:18:18.825" v="865" actId="14100"/>
          <ac:spMkLst>
            <pc:docMk/>
            <pc:sldMk cId="1502881531" sldId="331"/>
            <ac:spMk id="29" creationId="{A87319CB-D6E3-CFDD-9ADF-9E8FA7A1EC10}"/>
          </ac:spMkLst>
        </pc:spChg>
        <pc:spChg chg="add mod">
          <ac:chgData name="jubin Hwang" userId="8de9e93908dcb2d4" providerId="LiveId" clId="{36DDEB37-8E7B-4276-A6DC-3FF41378E450}" dt="2025-07-22T13:18:41.824" v="878" actId="1076"/>
          <ac:spMkLst>
            <pc:docMk/>
            <pc:sldMk cId="1502881531" sldId="331"/>
            <ac:spMk id="30" creationId="{9C6D6AAC-1E99-BCA3-4553-AB5D4897E279}"/>
          </ac:spMkLst>
        </pc:spChg>
        <pc:spChg chg="add mod">
          <ac:chgData name="jubin Hwang" userId="8de9e93908dcb2d4" providerId="LiveId" clId="{36DDEB37-8E7B-4276-A6DC-3FF41378E450}" dt="2025-07-22T13:18:47.218" v="882" actId="20577"/>
          <ac:spMkLst>
            <pc:docMk/>
            <pc:sldMk cId="1502881531" sldId="331"/>
            <ac:spMk id="31" creationId="{7EF27055-0E59-8D07-4108-229CBEB4136A}"/>
          </ac:spMkLst>
        </pc:spChg>
        <pc:spChg chg="add mod">
          <ac:chgData name="jubin Hwang" userId="8de9e93908dcb2d4" providerId="LiveId" clId="{36DDEB37-8E7B-4276-A6DC-3FF41378E450}" dt="2025-07-22T13:18:54.768" v="886" actId="20577"/>
          <ac:spMkLst>
            <pc:docMk/>
            <pc:sldMk cId="1502881531" sldId="331"/>
            <ac:spMk id="34" creationId="{460CE595-8A79-AF29-BD8B-F57168A079D1}"/>
          </ac:spMkLst>
        </pc:spChg>
        <pc:grpChg chg="del ord">
          <ac:chgData name="jubin Hwang" userId="8de9e93908dcb2d4" providerId="LiveId" clId="{36DDEB37-8E7B-4276-A6DC-3FF41378E450}" dt="2025-07-22T13:16:04.067" v="710" actId="478"/>
          <ac:grpSpMkLst>
            <pc:docMk/>
            <pc:sldMk cId="1502881531" sldId="331"/>
            <ac:grpSpMk id="15" creationId="{B3833A5C-4E00-AB62-D990-167C09F88C2C}"/>
          </ac:grpSpMkLst>
        </pc:grpChg>
        <pc:grpChg chg="del">
          <ac:chgData name="jubin Hwang" userId="8de9e93908dcb2d4" providerId="LiveId" clId="{36DDEB37-8E7B-4276-A6DC-3FF41378E450}" dt="2025-07-22T13:14:12.158" v="627" actId="478"/>
          <ac:grpSpMkLst>
            <pc:docMk/>
            <pc:sldMk cId="1502881531" sldId="331"/>
            <ac:grpSpMk id="39" creationId="{7F1406DD-3192-69B8-4A5D-E04FFE966D6B}"/>
          </ac:grpSpMkLst>
        </pc:grpChg>
        <pc:picChg chg="add mod ord modCrop">
          <ac:chgData name="jubin Hwang" userId="8de9e93908dcb2d4" providerId="LiveId" clId="{36DDEB37-8E7B-4276-A6DC-3FF41378E450}" dt="2025-07-22T13:18:39.501" v="877" actId="1076"/>
          <ac:picMkLst>
            <pc:docMk/>
            <pc:sldMk cId="1502881531" sldId="331"/>
            <ac:picMk id="6" creationId="{5D479159-A2DE-0794-CE64-3C938353AE79}"/>
          </ac:picMkLst>
        </pc:picChg>
        <pc:picChg chg="del">
          <ac:chgData name="jubin Hwang" userId="8de9e93908dcb2d4" providerId="LiveId" clId="{36DDEB37-8E7B-4276-A6DC-3FF41378E450}" dt="2025-07-22T13:14:08.259" v="625" actId="478"/>
          <ac:picMkLst>
            <pc:docMk/>
            <pc:sldMk cId="1502881531" sldId="331"/>
            <ac:picMk id="7" creationId="{748295D5-C266-32A5-D49E-F5E9C43D7F4A}"/>
          </ac:picMkLst>
        </pc:picChg>
        <pc:picChg chg="add mod ord modCrop">
          <ac:chgData name="jubin Hwang" userId="8de9e93908dcb2d4" providerId="LiveId" clId="{36DDEB37-8E7B-4276-A6DC-3FF41378E450}" dt="2025-07-22T13:15:15.672" v="651" actId="1076"/>
          <ac:picMkLst>
            <pc:docMk/>
            <pc:sldMk cId="1502881531" sldId="331"/>
            <ac:picMk id="8" creationId="{F4A9682C-EA2A-F6DE-464E-95D83E041107}"/>
          </ac:picMkLst>
        </pc:picChg>
        <pc:picChg chg="del">
          <ac:chgData name="jubin Hwang" userId="8de9e93908dcb2d4" providerId="LiveId" clId="{36DDEB37-8E7B-4276-A6DC-3FF41378E450}" dt="2025-07-22T13:14:08.733" v="626" actId="478"/>
          <ac:picMkLst>
            <pc:docMk/>
            <pc:sldMk cId="1502881531" sldId="331"/>
            <ac:picMk id="11" creationId="{F125464D-58CB-8108-8398-236E30C025E7}"/>
          </ac:picMkLst>
        </pc:picChg>
        <pc:cxnChg chg="ord">
          <ac:chgData name="jubin Hwang" userId="8de9e93908dcb2d4" providerId="LiveId" clId="{36DDEB37-8E7B-4276-A6DC-3FF41378E450}" dt="2025-07-22T13:14:30.450" v="637" actId="166"/>
          <ac:cxnSpMkLst>
            <pc:docMk/>
            <pc:sldMk cId="1502881531" sldId="331"/>
            <ac:cxnSpMk id="17" creationId="{40B982F0-60FD-689D-6A6B-BE560B264098}"/>
          </ac:cxnSpMkLst>
        </pc:cxnChg>
        <pc:cxnChg chg="mod ord">
          <ac:chgData name="jubin Hwang" userId="8de9e93908dcb2d4" providerId="LiveId" clId="{36DDEB37-8E7B-4276-A6DC-3FF41378E450}" dt="2025-07-22T13:16:45.076" v="728" actId="14100"/>
          <ac:cxnSpMkLst>
            <pc:docMk/>
            <pc:sldMk cId="1502881531" sldId="331"/>
            <ac:cxnSpMk id="22" creationId="{CD21AFCC-146C-EA90-3C70-841EE382D520}"/>
          </ac:cxnSpMkLst>
        </pc:cxnChg>
        <pc:cxnChg chg="del mod">
          <ac:chgData name="jubin Hwang" userId="8de9e93908dcb2d4" providerId="LiveId" clId="{36DDEB37-8E7B-4276-A6DC-3FF41378E450}" dt="2025-07-22T13:14:17.834" v="633" actId="478"/>
          <ac:cxnSpMkLst>
            <pc:docMk/>
            <pc:sldMk cId="1502881531" sldId="331"/>
            <ac:cxnSpMk id="26" creationId="{7DFC49FF-FECB-3444-A4A4-C02B3CB504B8}"/>
          </ac:cxnSpMkLst>
        </pc:cxnChg>
        <pc:cxnChg chg="del">
          <ac:chgData name="jubin Hwang" userId="8de9e93908dcb2d4" providerId="LiveId" clId="{36DDEB37-8E7B-4276-A6DC-3FF41378E450}" dt="2025-07-22T13:14:12.964" v="628" actId="478"/>
          <ac:cxnSpMkLst>
            <pc:docMk/>
            <pc:sldMk cId="1502881531" sldId="331"/>
            <ac:cxnSpMk id="41" creationId="{C8D5DE91-C98B-050D-49DE-2A8A8D12056C}"/>
          </ac:cxnSpMkLst>
        </pc:cxnChg>
        <pc:cxnChg chg="del mod">
          <ac:chgData name="jubin Hwang" userId="8de9e93908dcb2d4" providerId="LiveId" clId="{36DDEB37-8E7B-4276-A6DC-3FF41378E450}" dt="2025-07-22T13:14:16.026" v="630" actId="478"/>
          <ac:cxnSpMkLst>
            <pc:docMk/>
            <pc:sldMk cId="1502881531" sldId="331"/>
            <ac:cxnSpMk id="51" creationId="{28EF4239-1B13-B0E3-A35E-2C92EE2CAC42}"/>
          </ac:cxnSpMkLst>
        </pc:cxnChg>
        <pc:cxnChg chg="del">
          <ac:chgData name="jubin Hwang" userId="8de9e93908dcb2d4" providerId="LiveId" clId="{36DDEB37-8E7B-4276-A6DC-3FF41378E450}" dt="2025-07-22T13:14:16.572" v="631" actId="478"/>
          <ac:cxnSpMkLst>
            <pc:docMk/>
            <pc:sldMk cId="1502881531" sldId="331"/>
            <ac:cxnSpMk id="56" creationId="{DD65F710-310D-6B94-4CC1-4313BCC2C61A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4:04:37.0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525 0 24575,'-2'3'0,"0"0"0,1 0 0,-1-1 0,-1 1 0,1-1 0,0 0 0,-1 0 0,1 1 0,-1-2 0,1 1 0,-1 0 0,0 0 0,0-1 0,-4 2 0,0 1 0,-26 15 0,-4 0 0,1 2 0,2 2 0,0 1 0,-52 48 0,67-49 0,1 1 0,1 0 0,-19 36 0,13-11 0,2 0 0,-29 104 0,40-119 0,2 3 0,2 1 0,1-1 0,2 1 0,1 0 0,6 53 0,-2-9 0,-1-52 0,1 0 0,2 0 0,1-1 0,1 0 0,2 0 0,1 0 0,21 47 0,-23-64 0,0 1 0,0-1 0,1 0 0,1-1 0,0 0 0,0 0 0,1-1 0,1 0 0,0-1 0,15 11 0,-6-8 0,0-1 0,1-1 0,0-1 0,0 0 0,36 8 0,-39-12-341,1 2 0,-1 0-1,20 11 1,-22-10-6485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22T14:04:39.8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547 0 24575,'-14'1'0,"0"1"0,1 1 0,0-1 0,0 2 0,-14 5 0,-4 1 0,8-3 0,1 1 0,0 1 0,0 1 0,1 1 0,0 0 0,0 2 0,-31 26 0,39-27 0,0 0 0,1 1 0,0 1 0,1 0 0,0 0 0,1 1 0,1 1 0,0-1 0,1 1 0,1 1 0,-5 17 0,-13 59 0,4 0 0,-17 192 0,31-175 0,11 154 0,-3-253 0,1 0 0,0 0 0,1 0 0,0 0 0,1 0 0,0 0 0,1-1 0,0 0 0,10 14 0,6 6 0,40 43 0,-36-45 0,-17-19 7,0-2 0,0 1 0,1-1 0,0 0 0,0-1 0,1 0 0,0-1 1,0 0-1,0 0 0,21 5 0,5-1-298,71 9 1,-64-12-572,-2 0-5964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04E713-E523-4D33-952F-5363B4FF9B87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D9D204-08F8-4521-8183-2E74251B725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427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6681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98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27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336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276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391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18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38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039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7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05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66CF8-8B05-4698-AA0F-0A59F30DA5DF}" type="datetimeFigureOut">
              <a:rPr lang="ko-KR" altLang="en-US" smtClean="0"/>
              <a:t>2025-09-04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C2DC4-6E5F-4AA5-903D-6D7F0F53F7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52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5.png"/><Relationship Id="rId7" Type="http://schemas.openxmlformats.org/officeDocument/2006/relationships/customXml" Target="../ink/ink2.xm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customXml" Target="../ink/ink1.xml"/><Relationship Id="rId4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/>
          <p:cNvSpPr txBox="1">
            <a:spLocks/>
          </p:cNvSpPr>
          <p:nvPr/>
        </p:nvSpPr>
        <p:spPr>
          <a:xfrm>
            <a:off x="121298" y="2727054"/>
            <a:ext cx="8906588" cy="21366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perspectiveFront"/>
              <a:lightRig rig="threePt" dir="t"/>
            </a:scene3d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altLang="ko-KR" sz="3700" b="1" err="1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UART+FIFO+StopWatch</a:t>
            </a:r>
            <a:r>
              <a:rPr lang="en-US" altLang="ko-KR" sz="3700" b="1">
                <a:solidFill>
                  <a:schemeClr val="bg2">
                    <a:lumMod val="25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/Watch</a:t>
            </a:r>
          </a:p>
          <a:p>
            <a:pPr algn="r"/>
            <a:r>
              <a:rPr lang="en-US" altLang="ko-KR" sz="3700" b="1">
                <a:solidFill>
                  <a:schemeClr val="bg2">
                    <a:lumMod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/>
            </a:r>
            <a:br>
              <a:rPr lang="en-US" altLang="ko-KR" sz="3700" b="1">
                <a:solidFill>
                  <a:schemeClr val="bg2">
                    <a:lumMod val="25000"/>
                  </a:schemeClr>
                </a:solidFill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</a:br>
            <a:r>
              <a:rPr lang="ko-KR" altLang="en-US" sz="3400" b="1">
                <a:solidFill>
                  <a:schemeClr val="bg2">
                    <a:lumMod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하만 </a:t>
            </a:r>
            <a:r>
              <a:rPr lang="en-US" altLang="ko-KR" sz="3400" b="1">
                <a:solidFill>
                  <a:schemeClr val="bg2">
                    <a:lumMod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2</a:t>
            </a:r>
            <a:r>
              <a:rPr lang="ko-KR" altLang="en-US" sz="3400" b="1">
                <a:solidFill>
                  <a:schemeClr val="bg2">
                    <a:lumMod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Segoe UI Symbol" panose="020B0502040204020203" pitchFamily="34" charset="0"/>
                <a:ea typeface="Segoe UI Symbol" panose="020B0502040204020203" pitchFamily="34" charset="0"/>
                <a:cs typeface="Segoe UI Light" panose="020B0502040204020203" pitchFamily="34" charset="0"/>
              </a:rPr>
              <a:t>기 허현강</a:t>
            </a:r>
            <a:r>
              <a:rPr lang="ko-KR" altLang="en-US" sz="3400">
                <a:effectLst>
                  <a:reflection blurRad="6350" stA="50000" endA="300" endPos="50000" dist="29997" dir="5400000" sy="-100000" algn="bl" rotWithShape="0"/>
                </a:effectLst>
              </a:rPr>
              <a:t/>
            </a:r>
            <a:br>
              <a:rPr lang="ko-KR" altLang="en-US" sz="3400">
                <a:effectLst>
                  <a:reflection blurRad="6350" stA="50000" endA="300" endPos="50000" dist="29997" dir="5400000" sy="-100000" algn="bl" rotWithShape="0"/>
                </a:effectLst>
              </a:rPr>
            </a:br>
            <a:endParaRPr lang="ko-KR" altLang="en-US" sz="3400">
              <a:effectLst>
                <a:reflection blurRad="6350" stA="50000" endA="300" endPos="50000" dist="29997" dir="5400000" sy="-100000" algn="bl" rotWithShape="0"/>
              </a:effectLst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40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24A337B-01F4-C3E1-1B69-FF01589C45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98" y="1590418"/>
            <a:ext cx="3943900" cy="1838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168E82E-622A-741E-D8EB-3A88AB5BF4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82"/>
          <a:stretch>
            <a:fillRect/>
          </a:stretch>
        </p:blipFill>
        <p:spPr>
          <a:xfrm>
            <a:off x="472929" y="3429000"/>
            <a:ext cx="8515350" cy="2682298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3ECA277-F339-55C6-B296-30663EE0045E}"/>
              </a:ext>
            </a:extLst>
          </p:cNvPr>
          <p:cNvSpPr txBox="1">
            <a:spLocks/>
          </p:cNvSpPr>
          <p:nvPr/>
        </p:nvSpPr>
        <p:spPr>
          <a:xfrm>
            <a:off x="4331101" y="2400092"/>
            <a:ext cx="4812899" cy="41072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err="1"/>
              <a:t>b_tick</a:t>
            </a:r>
            <a:r>
              <a:rPr lang="ko-KR" altLang="en-US" sz="1600" b="1"/>
              <a:t>이 오는 순간 현재 </a:t>
            </a:r>
            <a:r>
              <a:rPr lang="en-US" altLang="ko-KR" sz="1600" b="1" err="1"/>
              <a:t>b_tick_cnt</a:t>
            </a:r>
            <a:r>
              <a:rPr lang="ko-KR" altLang="en-US" sz="1600" b="1"/>
              <a:t>가 </a:t>
            </a:r>
            <a:r>
              <a:rPr lang="en-US" altLang="ko-KR" sz="1600" b="1"/>
              <a:t>7</a:t>
            </a:r>
            <a:r>
              <a:rPr lang="ko-KR" altLang="en-US" sz="1600" b="1"/>
              <a:t>이므로 </a:t>
            </a:r>
            <a:r>
              <a:rPr lang="en-US" altLang="ko-KR" sz="1600" b="1" err="1"/>
              <a:t>n_state</a:t>
            </a:r>
            <a:r>
              <a:rPr lang="ko-KR" altLang="en-US" sz="1600" b="1"/>
              <a:t>가 </a:t>
            </a:r>
            <a:r>
              <a:rPr lang="en-US" altLang="ko-KR" sz="1600" b="1"/>
              <a:t>DATA state</a:t>
            </a:r>
            <a:r>
              <a:rPr lang="ko-KR" altLang="en-US" sz="1600" b="1"/>
              <a:t>로 변경  </a:t>
            </a:r>
            <a:r>
              <a:rPr lang="en-US" altLang="ko-KR" sz="1600" b="1" err="1"/>
              <a:t>c_state</a:t>
            </a:r>
            <a:r>
              <a:rPr lang="ko-KR" altLang="en-US" sz="1600" b="1"/>
              <a:t> </a:t>
            </a:r>
            <a:r>
              <a:rPr lang="en-US" altLang="ko-KR" sz="1600" b="1"/>
              <a:t>10ns</a:t>
            </a:r>
            <a:r>
              <a:rPr lang="ko-KR" altLang="en-US" sz="1600" b="1"/>
              <a:t> 후 변경</a:t>
            </a:r>
            <a:endParaRPr lang="en-US" altLang="ko-KR" sz="1600" b="1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62827D8-4F6B-C29E-49FC-6B7052C6011D}"/>
              </a:ext>
            </a:extLst>
          </p:cNvPr>
          <p:cNvSpPr/>
          <p:nvPr/>
        </p:nvSpPr>
        <p:spPr>
          <a:xfrm>
            <a:off x="4413398" y="2334427"/>
            <a:ext cx="4648305" cy="410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CD970-3B06-3124-6169-7DCA23BFEF10}"/>
              </a:ext>
            </a:extLst>
          </p:cNvPr>
          <p:cNvSpPr/>
          <p:nvPr/>
        </p:nvSpPr>
        <p:spPr>
          <a:xfrm>
            <a:off x="6194171" y="3319620"/>
            <a:ext cx="623907" cy="299227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C32FDA4-BB48-6B7E-932F-32E39F9EA301}"/>
              </a:ext>
            </a:extLst>
          </p:cNvPr>
          <p:cNvCxnSpPr>
            <a:cxnSpLocks/>
          </p:cNvCxnSpPr>
          <p:nvPr/>
        </p:nvCxnSpPr>
        <p:spPr>
          <a:xfrm flipV="1">
            <a:off x="6368362" y="2770550"/>
            <a:ext cx="0" cy="549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Simulation of Rx (START)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13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30881-983E-28FE-C726-D602CFD6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62AE505-5C14-AD87-BA87-B2DC82646D0F}"/>
              </a:ext>
            </a:extLst>
          </p:cNvPr>
          <p:cNvCxnSpPr>
            <a:cxnSpLocks/>
          </p:cNvCxnSpPr>
          <p:nvPr/>
        </p:nvCxnSpPr>
        <p:spPr>
          <a:xfrm flipV="1">
            <a:off x="6864304" y="2548683"/>
            <a:ext cx="0" cy="5490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F6DD85A6-EA3B-ABC7-D10C-4AE9100DFB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563"/>
          <a:stretch>
            <a:fillRect/>
          </a:stretch>
        </p:blipFill>
        <p:spPr>
          <a:xfrm>
            <a:off x="462115" y="1494219"/>
            <a:ext cx="6851905" cy="2160895"/>
          </a:xfrm>
          <a:prstGeom prst="rect">
            <a:avLst/>
          </a:prstGeom>
        </p:spPr>
      </p:pic>
      <p:pic>
        <p:nvPicPr>
          <p:cNvPr id="14" name="내용 개체 틀 13">
            <a:extLst>
              <a:ext uri="{FF2B5EF4-FFF2-40B4-BE49-F238E27FC236}">
                <a16:creationId xmlns:a16="http://schemas.microsoft.com/office/drawing/2014/main" id="{B958DAF4-0414-B1C4-C06A-1E05C82DDB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9382" r="1832"/>
          <a:stretch>
            <a:fillRect/>
          </a:stretch>
        </p:blipFill>
        <p:spPr>
          <a:xfrm>
            <a:off x="462115" y="3752935"/>
            <a:ext cx="7780020" cy="248722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65B9D282-F4E3-28EF-CB26-08AC046FB3C0}"/>
              </a:ext>
            </a:extLst>
          </p:cNvPr>
          <p:cNvSpPr/>
          <p:nvPr/>
        </p:nvSpPr>
        <p:spPr>
          <a:xfrm flipH="1">
            <a:off x="3216282" y="1378333"/>
            <a:ext cx="464820" cy="2302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35F13F-D69B-2B55-ED2C-60014A7B90B0}"/>
              </a:ext>
            </a:extLst>
          </p:cNvPr>
          <p:cNvSpPr/>
          <p:nvPr/>
        </p:nvSpPr>
        <p:spPr>
          <a:xfrm flipH="1" flipV="1">
            <a:off x="572142" y="3207133"/>
            <a:ext cx="937260" cy="129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18" name="화살표: 위로 구부러짐 17">
            <a:extLst>
              <a:ext uri="{FF2B5EF4-FFF2-40B4-BE49-F238E27FC236}">
                <a16:creationId xmlns:a16="http://schemas.microsoft.com/office/drawing/2014/main" id="{2D9D4342-A965-D84F-4328-330A95ABD894}"/>
              </a:ext>
            </a:extLst>
          </p:cNvPr>
          <p:cNvSpPr/>
          <p:nvPr/>
        </p:nvSpPr>
        <p:spPr>
          <a:xfrm>
            <a:off x="3216282" y="3336674"/>
            <a:ext cx="403860" cy="1905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위로 구부러짐 18">
            <a:extLst>
              <a:ext uri="{FF2B5EF4-FFF2-40B4-BE49-F238E27FC236}">
                <a16:creationId xmlns:a16="http://schemas.microsoft.com/office/drawing/2014/main" id="{5E85B6B2-2161-3CBB-251B-471F410713DD}"/>
              </a:ext>
            </a:extLst>
          </p:cNvPr>
          <p:cNvSpPr/>
          <p:nvPr/>
        </p:nvSpPr>
        <p:spPr>
          <a:xfrm>
            <a:off x="3345822" y="5855408"/>
            <a:ext cx="403860" cy="1905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화살표: 위로 구부러짐 19">
            <a:extLst>
              <a:ext uri="{FF2B5EF4-FFF2-40B4-BE49-F238E27FC236}">
                <a16:creationId xmlns:a16="http://schemas.microsoft.com/office/drawing/2014/main" id="{1AFC2904-AABB-F740-C37C-694DB9A417EE}"/>
              </a:ext>
            </a:extLst>
          </p:cNvPr>
          <p:cNvSpPr/>
          <p:nvPr/>
        </p:nvSpPr>
        <p:spPr>
          <a:xfrm>
            <a:off x="7112090" y="5899529"/>
            <a:ext cx="403860" cy="190500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0B5B75-471A-150A-E78F-E14A2F8DEB70}"/>
              </a:ext>
            </a:extLst>
          </p:cNvPr>
          <p:cNvSpPr txBox="1"/>
          <p:nvPr/>
        </p:nvSpPr>
        <p:spPr>
          <a:xfrm>
            <a:off x="3311155" y="1064043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1000_0</a:t>
            </a:r>
            <a:r>
              <a:rPr lang="en-US" altLang="ko-KR"/>
              <a:t>000(80)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A0266E1-C01E-3EA3-01AF-D2B8329DEAF7}"/>
              </a:ext>
            </a:extLst>
          </p:cNvPr>
          <p:cNvSpPr txBox="1"/>
          <p:nvPr/>
        </p:nvSpPr>
        <p:spPr>
          <a:xfrm>
            <a:off x="6864304" y="1141760"/>
            <a:ext cx="194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1100_00</a:t>
            </a:r>
            <a:r>
              <a:rPr lang="en-US" altLang="ko-KR"/>
              <a:t>00(c_0)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B52C01-0004-BB04-3EF1-07F377346816}"/>
              </a:ext>
            </a:extLst>
          </p:cNvPr>
          <p:cNvSpPr txBox="1"/>
          <p:nvPr/>
        </p:nvSpPr>
        <p:spPr>
          <a:xfrm>
            <a:off x="2995302" y="6158765"/>
            <a:ext cx="16992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0110_000</a:t>
            </a:r>
            <a:r>
              <a:rPr lang="en-US" altLang="ko-KR"/>
              <a:t>0(6_0)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97DEFC-CBAC-915F-60BA-D47ABA678EF0}"/>
              </a:ext>
            </a:extLst>
          </p:cNvPr>
          <p:cNvSpPr txBox="1"/>
          <p:nvPr/>
        </p:nvSpPr>
        <p:spPr>
          <a:xfrm>
            <a:off x="6691002" y="6265554"/>
            <a:ext cx="2004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0011_0000(3_0)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4346F1-4C85-4C46-FA63-978807D7A73A}"/>
              </a:ext>
            </a:extLst>
          </p:cNvPr>
          <p:cNvSpPr/>
          <p:nvPr/>
        </p:nvSpPr>
        <p:spPr>
          <a:xfrm flipH="1">
            <a:off x="3315342" y="3778332"/>
            <a:ext cx="464820" cy="24618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07CCEE-3F97-79CD-F73F-DE1E134BC97C}"/>
              </a:ext>
            </a:extLst>
          </p:cNvPr>
          <p:cNvSpPr/>
          <p:nvPr/>
        </p:nvSpPr>
        <p:spPr>
          <a:xfrm flipH="1">
            <a:off x="6458592" y="1411915"/>
            <a:ext cx="464820" cy="23021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DD91FF3-5FE5-ED5B-F613-2F2138F4D123}"/>
              </a:ext>
            </a:extLst>
          </p:cNvPr>
          <p:cNvSpPr/>
          <p:nvPr/>
        </p:nvSpPr>
        <p:spPr>
          <a:xfrm flipH="1">
            <a:off x="7066370" y="3692600"/>
            <a:ext cx="464820" cy="26508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29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Simulation of Rx (DATA)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0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7B4A0C3-25F4-2707-4993-573378F98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830" y="2277544"/>
            <a:ext cx="9070339" cy="1966796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0C67B28-EA5C-484A-B684-E08C36C9ED48}"/>
              </a:ext>
            </a:extLst>
          </p:cNvPr>
          <p:cNvSpPr/>
          <p:nvPr/>
        </p:nvSpPr>
        <p:spPr>
          <a:xfrm flipH="1">
            <a:off x="2301240" y="2109853"/>
            <a:ext cx="495300" cy="2256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3CF3808-F526-7016-1ECD-3A4753A6CB66}"/>
              </a:ext>
            </a:extLst>
          </p:cNvPr>
          <p:cNvSpPr/>
          <p:nvPr/>
        </p:nvSpPr>
        <p:spPr>
          <a:xfrm flipH="1">
            <a:off x="5060950" y="2109852"/>
            <a:ext cx="495300" cy="22564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DF5D8F8-44A9-EAC2-7BDD-95F38C4E56E3}"/>
              </a:ext>
            </a:extLst>
          </p:cNvPr>
          <p:cNvSpPr txBox="1">
            <a:spLocks/>
          </p:cNvSpPr>
          <p:nvPr/>
        </p:nvSpPr>
        <p:spPr>
          <a:xfrm>
            <a:off x="2921401" y="1435934"/>
            <a:ext cx="4812899" cy="41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 err="1"/>
              <a:t>bit_cnt</a:t>
            </a:r>
            <a:r>
              <a:rPr lang="en-US" altLang="ko-KR" sz="1600" b="1"/>
              <a:t> == 7&amp;&amp; </a:t>
            </a:r>
            <a:r>
              <a:rPr lang="en-US" altLang="ko-KR" sz="1600" b="1" err="1"/>
              <a:t>b_tick_cnt</a:t>
            </a:r>
            <a:r>
              <a:rPr lang="en-US" altLang="ko-KR" sz="1600" b="1"/>
              <a:t> == 15 STOP state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3B8A68-AE37-F510-9224-276463C5D7F0}"/>
              </a:ext>
            </a:extLst>
          </p:cNvPr>
          <p:cNvSpPr/>
          <p:nvPr/>
        </p:nvSpPr>
        <p:spPr>
          <a:xfrm>
            <a:off x="2921401" y="1370269"/>
            <a:ext cx="3784200" cy="3857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5D91204-BF89-1A4C-946B-18E33DEC0059}"/>
              </a:ext>
            </a:extLst>
          </p:cNvPr>
          <p:cNvCxnSpPr>
            <a:cxnSpLocks/>
          </p:cNvCxnSpPr>
          <p:nvPr/>
        </p:nvCxnSpPr>
        <p:spPr>
          <a:xfrm flipV="1">
            <a:off x="2705100" y="1808989"/>
            <a:ext cx="676222" cy="3008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6E62431E-EF0E-EBB3-99F8-5014EA5F0982}"/>
              </a:ext>
            </a:extLst>
          </p:cNvPr>
          <p:cNvSpPr txBox="1">
            <a:spLocks/>
          </p:cNvSpPr>
          <p:nvPr/>
        </p:nvSpPr>
        <p:spPr>
          <a:xfrm>
            <a:off x="4413398" y="4896860"/>
            <a:ext cx="4812899" cy="410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b="1"/>
              <a:t>IDLE state done tick+ busy LOW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AAD71-F930-D8DB-0693-24FD5AA6D0AA}"/>
              </a:ext>
            </a:extLst>
          </p:cNvPr>
          <p:cNvSpPr/>
          <p:nvPr/>
        </p:nvSpPr>
        <p:spPr>
          <a:xfrm>
            <a:off x="4413398" y="4831195"/>
            <a:ext cx="2883696" cy="4107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829F297D-1A2E-FA5D-2077-D5863FF201DE}"/>
              </a:ext>
            </a:extLst>
          </p:cNvPr>
          <p:cNvCxnSpPr>
            <a:cxnSpLocks/>
          </p:cNvCxnSpPr>
          <p:nvPr/>
        </p:nvCxnSpPr>
        <p:spPr>
          <a:xfrm>
            <a:off x="5336740" y="4353560"/>
            <a:ext cx="341430" cy="49033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Simulation of Rx (STOP)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88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A1CCE-C204-6B0C-319E-C6F8D877F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ART">
            <a:extLst>
              <a:ext uri="{FF2B5EF4-FFF2-40B4-BE49-F238E27FC236}">
                <a16:creationId xmlns:a16="http://schemas.microsoft.com/office/drawing/2014/main" id="{4E5AE576-7136-220B-705F-2C7B27ED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256" y="2021983"/>
            <a:ext cx="7886497" cy="3116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5A92A2-16CE-AC51-22C9-A1B3BB808381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UART Transmitter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777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87C54-F409-0E61-334D-50768F573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22ECB5-63A9-2DD1-D09B-803987B3C1B0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Mechanism of Tx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9D39AA2-603E-9D32-F4D1-2A47DE649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94" y="1450757"/>
            <a:ext cx="4024506" cy="351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D90A010-A901-FD28-9ED7-33F205FC8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2966" y="1879553"/>
            <a:ext cx="4760495" cy="2856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4046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2D289-980B-D1CB-5A3E-64BBB5737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>
            <a:extLst>
              <a:ext uri="{FF2B5EF4-FFF2-40B4-BE49-F238E27FC236}">
                <a16:creationId xmlns:a16="http://schemas.microsoft.com/office/drawing/2014/main" id="{C3BFB15C-25CC-C814-034C-5D28F052EC6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233513-DCE9-31DD-1371-244114804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086" y="1089293"/>
            <a:ext cx="5117437" cy="5129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AC5E731-1BB0-6E58-0DDE-67AE44CCF8CF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ASM Chart of Tx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717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err="1">
                <a:solidFill>
                  <a:srgbClr val="6B6767"/>
                </a:solidFill>
                <a:latin typeface="Segoe UI Variable Small" pitchFamily="2" charset="0"/>
              </a:rPr>
              <a:t>Tx_busy</a:t>
            </a:r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 Waveform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573484" y="1288343"/>
            <a:ext cx="7709613" cy="2269610"/>
            <a:chOff x="585207" y="1587282"/>
            <a:chExt cx="7709613" cy="2269610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5207" y="1587282"/>
              <a:ext cx="7709613" cy="222856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3563409" y="2477958"/>
              <a:ext cx="311068" cy="75175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4159355" y="2848708"/>
              <a:ext cx="354029" cy="1008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28575">
                  <a:solidFill>
                    <a:schemeClr val="tx1"/>
                  </a:solidFill>
                </a:ln>
              </a:endParaRPr>
            </a:p>
          </p:txBody>
        </p:sp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484" y="3659031"/>
            <a:ext cx="8358510" cy="20434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73484" y="5794597"/>
            <a:ext cx="8032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정상적으로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개를 세고 다음 상태로 </a:t>
            </a:r>
            <a:r>
              <a:rPr lang="ko-KR" altLang="en-US" sz="1600" err="1">
                <a:latin typeface="Calibri" panose="020F0502020204030204" pitchFamily="34" charset="0"/>
                <a:cs typeface="Calibri" panose="020F0502020204030204" pitchFamily="34" charset="0"/>
              </a:rPr>
              <a:t>천이됨을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 확인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 flipH="1" flipV="1">
            <a:off x="8458665" y="4399091"/>
            <a:ext cx="9053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90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perspective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err="1">
                <a:solidFill>
                  <a:srgbClr val="6B6767"/>
                </a:solidFill>
                <a:latin typeface="Segoe UI Variable Small" pitchFamily="2" charset="0"/>
              </a:rPr>
              <a:t>Tx_busy</a:t>
            </a:r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 Waveform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378" y="1808500"/>
            <a:ext cx="7020905" cy="2067213"/>
          </a:xfrm>
          <a:prstGeom prst="rect">
            <a:avLst/>
          </a:prstGeom>
        </p:spPr>
      </p:pic>
      <p:cxnSp>
        <p:nvCxnSpPr>
          <p:cNvPr id="14" name="직선 연결선 13"/>
          <p:cNvCxnSpPr/>
          <p:nvPr/>
        </p:nvCxnSpPr>
        <p:spPr>
          <a:xfrm flipH="1" flipV="1">
            <a:off x="7626100" y="2565660"/>
            <a:ext cx="9053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919378" y="3987054"/>
            <a:ext cx="80321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err="1">
                <a:latin typeface="Calibri" panose="020F0502020204030204" pitchFamily="34" charset="0"/>
                <a:cs typeface="Calibri" panose="020F0502020204030204" pitchFamily="34" charset="0"/>
              </a:rPr>
              <a:t>hexa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 8bit 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를 전송하는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DATA = 3 State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가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번 반복되고 중간중간 </a:t>
            </a:r>
            <a:r>
              <a:rPr lang="en-US" altLang="ko-KR" sz="1600" err="1">
                <a:latin typeface="Calibri" panose="020F0502020204030204" pitchFamily="34" charset="0"/>
                <a:cs typeface="Calibri" panose="020F0502020204030204" pitchFamily="34" charset="0"/>
              </a:rPr>
              <a:t>tx_busy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도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번 변화하며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“hello”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를 다 보낸 후 </a:t>
            </a:r>
            <a:r>
              <a:rPr lang="en-US" altLang="ko-KR" sz="1600" err="1">
                <a:latin typeface="Calibri" panose="020F0502020204030204" pitchFamily="34" charset="0"/>
                <a:cs typeface="Calibri" panose="020F0502020204030204" pitchFamily="34" charset="0"/>
              </a:rPr>
              <a:t>tx_busy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가 전송이 끝났으므로 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ko-KR" altLang="en-US" sz="1600">
                <a:latin typeface="Calibri" panose="020F0502020204030204" pitchFamily="34" charset="0"/>
                <a:cs typeface="Calibri" panose="020F0502020204030204" pitchFamily="34" charset="0"/>
              </a:rPr>
              <a:t>을 유지하는 것을 확인</a:t>
            </a:r>
            <a:r>
              <a:rPr lang="en-US" altLang="ko-KR" sz="16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2756843" y="2862985"/>
            <a:ext cx="4564127" cy="2263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832521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화살표 연결선 9"/>
          <p:cNvCxnSpPr>
            <a:cxnSpLocks/>
            <a:stCxn id="6" idx="3"/>
          </p:cNvCxnSpPr>
          <p:nvPr/>
        </p:nvCxnSpPr>
        <p:spPr>
          <a:xfrm flipV="1">
            <a:off x="3573624" y="2150012"/>
            <a:ext cx="1411517" cy="4597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48B8E7-8864-5936-F0D9-C3AB362E3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20" y="1628885"/>
            <a:ext cx="7202560" cy="382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970720" y="2271119"/>
            <a:ext cx="2602904" cy="677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028A28-0236-6E50-3410-66EEE8418C14}"/>
              </a:ext>
            </a:extLst>
          </p:cNvPr>
          <p:cNvSpPr/>
          <p:nvPr/>
        </p:nvSpPr>
        <p:spPr>
          <a:xfrm>
            <a:off x="5549934" y="4654396"/>
            <a:ext cx="2623346" cy="7107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FIFO (First-In First-Out)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49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BCA7-15F7-5EFF-6EFF-555B5300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6AC84E0-4A4F-BC28-D852-B0C0E44D62A9}"/>
              </a:ext>
            </a:extLst>
          </p:cNvPr>
          <p:cNvSpPr txBox="1"/>
          <p:nvPr/>
        </p:nvSpPr>
        <p:spPr>
          <a:xfrm>
            <a:off x="6527348" y="1450757"/>
            <a:ext cx="1527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FE2948-9FB3-C57C-7651-CBC424330552}"/>
              </a:ext>
            </a:extLst>
          </p:cNvPr>
          <p:cNvSpPr txBox="1"/>
          <p:nvPr/>
        </p:nvSpPr>
        <p:spPr>
          <a:xfrm>
            <a:off x="1981400" y="2198380"/>
            <a:ext cx="15273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r = 0</a:t>
            </a:r>
          </a:p>
          <a:p>
            <a:r>
              <a:rPr lang="en-US" altLang="ko-KR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w = 0</a:t>
            </a: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9C731529-B287-575D-9936-BC2DE7671556}"/>
              </a:ext>
            </a:extLst>
          </p:cNvPr>
          <p:cNvCxnSpPr>
            <a:cxnSpLocks/>
          </p:cNvCxnSpPr>
          <p:nvPr/>
        </p:nvCxnSpPr>
        <p:spPr>
          <a:xfrm flipV="1">
            <a:off x="2172256" y="2012613"/>
            <a:ext cx="0" cy="22386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E2F11D09-BCCD-77E7-2B9E-72325FBA031D}"/>
              </a:ext>
            </a:extLst>
          </p:cNvPr>
          <p:cNvCxnSpPr>
            <a:cxnSpLocks/>
          </p:cNvCxnSpPr>
          <p:nvPr/>
        </p:nvCxnSpPr>
        <p:spPr>
          <a:xfrm flipV="1">
            <a:off x="2489497" y="2012613"/>
            <a:ext cx="0" cy="223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2DBD128-1022-6657-7DCE-DBC0F07F5D0C}"/>
              </a:ext>
            </a:extLst>
          </p:cNvPr>
          <p:cNvSpPr txBox="1"/>
          <p:nvPr/>
        </p:nvSpPr>
        <p:spPr>
          <a:xfrm>
            <a:off x="6527348" y="2778458"/>
            <a:ext cx="1527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Calibri" panose="020F0502020204030204" pitchFamily="34" charset="0"/>
                <a:cs typeface="Calibri" panose="020F0502020204030204" pitchFamily="34" charset="0"/>
              </a:rPr>
              <a:t>push(a)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2D2E545-6EA4-494E-69C5-09965DBB8498}"/>
              </a:ext>
            </a:extLst>
          </p:cNvPr>
          <p:cNvGrpSpPr/>
          <p:nvPr/>
        </p:nvGrpSpPr>
        <p:grpSpPr>
          <a:xfrm>
            <a:off x="1820342" y="2837220"/>
            <a:ext cx="4414840" cy="328753"/>
            <a:chOff x="1185860" y="1792147"/>
            <a:chExt cx="4732340" cy="570053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0EC5D1CF-4B78-E3D6-276F-5F1459D25519}"/>
                </a:ext>
              </a:extLst>
            </p:cNvPr>
            <p:cNvSpPr/>
            <p:nvPr/>
          </p:nvSpPr>
          <p:spPr>
            <a:xfrm>
              <a:off x="1185860" y="1792147"/>
              <a:ext cx="4732340" cy="5700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1" name="직선 연결선 30">
              <a:extLst>
                <a:ext uri="{FF2B5EF4-FFF2-40B4-BE49-F238E27FC236}">
                  <a16:creationId xmlns:a16="http://schemas.microsoft.com/office/drawing/2014/main" id="{396B948D-16CF-C94F-AAE6-56BC4C812DA1}"/>
                </a:ext>
              </a:extLst>
            </p:cNvPr>
            <p:cNvCxnSpPr>
              <a:cxnSpLocks/>
            </p:cNvCxnSpPr>
            <p:nvPr/>
          </p:nvCxnSpPr>
          <p:spPr>
            <a:xfrm>
              <a:off x="231762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6CC4DEC3-2196-82E8-C28C-143A4DAF0256}"/>
                </a:ext>
              </a:extLst>
            </p:cNvPr>
            <p:cNvCxnSpPr>
              <a:cxnSpLocks/>
            </p:cNvCxnSpPr>
            <p:nvPr/>
          </p:nvCxnSpPr>
          <p:spPr>
            <a:xfrm>
              <a:off x="3542957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481A3899-6BA1-C6F6-621A-9866D3CB70B6}"/>
                </a:ext>
              </a:extLst>
            </p:cNvPr>
            <p:cNvCxnSpPr>
              <a:cxnSpLocks/>
            </p:cNvCxnSpPr>
            <p:nvPr/>
          </p:nvCxnSpPr>
          <p:spPr>
            <a:xfrm>
              <a:off x="475159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1F079EF0-F292-E7B7-1AAB-D546D7099CDB}"/>
              </a:ext>
            </a:extLst>
          </p:cNvPr>
          <p:cNvSpPr txBox="1"/>
          <p:nvPr/>
        </p:nvSpPr>
        <p:spPr>
          <a:xfrm>
            <a:off x="1981399" y="3412405"/>
            <a:ext cx="1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r = 0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AB716A-4744-9AF5-7F42-B3EC4E8D9077}"/>
              </a:ext>
            </a:extLst>
          </p:cNvPr>
          <p:cNvCxnSpPr>
            <a:cxnSpLocks/>
          </p:cNvCxnSpPr>
          <p:nvPr/>
        </p:nvCxnSpPr>
        <p:spPr>
          <a:xfrm flipV="1">
            <a:off x="2172256" y="3204073"/>
            <a:ext cx="0" cy="22386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DC5F5CD-4B68-C9D9-E7BC-CDBBE1A2FFBB}"/>
              </a:ext>
            </a:extLst>
          </p:cNvPr>
          <p:cNvCxnSpPr>
            <a:cxnSpLocks/>
          </p:cNvCxnSpPr>
          <p:nvPr/>
        </p:nvCxnSpPr>
        <p:spPr>
          <a:xfrm flipV="1">
            <a:off x="3422558" y="3224734"/>
            <a:ext cx="0" cy="223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38605A-F61B-2C5C-F826-0D6A09EDC927}"/>
              </a:ext>
            </a:extLst>
          </p:cNvPr>
          <p:cNvSpPr txBox="1"/>
          <p:nvPr/>
        </p:nvSpPr>
        <p:spPr>
          <a:xfrm>
            <a:off x="6527348" y="3955558"/>
            <a:ext cx="1527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Calibri" panose="020F0502020204030204" pitchFamily="34" charset="0"/>
                <a:cs typeface="Calibri" panose="020F0502020204030204" pitchFamily="34" charset="0"/>
              </a:rPr>
              <a:t>push(b)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1C6D731-2B5B-BADF-6247-9EA85C8934D1}"/>
              </a:ext>
            </a:extLst>
          </p:cNvPr>
          <p:cNvGrpSpPr/>
          <p:nvPr/>
        </p:nvGrpSpPr>
        <p:grpSpPr>
          <a:xfrm>
            <a:off x="1820342" y="4014320"/>
            <a:ext cx="4414840" cy="328753"/>
            <a:chOff x="1185860" y="1792147"/>
            <a:chExt cx="4732340" cy="57005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3FC3E5BE-03D3-ACE9-4A90-FE99806AB93E}"/>
                </a:ext>
              </a:extLst>
            </p:cNvPr>
            <p:cNvSpPr/>
            <p:nvPr/>
          </p:nvSpPr>
          <p:spPr>
            <a:xfrm>
              <a:off x="1185860" y="1792147"/>
              <a:ext cx="4732340" cy="5700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45D554AA-7AF5-556F-158C-B6E3A6DE7422}"/>
                </a:ext>
              </a:extLst>
            </p:cNvPr>
            <p:cNvCxnSpPr>
              <a:cxnSpLocks/>
            </p:cNvCxnSpPr>
            <p:nvPr/>
          </p:nvCxnSpPr>
          <p:spPr>
            <a:xfrm>
              <a:off x="231762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E47C4774-EC55-233B-0E20-DD39A1CC3F50}"/>
                </a:ext>
              </a:extLst>
            </p:cNvPr>
            <p:cNvCxnSpPr>
              <a:cxnSpLocks/>
            </p:cNvCxnSpPr>
            <p:nvPr/>
          </p:nvCxnSpPr>
          <p:spPr>
            <a:xfrm>
              <a:off x="3542957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5BEA55CA-814F-27CF-6125-81DC44065A74}"/>
                </a:ext>
              </a:extLst>
            </p:cNvPr>
            <p:cNvCxnSpPr>
              <a:cxnSpLocks/>
            </p:cNvCxnSpPr>
            <p:nvPr/>
          </p:nvCxnSpPr>
          <p:spPr>
            <a:xfrm>
              <a:off x="475159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5054B570-B660-5328-F47D-FEC1196ED352}"/>
              </a:ext>
            </a:extLst>
          </p:cNvPr>
          <p:cNvSpPr txBox="1"/>
          <p:nvPr/>
        </p:nvSpPr>
        <p:spPr>
          <a:xfrm>
            <a:off x="1981400" y="4566940"/>
            <a:ext cx="1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r = 0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BDE7C81-332E-2DC9-2C87-652265A80927}"/>
              </a:ext>
            </a:extLst>
          </p:cNvPr>
          <p:cNvCxnSpPr>
            <a:cxnSpLocks/>
          </p:cNvCxnSpPr>
          <p:nvPr/>
        </p:nvCxnSpPr>
        <p:spPr>
          <a:xfrm flipV="1">
            <a:off x="2172256" y="4381173"/>
            <a:ext cx="0" cy="22386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6C9F019-321E-2250-B4A6-018891AD0D8D}"/>
              </a:ext>
            </a:extLst>
          </p:cNvPr>
          <p:cNvSpPr txBox="1"/>
          <p:nvPr/>
        </p:nvSpPr>
        <p:spPr>
          <a:xfrm>
            <a:off x="6527348" y="5132658"/>
            <a:ext cx="152732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300">
                <a:latin typeface="Calibri" panose="020F0502020204030204" pitchFamily="34" charset="0"/>
                <a:cs typeface="Calibri" panose="020F0502020204030204" pitchFamily="34" charset="0"/>
              </a:rPr>
              <a:t>pop(a)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D3CC89A4-FA84-073D-48B5-1D18AA45FE35}"/>
              </a:ext>
            </a:extLst>
          </p:cNvPr>
          <p:cNvGrpSpPr/>
          <p:nvPr/>
        </p:nvGrpSpPr>
        <p:grpSpPr>
          <a:xfrm>
            <a:off x="1820342" y="5191420"/>
            <a:ext cx="4414840" cy="328753"/>
            <a:chOff x="1185860" y="1792147"/>
            <a:chExt cx="4732340" cy="570053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9894C7D8-DC25-BCB7-6B45-A7CAD96E5FA7}"/>
                </a:ext>
              </a:extLst>
            </p:cNvPr>
            <p:cNvSpPr/>
            <p:nvPr/>
          </p:nvSpPr>
          <p:spPr>
            <a:xfrm>
              <a:off x="1185860" y="1792147"/>
              <a:ext cx="4732340" cy="5700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BCF6154B-47EF-374D-77D2-5716B80C75A6}"/>
                </a:ext>
              </a:extLst>
            </p:cNvPr>
            <p:cNvCxnSpPr>
              <a:cxnSpLocks/>
            </p:cNvCxnSpPr>
            <p:nvPr/>
          </p:nvCxnSpPr>
          <p:spPr>
            <a:xfrm>
              <a:off x="231762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2E0ABABB-EF22-58B7-93F0-891294648BE6}"/>
                </a:ext>
              </a:extLst>
            </p:cNvPr>
            <p:cNvCxnSpPr>
              <a:cxnSpLocks/>
            </p:cNvCxnSpPr>
            <p:nvPr/>
          </p:nvCxnSpPr>
          <p:spPr>
            <a:xfrm>
              <a:off x="3542957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9191A01E-F460-EED0-0166-FDF5B523D3A1}"/>
                </a:ext>
              </a:extLst>
            </p:cNvPr>
            <p:cNvCxnSpPr>
              <a:cxnSpLocks/>
            </p:cNvCxnSpPr>
            <p:nvPr/>
          </p:nvCxnSpPr>
          <p:spPr>
            <a:xfrm>
              <a:off x="475159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B3CA13E9-22DC-F38C-F231-F3BC0FC8E572}"/>
              </a:ext>
            </a:extLst>
          </p:cNvPr>
          <p:cNvSpPr txBox="1"/>
          <p:nvPr/>
        </p:nvSpPr>
        <p:spPr>
          <a:xfrm>
            <a:off x="3047187" y="5797379"/>
            <a:ext cx="81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r = 0</a:t>
            </a: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1A32280E-420B-3E04-EAA6-A965E19F9045}"/>
              </a:ext>
            </a:extLst>
          </p:cNvPr>
          <p:cNvGrpSpPr/>
          <p:nvPr/>
        </p:nvGrpSpPr>
        <p:grpSpPr>
          <a:xfrm>
            <a:off x="1820342" y="1551897"/>
            <a:ext cx="4414840" cy="328753"/>
            <a:chOff x="1185860" y="1792147"/>
            <a:chExt cx="4732340" cy="570053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62017C-741D-14EF-FEC1-9BF71C81F077}"/>
                </a:ext>
              </a:extLst>
            </p:cNvPr>
            <p:cNvSpPr/>
            <p:nvPr/>
          </p:nvSpPr>
          <p:spPr>
            <a:xfrm>
              <a:off x="1185860" y="1792147"/>
              <a:ext cx="4732340" cy="57005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041DDBA2-9098-EF8B-60BC-57C9FB330D65}"/>
                </a:ext>
              </a:extLst>
            </p:cNvPr>
            <p:cNvCxnSpPr>
              <a:cxnSpLocks/>
            </p:cNvCxnSpPr>
            <p:nvPr/>
          </p:nvCxnSpPr>
          <p:spPr>
            <a:xfrm>
              <a:off x="231762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직선 연결선 1023">
              <a:extLst>
                <a:ext uri="{FF2B5EF4-FFF2-40B4-BE49-F238E27FC236}">
                  <a16:creationId xmlns:a16="http://schemas.microsoft.com/office/drawing/2014/main" id="{4B9F03F9-8F29-A759-C66A-9AEC54119E4D}"/>
                </a:ext>
              </a:extLst>
            </p:cNvPr>
            <p:cNvCxnSpPr>
              <a:cxnSpLocks/>
            </p:cNvCxnSpPr>
            <p:nvPr/>
          </p:nvCxnSpPr>
          <p:spPr>
            <a:xfrm>
              <a:off x="3542957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직선 연결선 1024">
              <a:extLst>
                <a:ext uri="{FF2B5EF4-FFF2-40B4-BE49-F238E27FC236}">
                  <a16:creationId xmlns:a16="http://schemas.microsoft.com/office/drawing/2014/main" id="{B21A86C7-F691-A35A-8411-543ABE9B406B}"/>
                </a:ext>
              </a:extLst>
            </p:cNvPr>
            <p:cNvCxnSpPr>
              <a:cxnSpLocks/>
            </p:cNvCxnSpPr>
            <p:nvPr/>
          </p:nvCxnSpPr>
          <p:spPr>
            <a:xfrm>
              <a:off x="4751590" y="1792147"/>
              <a:ext cx="0" cy="57005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103A03E-CC22-905C-B401-7809B8617983}"/>
              </a:ext>
            </a:extLst>
          </p:cNvPr>
          <p:cNvSpPr txBox="1"/>
          <p:nvPr/>
        </p:nvSpPr>
        <p:spPr>
          <a:xfrm>
            <a:off x="2935917" y="3421121"/>
            <a:ext cx="1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w = 0</a:t>
            </a: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61078603-2C21-6A5E-7271-7A6E5C9C4602}"/>
              </a:ext>
            </a:extLst>
          </p:cNvPr>
          <p:cNvSpPr txBox="1"/>
          <p:nvPr/>
        </p:nvSpPr>
        <p:spPr>
          <a:xfrm>
            <a:off x="2172257" y="2781504"/>
            <a:ext cx="31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6FBBDCDA-00FB-B21B-D16D-4185858E0E47}"/>
              </a:ext>
            </a:extLst>
          </p:cNvPr>
          <p:cNvSpPr txBox="1"/>
          <p:nvPr/>
        </p:nvSpPr>
        <p:spPr>
          <a:xfrm>
            <a:off x="2172257" y="3955558"/>
            <a:ext cx="31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6EE066BE-1CF1-D66A-09DF-5BC611E0A8FF}"/>
              </a:ext>
            </a:extLst>
          </p:cNvPr>
          <p:cNvSpPr txBox="1"/>
          <p:nvPr/>
        </p:nvSpPr>
        <p:spPr>
          <a:xfrm>
            <a:off x="3263938" y="3955558"/>
            <a:ext cx="31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cxnSp>
        <p:nvCxnSpPr>
          <p:cNvPr id="1039" name="직선 화살표 연결선 1038">
            <a:extLst>
              <a:ext uri="{FF2B5EF4-FFF2-40B4-BE49-F238E27FC236}">
                <a16:creationId xmlns:a16="http://schemas.microsoft.com/office/drawing/2014/main" id="{586E2CC8-26FB-CC3A-1FE6-10FE7C450751}"/>
              </a:ext>
            </a:extLst>
          </p:cNvPr>
          <p:cNvCxnSpPr>
            <a:cxnSpLocks/>
          </p:cNvCxnSpPr>
          <p:nvPr/>
        </p:nvCxnSpPr>
        <p:spPr>
          <a:xfrm flipV="1">
            <a:off x="4594932" y="4370553"/>
            <a:ext cx="0" cy="223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5AF511DF-2669-8467-9407-E5D4FD8CA2F1}"/>
              </a:ext>
            </a:extLst>
          </p:cNvPr>
          <p:cNvSpPr txBox="1"/>
          <p:nvPr/>
        </p:nvSpPr>
        <p:spPr>
          <a:xfrm>
            <a:off x="4108291" y="4566940"/>
            <a:ext cx="1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w = 0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B86BE778-31D4-43A7-2A1A-A8D4B8D3AD4B}"/>
              </a:ext>
            </a:extLst>
          </p:cNvPr>
          <p:cNvSpPr txBox="1"/>
          <p:nvPr/>
        </p:nvSpPr>
        <p:spPr>
          <a:xfrm>
            <a:off x="3263938" y="5148047"/>
            <a:ext cx="31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cxnSp>
        <p:nvCxnSpPr>
          <p:cNvPr id="1044" name="직선 화살표 연결선 1043">
            <a:extLst>
              <a:ext uri="{FF2B5EF4-FFF2-40B4-BE49-F238E27FC236}">
                <a16:creationId xmlns:a16="http://schemas.microsoft.com/office/drawing/2014/main" id="{0570C78C-A9F8-B6A4-9D15-96E99FC4746E}"/>
              </a:ext>
            </a:extLst>
          </p:cNvPr>
          <p:cNvCxnSpPr>
            <a:cxnSpLocks/>
          </p:cNvCxnSpPr>
          <p:nvPr/>
        </p:nvCxnSpPr>
        <p:spPr>
          <a:xfrm flipV="1">
            <a:off x="4594932" y="5595994"/>
            <a:ext cx="0" cy="2238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5E192CB-A5BD-4F28-3AAE-C8EF2E51002C}"/>
              </a:ext>
            </a:extLst>
          </p:cNvPr>
          <p:cNvSpPr txBox="1"/>
          <p:nvPr/>
        </p:nvSpPr>
        <p:spPr>
          <a:xfrm>
            <a:off x="4108291" y="5792381"/>
            <a:ext cx="1527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•</a:t>
            </a:r>
            <a:r>
              <a:rPr lang="en-US" altLang="ko-KR" b="1">
                <a:latin typeface="Calibri" panose="020F0502020204030204" pitchFamily="34" charset="0"/>
                <a:cs typeface="Calibri" panose="020F0502020204030204" pitchFamily="34" charset="0"/>
              </a:rPr>
              <a:t> w = 0</a:t>
            </a:r>
          </a:p>
        </p:txBody>
      </p:sp>
      <p:cxnSp>
        <p:nvCxnSpPr>
          <p:cNvPr id="1046" name="직선 화살표 연결선 1045">
            <a:extLst>
              <a:ext uri="{FF2B5EF4-FFF2-40B4-BE49-F238E27FC236}">
                <a16:creationId xmlns:a16="http://schemas.microsoft.com/office/drawing/2014/main" id="{9DDCB127-5B1D-E436-E6F8-A26F2A6C8806}"/>
              </a:ext>
            </a:extLst>
          </p:cNvPr>
          <p:cNvCxnSpPr>
            <a:cxnSpLocks/>
          </p:cNvCxnSpPr>
          <p:nvPr/>
        </p:nvCxnSpPr>
        <p:spPr>
          <a:xfrm flipV="1">
            <a:off x="3441688" y="5595994"/>
            <a:ext cx="0" cy="223867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7" name="TextBox 1046">
            <a:extLst>
              <a:ext uri="{FF2B5EF4-FFF2-40B4-BE49-F238E27FC236}">
                <a16:creationId xmlns:a16="http://schemas.microsoft.com/office/drawing/2014/main" id="{BC9FA8A8-B6E9-29F0-3E8B-092655C578EB}"/>
              </a:ext>
            </a:extLst>
          </p:cNvPr>
          <p:cNvSpPr txBox="1"/>
          <p:nvPr/>
        </p:nvSpPr>
        <p:spPr>
          <a:xfrm>
            <a:off x="2172257" y="5135325"/>
            <a:ext cx="317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b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1BC9A21-EA04-5C90-7012-53FAA231CF76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FIFO (First-In First-Out)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04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696508" y="1086330"/>
            <a:ext cx="8020594" cy="4039919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sz="3200"/>
              <a:t> Outline</a:t>
            </a:r>
          </a:p>
          <a:p>
            <a:pPr>
              <a:lnSpc>
                <a:spcPct val="150000"/>
              </a:lnSpc>
            </a:pPr>
            <a:r>
              <a:rPr lang="en-US" altLang="ko-KR" sz="3200"/>
              <a:t> Block Diagram</a:t>
            </a:r>
          </a:p>
          <a:p>
            <a:pPr>
              <a:lnSpc>
                <a:spcPct val="150000"/>
              </a:lnSpc>
            </a:pPr>
            <a:r>
              <a:rPr lang="en-US" altLang="ko-KR" sz="3200"/>
              <a:t> Function of Module</a:t>
            </a:r>
          </a:p>
          <a:p>
            <a:pPr>
              <a:lnSpc>
                <a:spcPct val="150000"/>
              </a:lnSpc>
            </a:pPr>
            <a:r>
              <a:rPr lang="en-US" altLang="ko-KR" sz="3200"/>
              <a:t> ASM Chart </a:t>
            </a:r>
          </a:p>
          <a:p>
            <a:pPr>
              <a:lnSpc>
                <a:spcPct val="150000"/>
              </a:lnSpc>
            </a:pPr>
            <a:r>
              <a:rPr lang="en-US" altLang="ko-KR" sz="3200"/>
              <a:t> Simulation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6DA49A7-BA3E-E299-3A56-CE5DD629233E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Contents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3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BCA7-15F7-5EFF-6EFF-555B5300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BC9A21-EA04-5C90-7012-53FAA231CF76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FIFO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115" y="2372565"/>
            <a:ext cx="8494309" cy="1742825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62115" y="1767969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4byte buffer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에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연속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push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하여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full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 flipV="1">
            <a:off x="4566604" y="2798891"/>
            <a:ext cx="9052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 flipH="1" flipV="1">
            <a:off x="6899496" y="2798891"/>
            <a:ext cx="9052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092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BCA7-15F7-5EFF-6EFF-555B5300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4" y="2400156"/>
            <a:ext cx="8535591" cy="205768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BC9A21-EA04-5C90-7012-53FAA231CF76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FIFO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115" y="1767969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4byte buffer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에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4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연속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pop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하여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empty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 flipV="1">
            <a:off x="3857357" y="3036449"/>
            <a:ext cx="9052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 flipH="1" flipV="1">
            <a:off x="6700204" y="3036449"/>
            <a:ext cx="9052" cy="1421394"/>
          </a:xfrm>
          <a:prstGeom prst="line">
            <a:avLst/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74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EBCA7-15F7-5EFF-6EFF-555B5300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519" y="1718210"/>
            <a:ext cx="8292571" cy="286499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1BC9A21-EA04-5C90-7012-53FAA231CF76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FIFO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random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" name="직선 연결선 8"/>
          <p:cNvCxnSpPr/>
          <p:nvPr/>
        </p:nvCxnSpPr>
        <p:spPr>
          <a:xfrm flipH="1" flipV="1">
            <a:off x="2309910" y="2240535"/>
            <a:ext cx="11259" cy="2184927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2901" y="4642338"/>
            <a:ext cx="3020323" cy="1782241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 flipH="1" flipV="1">
            <a:off x="4314556" y="2240535"/>
            <a:ext cx="11259" cy="2184927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58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8650" y="1450757"/>
            <a:ext cx="7886700" cy="4726206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추가한 </a:t>
            </a:r>
            <a:r>
              <a:rPr lang="ko-KR" altLang="en-US" err="1"/>
              <a:t>로직</a:t>
            </a:r>
            <a:endParaRPr lang="en-US" altLang="ko-KR"/>
          </a:p>
          <a:p>
            <a:pPr marL="571500" indent="-571500">
              <a:buFont typeface="+mj-lt"/>
              <a:buAutoNum type="romanUcPeriod"/>
            </a:pPr>
            <a:r>
              <a:rPr lang="en-US" altLang="ko-KR"/>
              <a:t>Decoder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/>
              <a:t>PC</a:t>
            </a:r>
            <a:r>
              <a:rPr lang="ko-KR" altLang="en-US"/>
              <a:t> </a:t>
            </a:r>
            <a:r>
              <a:rPr lang="en-US" altLang="ko-KR"/>
              <a:t>command</a:t>
            </a:r>
            <a:r>
              <a:rPr lang="ko-KR" altLang="en-US"/>
              <a:t>를 </a:t>
            </a:r>
            <a:r>
              <a:rPr lang="en-US" altLang="ko-KR"/>
              <a:t>1tick </a:t>
            </a:r>
            <a:r>
              <a:rPr lang="ko-KR" altLang="en-US"/>
              <a:t>신호로 변환</a:t>
            </a:r>
            <a:endParaRPr lang="en-US" altLang="ko-KR"/>
          </a:p>
          <a:p>
            <a:pPr marL="571500" indent="-571500">
              <a:buFont typeface="+mj-lt"/>
              <a:buAutoNum type="romanUcPeriod"/>
            </a:pPr>
            <a:r>
              <a:rPr lang="en-US" altLang="ko-KR"/>
              <a:t>Switch </a:t>
            </a:r>
            <a:r>
              <a:rPr lang="en-US" altLang="ko-KR" err="1"/>
              <a:t>control_unit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/>
              <a:t>버튼과 달리 스위치는 연속적인 신호</a:t>
            </a:r>
            <a:endParaRPr lang="en-US" altLang="ko-KR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/>
              <a:t>스위치 현재 상태 다음 상태를 저장하는 </a:t>
            </a:r>
            <a:r>
              <a:rPr lang="en-US" altLang="ko-KR"/>
              <a:t>FSM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ko-KR"/>
              <a:t>PC</a:t>
            </a:r>
            <a:r>
              <a:rPr lang="ko-KR" altLang="en-US"/>
              <a:t>를 통해 스위치도 조작 가능한 </a:t>
            </a:r>
            <a:r>
              <a:rPr lang="ko-KR" altLang="en-US" err="1"/>
              <a:t>로직</a:t>
            </a:r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A995447-D455-8EB1-8C7C-BEB333CE58F1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UART 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스위치</a:t>
            </a:r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,</a:t>
            </a:r>
            <a:r>
              <a:rPr lang="ko-KR" altLang="en-US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버튼 조작</a:t>
            </a:r>
          </a:p>
        </p:txBody>
      </p:sp>
    </p:spTree>
    <p:extLst>
      <p:ext uri="{BB962C8B-B14F-4D97-AF65-F5344CB8AC3E}">
        <p14:creationId xmlns:p14="http://schemas.microsoft.com/office/powerpoint/2010/main" val="132744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Decoder &amp; Switch Control Unit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12" y="1758576"/>
            <a:ext cx="7791720" cy="34326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Block Diagram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4593" y="3090179"/>
            <a:ext cx="9975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err="1">
                <a:latin typeface="Calibri" panose="020F0502020204030204" pitchFamily="34" charset="0"/>
                <a:cs typeface="Calibri" panose="020F0502020204030204" pitchFamily="34" charset="0"/>
              </a:rPr>
              <a:t>key_S</a:t>
            </a:r>
            <a:endParaRPr lang="en-US" altLang="ko-KR" sz="20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2000" err="1">
                <a:latin typeface="Calibri" panose="020F0502020204030204" pitchFamily="34" charset="0"/>
                <a:cs typeface="Calibri" panose="020F0502020204030204" pitchFamily="34" charset="0"/>
              </a:rPr>
              <a:t>key_W</a:t>
            </a:r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0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2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꺾인 연결선 13"/>
          <p:cNvCxnSpPr/>
          <p:nvPr/>
        </p:nvCxnSpPr>
        <p:spPr>
          <a:xfrm flipV="1">
            <a:off x="3464169" y="3016920"/>
            <a:ext cx="152401" cy="139509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 20"/>
          <p:cNvCxnSpPr/>
          <p:nvPr/>
        </p:nvCxnSpPr>
        <p:spPr>
          <a:xfrm rot="10800000">
            <a:off x="3540369" y="3016920"/>
            <a:ext cx="169985" cy="14651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 22"/>
          <p:cNvCxnSpPr/>
          <p:nvPr/>
        </p:nvCxnSpPr>
        <p:spPr>
          <a:xfrm flipV="1">
            <a:off x="5527431" y="2090797"/>
            <a:ext cx="152401" cy="139509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꺾인 연결선 23"/>
          <p:cNvCxnSpPr/>
          <p:nvPr/>
        </p:nvCxnSpPr>
        <p:spPr>
          <a:xfrm rot="10800000">
            <a:off x="5603631" y="2090797"/>
            <a:ext cx="169985" cy="14651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/>
          <p:nvPr/>
        </p:nvCxnSpPr>
        <p:spPr>
          <a:xfrm flipV="1">
            <a:off x="5615355" y="4664012"/>
            <a:ext cx="152401" cy="139509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꺾인 연결선 25"/>
          <p:cNvCxnSpPr/>
          <p:nvPr/>
        </p:nvCxnSpPr>
        <p:spPr>
          <a:xfrm rot="10800000">
            <a:off x="5691555" y="4664012"/>
            <a:ext cx="169985" cy="146517"/>
          </a:xfrm>
          <a:prstGeom prst="bentConnector3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 flipH="1">
            <a:off x="4981575" y="3474899"/>
            <a:ext cx="109537" cy="24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 flipH="1">
            <a:off x="7429500" y="2484036"/>
            <a:ext cx="109537" cy="24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 flipH="1">
            <a:off x="7462837" y="4484391"/>
            <a:ext cx="76199" cy="2493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E6CD94-BE0D-5764-E685-0EAB83D02F2A}"/>
              </a:ext>
            </a:extLst>
          </p:cNvPr>
          <p:cNvSpPr/>
          <p:nvPr/>
        </p:nvSpPr>
        <p:spPr>
          <a:xfrm>
            <a:off x="1939071" y="1978090"/>
            <a:ext cx="1155522" cy="29484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951DDC-608A-B37A-5C03-21595DD0D777}"/>
              </a:ext>
            </a:extLst>
          </p:cNvPr>
          <p:cNvSpPr/>
          <p:nvPr/>
        </p:nvSpPr>
        <p:spPr>
          <a:xfrm>
            <a:off x="3994238" y="2972831"/>
            <a:ext cx="1743622" cy="9781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41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 Control Unit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694" y="1284999"/>
            <a:ext cx="5476957" cy="386080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2" y="5145804"/>
            <a:ext cx="6755935" cy="913713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FSM Chart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2127738" y="5715000"/>
            <a:ext cx="52753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구부러진 연결선 10"/>
          <p:cNvCxnSpPr/>
          <p:nvPr/>
        </p:nvCxnSpPr>
        <p:spPr>
          <a:xfrm rot="16200000" flipH="1">
            <a:off x="5583429" y="3238187"/>
            <a:ext cx="2091942" cy="1723292"/>
          </a:xfrm>
          <a:prstGeom prst="curvedConnector3">
            <a:avLst>
              <a:gd name="adj1" fmla="val 1385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flipH="1">
            <a:off x="4853354" y="2801815"/>
            <a:ext cx="1225061" cy="9964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971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Purpose of Simulation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8863" y="1631830"/>
            <a:ext cx="803211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Switch CU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천이 검증</a:t>
            </a:r>
            <a:endParaRPr lang="en-US" altLang="ko-KR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‘r’, ‘s’, ‘c’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Stopwatch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  <a:endParaRPr lang="en-US" altLang="ko-KR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‘2’, ‘4’, ‘6’, ‘8’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  <a:endParaRPr lang="en-US" altLang="ko-KR" sz="22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20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10" y="1661290"/>
            <a:ext cx="7354326" cy="30103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Switch CU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천이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2214" y="2653468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SW[2]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2214" y="2925595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SW[1]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2214" y="3187028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SW[0]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9567" y="4372824"/>
            <a:ext cx="265843" cy="23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4960" y="4759071"/>
            <a:ext cx="31592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IDLE : 0 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KEY_W : 1, KEY_S : 2,</a:t>
            </a:r>
          </a:p>
          <a:p>
            <a:r>
              <a:rPr lang="en-US" altLang="ko-KR" sz="2000" u="sng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SW_0   : 3</a:t>
            </a:r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, SW_1  : 4 </a:t>
            </a:r>
          </a:p>
        </p:txBody>
      </p:sp>
    </p:spTree>
    <p:extLst>
      <p:ext uri="{BB962C8B-B14F-4D97-AF65-F5344CB8AC3E}">
        <p14:creationId xmlns:p14="http://schemas.microsoft.com/office/powerpoint/2010/main" val="187783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Switch CU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천이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9567" y="4372824"/>
            <a:ext cx="265843" cy="23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32491" y="5218008"/>
            <a:ext cx="3132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IDLE : 0 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KEY_W : 1, KEY_S : 2,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SW_0   : 3, SW_1  : 4 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547" y="1709497"/>
            <a:ext cx="7382905" cy="3439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0633" y="4315116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SW[2]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0633" y="4587243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SW[1]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0633" y="4848676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SW[0]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14796" y="3811509"/>
            <a:ext cx="2353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9985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Switch CU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천이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899567" y="4372824"/>
            <a:ext cx="265843" cy="23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5214796" y="3811509"/>
            <a:ext cx="2353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589" y="1614985"/>
            <a:ext cx="7830643" cy="35056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1457" y="4258938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SW[2]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1457" y="4531065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SW[1]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457" y="4792498"/>
            <a:ext cx="819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SW[0]</a:t>
            </a:r>
            <a:r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32491" y="5218008"/>
            <a:ext cx="3132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IDLE : 0 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KEY_W : 1, KEY_S : 2,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SW_0   : 3, SW_1  : 4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 flipV="1">
            <a:off x="5552224" y="3657600"/>
            <a:ext cx="11260" cy="1463075"/>
          </a:xfrm>
          <a:prstGeom prst="line">
            <a:avLst/>
          </a:prstGeom>
          <a:ln w="19050"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4505737" y="3852666"/>
            <a:ext cx="754326" cy="5016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04651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">
            <a:extLst>
              <a:ext uri="{FF2B5EF4-FFF2-40B4-BE49-F238E27FC236}">
                <a16:creationId xmlns:a16="http://schemas.microsoft.com/office/drawing/2014/main" id="{9367C679-F5D9-CC9E-9760-7A7AE220FBFD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Outline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7339" y="1076325"/>
            <a:ext cx="8489379" cy="138112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97744" y="1123950"/>
            <a:ext cx="844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/>
              <a:t>프로젝트 목적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스톱워치</a:t>
            </a:r>
            <a:r>
              <a:rPr lang="en-US" altLang="ko-KR"/>
              <a:t>&amp;</a:t>
            </a:r>
            <a:r>
              <a:rPr lang="ko-KR" altLang="en-US"/>
              <a:t>시계를 </a:t>
            </a:r>
            <a:r>
              <a:rPr lang="en-US" altLang="ko-KR"/>
              <a:t>UART </a:t>
            </a:r>
            <a:r>
              <a:rPr lang="ko-KR" altLang="en-US"/>
              <a:t>통신으로 조작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/>
              <a:t>보드 스위치의 상태와 상관없이 </a:t>
            </a:r>
            <a:r>
              <a:rPr lang="en-US" altLang="ko-KR"/>
              <a:t>PC </a:t>
            </a:r>
            <a:r>
              <a:rPr lang="ko-KR" altLang="en-US"/>
              <a:t>입력에 따라 시계 </a:t>
            </a:r>
            <a:r>
              <a:rPr lang="en-US" altLang="ko-KR"/>
              <a:t>or </a:t>
            </a:r>
            <a:r>
              <a:rPr lang="ko-KR" altLang="en-US"/>
              <a:t>스톱워치</a:t>
            </a:r>
            <a:endParaRPr lang="en-US" altLang="ko-KR"/>
          </a:p>
        </p:txBody>
      </p:sp>
      <p:sp>
        <p:nvSpPr>
          <p:cNvPr id="16" name="직사각형 15"/>
          <p:cNvSpPr/>
          <p:nvPr/>
        </p:nvSpPr>
        <p:spPr>
          <a:xfrm>
            <a:off x="357339" y="2724149"/>
            <a:ext cx="8489379" cy="3571876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7744" y="2771774"/>
            <a:ext cx="400581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ko-KR" altLang="en-US"/>
              <a:t>구현 기능</a:t>
            </a:r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err="1"/>
              <a:t>Clock_mode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‘4’ : </a:t>
            </a:r>
            <a:r>
              <a:rPr lang="ko-KR" altLang="en-US"/>
              <a:t>수정할 자릿수 왼쪽 이동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'6’ : </a:t>
            </a:r>
            <a:r>
              <a:rPr lang="ko-KR" altLang="en-US"/>
              <a:t>수정할 자릿수 오른쪽 이동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‘8’ : </a:t>
            </a:r>
            <a:r>
              <a:rPr lang="ko-KR" altLang="en-US"/>
              <a:t>선택된 자릿수 </a:t>
            </a:r>
            <a:r>
              <a:rPr lang="en-US" altLang="ko-KR"/>
              <a:t>1 </a:t>
            </a:r>
            <a:r>
              <a:rPr lang="ko-KR" altLang="en-US"/>
              <a:t>증가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'2’ : </a:t>
            </a:r>
            <a:r>
              <a:rPr lang="ko-KR" altLang="en-US"/>
              <a:t>선택된 자릿수 </a:t>
            </a:r>
            <a:r>
              <a:rPr lang="en-US" altLang="ko-KR"/>
              <a:t>1 </a:t>
            </a:r>
            <a:r>
              <a:rPr lang="ko-KR" altLang="en-US"/>
              <a:t>감소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18" name="TextBox 17"/>
          <p:cNvSpPr txBox="1"/>
          <p:nvPr/>
        </p:nvSpPr>
        <p:spPr>
          <a:xfrm>
            <a:off x="491841" y="4895849"/>
            <a:ext cx="84489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err="1"/>
              <a:t>Stopwatch_mode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‘r’ : run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‘s’ : stop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‘c’ : clear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9A022F-1792-6C85-22BD-B38C1375FAF3}"/>
              </a:ext>
            </a:extLst>
          </p:cNvPr>
          <p:cNvSpPr txBox="1"/>
          <p:nvPr/>
        </p:nvSpPr>
        <p:spPr>
          <a:xfrm>
            <a:off x="4497655" y="2771774"/>
            <a:ext cx="400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err="1"/>
              <a:t>Clock_setting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‘m’ : </a:t>
            </a:r>
            <a:r>
              <a:rPr lang="ko-KR" altLang="en-US"/>
              <a:t>전체 자리 수정 모드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/>
              <a:t>ex) ‘m2331’ </a:t>
            </a:r>
            <a:r>
              <a:rPr lang="ko-KR" altLang="en-US"/>
              <a:t>입력 시 </a:t>
            </a:r>
            <a:r>
              <a:rPr lang="en-US" altLang="ko-KR"/>
              <a:t>23:31 </a:t>
            </a:r>
            <a:r>
              <a:rPr lang="ko-KR" altLang="en-US"/>
              <a:t>세팅 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9A022F-1792-6C85-22BD-B38C1375FAF3}"/>
              </a:ext>
            </a:extLst>
          </p:cNvPr>
          <p:cNvSpPr txBox="1"/>
          <p:nvPr/>
        </p:nvSpPr>
        <p:spPr>
          <a:xfrm>
            <a:off x="4497655" y="4272677"/>
            <a:ext cx="400581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altLang="ko-KR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ko-KR" err="1" smtClean="0"/>
              <a:t>mode_change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mtClean="0"/>
              <a:t>‘W’ : </a:t>
            </a:r>
            <a:r>
              <a:rPr lang="ko-KR" altLang="en-US" smtClean="0"/>
              <a:t>시계 모드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ko-KR" smtClean="0"/>
              <a:t> ‘S’ </a:t>
            </a:r>
            <a:r>
              <a:rPr lang="ko-KR" altLang="en-US" smtClean="0"/>
              <a:t> </a:t>
            </a:r>
            <a:r>
              <a:rPr lang="en-US" altLang="ko-KR" smtClean="0"/>
              <a:t>: </a:t>
            </a:r>
            <a:r>
              <a:rPr lang="ko-KR" altLang="en-US" smtClean="0"/>
              <a:t>스톱워치 모드</a:t>
            </a:r>
            <a:endParaRPr lang="en-US" altLang="ko-KR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  <a:p>
            <a:pPr lvl="1"/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4813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66" y="1689540"/>
            <a:ext cx="8255206" cy="268328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Switch CU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의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천이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88667" y="2913476"/>
            <a:ext cx="265843" cy="23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4816211" y="4087002"/>
            <a:ext cx="2353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590673" y="4626355"/>
            <a:ext cx="31324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IDLE : 0 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KEY_W : 1, KEY_S : 2,</a:t>
            </a:r>
          </a:p>
          <a:p>
            <a:r>
              <a:rPr lang="en-US" altLang="ko-KR" sz="2000">
                <a:latin typeface="Calibri" panose="020F0502020204030204" pitchFamily="34" charset="0"/>
                <a:cs typeface="Calibri" panose="020F0502020204030204" pitchFamily="34" charset="0"/>
              </a:rPr>
              <a:t>SW_0   : 3, SW_1  : 4 </a:t>
            </a:r>
          </a:p>
        </p:txBody>
      </p:sp>
      <p:cxnSp>
        <p:nvCxnSpPr>
          <p:cNvPr id="13" name="직선 연결선 12"/>
          <p:cNvCxnSpPr/>
          <p:nvPr/>
        </p:nvCxnSpPr>
        <p:spPr>
          <a:xfrm flipH="1">
            <a:off x="681287" y="3276600"/>
            <a:ext cx="238974" cy="5167"/>
          </a:xfrm>
          <a:prstGeom prst="line">
            <a:avLst/>
          </a:prstGeom>
          <a:ln w="1905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312713" y="2913476"/>
            <a:ext cx="265843" cy="2354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285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270416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5" y="2695625"/>
            <a:ext cx="8982750" cy="199360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809498" y="1848106"/>
            <a:ext cx="3749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/>
              <a:t>(1) 8'h38</a:t>
            </a:r>
            <a:r>
              <a:rPr lang="ko-KR" altLang="en-US"/>
              <a:t>주면 증가 </a:t>
            </a:r>
            <a:r>
              <a:rPr lang="en-US" altLang="ko-KR"/>
              <a:t>01:00(</a:t>
            </a:r>
            <a:r>
              <a:rPr lang="ko-KR" altLang="en-US"/>
              <a:t>초 </a:t>
            </a:r>
            <a:r>
              <a:rPr lang="ko-KR" altLang="en-US" err="1"/>
              <a:t>밀리초</a:t>
            </a:r>
            <a:r>
              <a:rPr lang="en-US" altLang="ko-KR"/>
              <a:t>)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4384432" y="3557954"/>
            <a:ext cx="4692103" cy="2813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809497" y="1848106"/>
            <a:ext cx="3590087" cy="384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0"/>
          </p:cNvCxnSpPr>
          <p:nvPr/>
        </p:nvCxnSpPr>
        <p:spPr>
          <a:xfrm flipH="1" flipV="1">
            <a:off x="6365631" y="2232859"/>
            <a:ext cx="364853" cy="13250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93786" y="3839308"/>
            <a:ext cx="2256692" cy="1348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‘2’, ‘4’, ‘6’, ‘8’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3"/>
          <a:srcRect b="82553"/>
          <a:stretch/>
        </p:blipFill>
        <p:spPr>
          <a:xfrm>
            <a:off x="3106573" y="5151996"/>
            <a:ext cx="2743199" cy="750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432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72" y="2298791"/>
            <a:ext cx="8679220" cy="244798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51236" y="1643564"/>
            <a:ext cx="431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(2) 8'b36 </a:t>
            </a:r>
            <a:r>
              <a:rPr lang="ko-KR" altLang="en-US"/>
              <a:t>주고 </a:t>
            </a:r>
            <a:r>
              <a:rPr lang="en-US" altLang="ko-KR"/>
              <a:t>8'h32 </a:t>
            </a:r>
            <a:r>
              <a:rPr lang="ko-KR" altLang="en-US"/>
              <a:t>주면 </a:t>
            </a:r>
            <a:r>
              <a:rPr lang="en-US" altLang="ko-KR"/>
              <a:t>51:00(</a:t>
            </a:r>
            <a:r>
              <a:rPr lang="ko-KR" altLang="en-US"/>
              <a:t>초 </a:t>
            </a:r>
            <a:r>
              <a:rPr lang="ko-KR" altLang="en-US" err="1"/>
              <a:t>밀리초</a:t>
            </a:r>
            <a:r>
              <a:rPr lang="en-US" altLang="ko-KR"/>
              <a:t>)</a:t>
            </a:r>
            <a:endParaRPr lang="ko-KR" altLang="en-US"/>
          </a:p>
          <a:p>
            <a:endParaRPr lang="en-US" altLang="ko-KR"/>
          </a:p>
        </p:txBody>
      </p:sp>
      <p:sp>
        <p:nvSpPr>
          <p:cNvPr id="6" name="직사각형 5"/>
          <p:cNvSpPr/>
          <p:nvPr/>
        </p:nvSpPr>
        <p:spPr>
          <a:xfrm>
            <a:off x="3382108" y="3317631"/>
            <a:ext cx="5580183" cy="3927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4651235" y="1627862"/>
            <a:ext cx="4258303" cy="384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>
            <a:stCxn id="6" idx="0"/>
            <a:endCxn id="7" idx="2"/>
          </p:cNvCxnSpPr>
          <p:nvPr/>
        </p:nvCxnSpPr>
        <p:spPr>
          <a:xfrm flipV="1">
            <a:off x="6172200" y="2012615"/>
            <a:ext cx="608187" cy="130501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398585" y="3651738"/>
            <a:ext cx="2614246" cy="257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‘2’, ‘4’, ‘6’, ‘8’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rcRect b="51332"/>
          <a:stretch/>
        </p:blipFill>
        <p:spPr>
          <a:xfrm>
            <a:off x="3502705" y="4922178"/>
            <a:ext cx="2239954" cy="14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2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4651235" y="1627862"/>
            <a:ext cx="2464673" cy="384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8" y="2200964"/>
            <a:ext cx="9047537" cy="18696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651236" y="1643564"/>
            <a:ext cx="43110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(1) 8'h72(run) 0.02s</a:t>
            </a:r>
            <a:r>
              <a:rPr lang="ko-KR" altLang="en-US"/>
              <a:t> 진행</a:t>
            </a:r>
            <a:endParaRPr lang="en-US" altLang="ko-KR"/>
          </a:p>
        </p:txBody>
      </p:sp>
      <p:grpSp>
        <p:nvGrpSpPr>
          <p:cNvPr id="18" name="그룹 17"/>
          <p:cNvGrpSpPr/>
          <p:nvPr/>
        </p:nvGrpSpPr>
        <p:grpSpPr>
          <a:xfrm>
            <a:off x="5165709" y="4089016"/>
            <a:ext cx="4311057" cy="662033"/>
            <a:chOff x="-428267" y="4667761"/>
            <a:chExt cx="4311057" cy="662033"/>
          </a:xfrm>
        </p:grpSpPr>
        <p:sp>
          <p:nvSpPr>
            <p:cNvPr id="15" name="직사각형 14"/>
            <p:cNvSpPr/>
            <p:nvPr/>
          </p:nvSpPr>
          <p:spPr>
            <a:xfrm>
              <a:off x="-428266" y="4683463"/>
              <a:ext cx="431105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/>
                <a:t>00:00 -&gt; 00:01</a:t>
              </a:r>
              <a:endParaRPr lang="ko-KR" altLang="en-US"/>
            </a:p>
            <a:p>
              <a:endParaRPr lang="en-US" altLang="ko-KR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-428267" y="4667761"/>
              <a:ext cx="1492997" cy="384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직사각형 13"/>
          <p:cNvSpPr/>
          <p:nvPr/>
        </p:nvSpPr>
        <p:spPr>
          <a:xfrm>
            <a:off x="7181212" y="4095096"/>
            <a:ext cx="4311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/>
              <a:t>00:01 -&gt; 00:02</a:t>
            </a:r>
            <a:endParaRPr lang="ko-KR" altLang="en-US"/>
          </a:p>
          <a:p>
            <a:endParaRPr lang="en-US" altLang="ko-KR"/>
          </a:p>
        </p:txBody>
      </p:sp>
      <p:sp>
        <p:nvSpPr>
          <p:cNvPr id="19" name="직사각형 18"/>
          <p:cNvSpPr/>
          <p:nvPr/>
        </p:nvSpPr>
        <p:spPr>
          <a:xfrm>
            <a:off x="7181211" y="4079394"/>
            <a:ext cx="1492997" cy="3847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위로 구부러진 화살표 19"/>
          <p:cNvSpPr/>
          <p:nvPr/>
        </p:nvSpPr>
        <p:spPr>
          <a:xfrm>
            <a:off x="6658706" y="3368846"/>
            <a:ext cx="2437889" cy="462283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위로 구부러진 화살표 12"/>
          <p:cNvSpPr/>
          <p:nvPr/>
        </p:nvSpPr>
        <p:spPr>
          <a:xfrm>
            <a:off x="5007271" y="3346917"/>
            <a:ext cx="1799493" cy="608821"/>
          </a:xfrm>
          <a:prstGeom prst="curved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4643203" y="2110154"/>
            <a:ext cx="303936" cy="205153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/>
          <p:cNvCxnSpPr/>
          <p:nvPr/>
        </p:nvCxnSpPr>
        <p:spPr>
          <a:xfrm flipH="1">
            <a:off x="3747740" y="4195772"/>
            <a:ext cx="913343" cy="584312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/>
          <p:cNvGrpSpPr/>
          <p:nvPr/>
        </p:nvGrpSpPr>
        <p:grpSpPr>
          <a:xfrm>
            <a:off x="1355175" y="4770462"/>
            <a:ext cx="4113640" cy="443619"/>
            <a:chOff x="1947191" y="4497713"/>
            <a:chExt cx="4113640" cy="443619"/>
          </a:xfrm>
        </p:grpSpPr>
        <p:sp>
          <p:nvSpPr>
            <p:cNvPr id="21" name="직사각형 20"/>
            <p:cNvSpPr/>
            <p:nvPr/>
          </p:nvSpPr>
          <p:spPr>
            <a:xfrm>
              <a:off x="1947192" y="4497713"/>
              <a:ext cx="3961240" cy="443619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947191" y="4572000"/>
              <a:ext cx="4113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run </a:t>
              </a:r>
              <a:r>
                <a:rPr lang="ko-KR" altLang="en-US"/>
                <a:t>중간에 </a:t>
              </a:r>
              <a:r>
                <a:rPr lang="en-US" altLang="ko-KR"/>
                <a:t>clear(8’h63)</a:t>
              </a:r>
              <a:r>
                <a:rPr lang="ko-KR" altLang="en-US"/>
                <a:t>을 넣어도 변화</a:t>
              </a:r>
              <a:r>
                <a:rPr lang="en-US" altLang="ko-KR"/>
                <a:t>x</a:t>
              </a:r>
              <a:endParaRPr lang="ko-KR" altLang="en-US"/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2119" t="8378" r="2534" b="74309"/>
          <a:stretch/>
        </p:blipFill>
        <p:spPr>
          <a:xfrm>
            <a:off x="3636402" y="5354774"/>
            <a:ext cx="2317537" cy="571835"/>
          </a:xfrm>
          <a:prstGeom prst="rect">
            <a:avLst/>
          </a:prstGeom>
        </p:spPr>
      </p:pic>
      <p:sp>
        <p:nvSpPr>
          <p:cNvPr id="23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2115" y="1142942"/>
            <a:ext cx="80321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‘r’, ‘s’, ‘c’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Stopwatch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26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87" y="2366258"/>
            <a:ext cx="8914004" cy="2167288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5202988" y="1664531"/>
            <a:ext cx="4311057" cy="385034"/>
            <a:chOff x="4651235" y="1627862"/>
            <a:chExt cx="4311057" cy="385034"/>
          </a:xfrm>
        </p:grpSpPr>
        <p:sp>
          <p:nvSpPr>
            <p:cNvPr id="7" name="직사각형 6"/>
            <p:cNvSpPr/>
            <p:nvPr/>
          </p:nvSpPr>
          <p:spPr>
            <a:xfrm>
              <a:off x="4651235" y="1627862"/>
              <a:ext cx="2910149" cy="38475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51236" y="1643564"/>
              <a:ext cx="4311056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/>
                <a:t>(2) 8'h73(stop) </a:t>
              </a:r>
              <a:r>
                <a:rPr lang="ko-KR" altLang="en-US"/>
                <a:t>후</a:t>
              </a:r>
              <a:r>
                <a:rPr lang="en-US" altLang="ko-KR"/>
                <a:t> 8’h63 clear</a:t>
              </a:r>
            </a:p>
          </p:txBody>
        </p:sp>
      </p:grpSp>
      <p:sp>
        <p:nvSpPr>
          <p:cNvPr id="16" name="직사각형 15"/>
          <p:cNvSpPr/>
          <p:nvPr/>
        </p:nvSpPr>
        <p:spPr>
          <a:xfrm>
            <a:off x="2743200" y="2268414"/>
            <a:ext cx="556846" cy="23504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7197969" y="3291054"/>
            <a:ext cx="1898625" cy="45447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H="1">
            <a:off x="7358517" y="3745524"/>
            <a:ext cx="267345" cy="123256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/>
          <p:cNvGrpSpPr/>
          <p:nvPr/>
        </p:nvGrpSpPr>
        <p:grpSpPr>
          <a:xfrm>
            <a:off x="6458530" y="4987013"/>
            <a:ext cx="4113640" cy="387931"/>
            <a:chOff x="5692782" y="4987013"/>
            <a:chExt cx="4113640" cy="387931"/>
          </a:xfrm>
        </p:grpSpPr>
        <p:sp>
          <p:nvSpPr>
            <p:cNvPr id="25" name="직사각형 24"/>
            <p:cNvSpPr/>
            <p:nvPr/>
          </p:nvSpPr>
          <p:spPr>
            <a:xfrm>
              <a:off x="5744308" y="4987013"/>
              <a:ext cx="1928446" cy="387931"/>
            </a:xfrm>
            <a:prstGeom prst="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692782" y="5005612"/>
              <a:ext cx="41136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/>
                <a:t>8’h63 clear</a:t>
              </a:r>
              <a:r>
                <a:rPr lang="ko-KR" altLang="en-US"/>
                <a:t>로 </a:t>
              </a:r>
              <a:r>
                <a:rPr lang="en-US" altLang="ko-KR"/>
                <a:t>00:00</a:t>
              </a:r>
              <a:r>
                <a:rPr lang="ko-KR" altLang="en-US"/>
                <a:t> 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b="75263"/>
          <a:stretch/>
        </p:blipFill>
        <p:spPr>
          <a:xfrm>
            <a:off x="3518844" y="5190278"/>
            <a:ext cx="1918658" cy="644911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3FBA17F7-1ACE-A930-661D-83A40D2AB7C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</a:t>
            </a:r>
            <a:r>
              <a:rPr lang="en-US" altLang="ko-KR" sz="4000" err="1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Switch_CU</a:t>
            </a:r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62115" y="1142942"/>
            <a:ext cx="80321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UART ‘r’, ‘s’, ‘c’ command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통한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Stopwatch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동작 검증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40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98F4A-0B83-759D-B671-DD0D2C80F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2387F-AC23-D9F5-F94F-0A177A857607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CMD Decoder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94F029-BD49-CA21-F3B7-DD6CBA66B8EB}"/>
              </a:ext>
            </a:extLst>
          </p:cNvPr>
          <p:cNvSpPr txBox="1"/>
          <p:nvPr/>
        </p:nvSpPr>
        <p:spPr>
          <a:xfrm>
            <a:off x="462115" y="1142942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Block Diagram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D4CAF8B6-4E8A-C383-566B-25FE6125E4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67" y="1884922"/>
            <a:ext cx="5592766" cy="448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454A48F8-B835-C678-0496-A5718F6F565B}"/>
              </a:ext>
            </a:extLst>
          </p:cNvPr>
          <p:cNvSpPr/>
          <p:nvPr/>
        </p:nvSpPr>
        <p:spPr>
          <a:xfrm>
            <a:off x="1924048" y="3994876"/>
            <a:ext cx="889001" cy="22219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D8A713-1E6B-A78A-76EE-D8F0588CDE83}"/>
                  </a:ext>
                </a:extLst>
              </p:cNvPr>
              <p:cNvSpPr txBox="1"/>
              <p:nvPr/>
            </p:nvSpPr>
            <p:spPr>
              <a:xfrm>
                <a:off x="3555999" y="1336515"/>
                <a:ext cx="466725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600"/>
                  <a:t>‘m’ </a:t>
                </a:r>
                <a:r>
                  <a:rPr lang="ko-KR" altLang="en-US" sz="1600" err="1"/>
                  <a:t>입력시</a:t>
                </a:r>
                <a:r>
                  <a:rPr lang="ko-KR" altLang="en-US" sz="1600"/>
                  <a:t> </a:t>
                </a:r>
                <a:r>
                  <a:rPr lang="en-US" altLang="ko-KR" sz="1600" err="1"/>
                  <a:t>out_valid</a:t>
                </a:r>
                <a:r>
                  <a:rPr lang="en-US" altLang="ko-KR" sz="1600"/>
                  <a:t> = 1 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sz="1600"/>
                  <a:t>’m’ x → 2,4,6,8 </a:t>
                </a:r>
                <a:r>
                  <a:rPr lang="ko-KR" altLang="en-US" sz="1600"/>
                  <a:t>입력 가능</a:t>
                </a:r>
                <a:r>
                  <a:rPr lang="en-US" altLang="ko-KR" sz="1600"/>
                  <a:t>)</a:t>
                </a:r>
              </a:p>
              <a:p>
                <a:r>
                  <a:rPr lang="en-US" altLang="ko-KR" sz="1600" err="1"/>
                  <a:t>out_valid</a:t>
                </a:r>
                <a:r>
                  <a:rPr lang="en-US" altLang="ko-KR" sz="1600"/>
                  <a:t> &amp;&amp; </a:t>
                </a:r>
                <a:r>
                  <a:rPr lang="en-US" altLang="ko-KR" sz="1600" err="1"/>
                  <a:t>modify_watch</a:t>
                </a:r>
                <a:r>
                  <a:rPr lang="en-US" altLang="ko-KR" sz="1600"/>
                  <a:t> ==1 </a:t>
                </a:r>
                <a:r>
                  <a:rPr lang="ko-KR" altLang="en-US" sz="1600" err="1"/>
                  <a:t>일때만</a:t>
                </a:r>
                <a:r>
                  <a:rPr lang="ko-KR" altLang="en-US" sz="1600"/>
                  <a:t> 동작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D8A713-1E6B-A78A-76EE-D8F0588CD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999" y="1336515"/>
                <a:ext cx="4667252" cy="584775"/>
              </a:xfrm>
              <a:prstGeom prst="rect">
                <a:avLst/>
              </a:prstGeom>
              <a:blipFill>
                <a:blip r:embed="rId3"/>
                <a:stretch>
                  <a:fillRect l="-653" t="-4167" b="-1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8E44E0AC-1A13-4725-CAF7-D79C200F00EB}"/>
              </a:ext>
            </a:extLst>
          </p:cNvPr>
          <p:cNvSpPr/>
          <p:nvPr/>
        </p:nvSpPr>
        <p:spPr>
          <a:xfrm>
            <a:off x="3619497" y="1335482"/>
            <a:ext cx="4667253" cy="584159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5A58B97E-9308-549A-7432-8F66C132C9E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13049" y="1919641"/>
            <a:ext cx="908051" cy="2186331"/>
          </a:xfrm>
          <a:prstGeom prst="bentConnector2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593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231B223C-6F43-EF61-5029-A991A5C8A66D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Code Review of CMD Decoder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74C1239-52AE-C79A-2A8A-B61336593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735" y="1450757"/>
            <a:ext cx="4314512" cy="16953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AE2C2B-ADC0-7A5F-3C1B-74C38E1016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35" y="3839699"/>
            <a:ext cx="6799307" cy="12714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EAB86F-CF24-2D4C-66C7-F06DDA8BF91D}"/>
              </a:ext>
            </a:extLst>
          </p:cNvPr>
          <p:cNvSpPr txBox="1"/>
          <p:nvPr/>
        </p:nvSpPr>
        <p:spPr>
          <a:xfrm>
            <a:off x="555941" y="3213556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시간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2byte,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분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2byte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</a:t>
            </a:r>
            <a:r>
              <a:rPr lang="en-US" altLang="ko-KR" sz="2200" err="1">
                <a:latin typeface="Calibri" panose="020F0502020204030204" pitchFamily="34" charset="0"/>
                <a:cs typeface="Calibri" panose="020F0502020204030204" pitchFamily="34" charset="0"/>
              </a:rPr>
              <a:t>temp_buf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에 저장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10C14F-830B-9C30-6035-9A03F5A18C5C}"/>
              </a:ext>
            </a:extLst>
          </p:cNvPr>
          <p:cNvSpPr/>
          <p:nvPr/>
        </p:nvSpPr>
        <p:spPr>
          <a:xfrm>
            <a:off x="620734" y="2601578"/>
            <a:ext cx="2187779" cy="5445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437113-9F09-B539-9BCD-6FDC9D9EEC7A}"/>
              </a:ext>
            </a:extLst>
          </p:cNvPr>
          <p:cNvSpPr txBox="1"/>
          <p:nvPr/>
        </p:nvSpPr>
        <p:spPr>
          <a:xfrm>
            <a:off x="555941" y="5242745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reset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시 출력신호들과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state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초기화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92120-87A6-C8F3-D2A2-CC9F1EB75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868D77-80FD-0733-25C9-F0A3B7063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23" y="1204788"/>
            <a:ext cx="6363061" cy="4916093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2361AC26-EDDC-B276-7886-A254D18DC8D9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Code Review of CMD Decoder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A6B9B7F-33E4-32AE-C14A-CFB82AC8007F}"/>
              </a:ext>
            </a:extLst>
          </p:cNvPr>
          <p:cNvSpPr/>
          <p:nvPr/>
        </p:nvSpPr>
        <p:spPr>
          <a:xfrm>
            <a:off x="1807114" y="1379268"/>
            <a:ext cx="5909302" cy="589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02B6172-C5E3-8BC2-49F2-A4EEB5E399C7}"/>
              </a:ext>
            </a:extLst>
          </p:cNvPr>
          <p:cNvSpPr/>
          <p:nvPr/>
        </p:nvSpPr>
        <p:spPr>
          <a:xfrm>
            <a:off x="2426046" y="2655545"/>
            <a:ext cx="2813512" cy="7168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9642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058D4-3746-5EC7-07FF-FBE26EC54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D41707F-E3CD-0064-2659-43F9116BE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709" y="1519227"/>
            <a:ext cx="7042672" cy="444619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927324E-B6AE-75FF-A16C-849D4F04AFA5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Code Review of CMD Decoder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1C9B68-4226-EF09-9646-01C0DD46E401}"/>
              </a:ext>
            </a:extLst>
          </p:cNvPr>
          <p:cNvSpPr/>
          <p:nvPr/>
        </p:nvSpPr>
        <p:spPr>
          <a:xfrm>
            <a:off x="1844763" y="2013750"/>
            <a:ext cx="6210528" cy="8040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C188F6BA-0C4A-F980-91EA-78627AB6BA51}"/>
              </a:ext>
            </a:extLst>
          </p:cNvPr>
          <p:cNvCxnSpPr>
            <a:cxnSpLocks/>
          </p:cNvCxnSpPr>
          <p:nvPr/>
        </p:nvCxnSpPr>
        <p:spPr>
          <a:xfrm>
            <a:off x="2631591" y="4539343"/>
            <a:ext cx="174446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02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92F33-A32C-8B2C-8D8F-91763F398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3263E8BC-1865-F822-CFA7-D0A1B34E01B0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Code Review of CMD Decoder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442D6C-C824-0AE7-52C6-39C7EE442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677" y="1450757"/>
            <a:ext cx="5886645" cy="107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2E55318-C829-E489-5DB9-43C71FF41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794" y="2714314"/>
            <a:ext cx="2739994" cy="35438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6B173207-70CC-F758-BF3D-C270FD2E2A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214" y="2714314"/>
            <a:ext cx="2677570" cy="3543842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78167E-96C2-643C-D1A0-E84867FFFD43}"/>
              </a:ext>
            </a:extLst>
          </p:cNvPr>
          <p:cNvSpPr/>
          <p:nvPr/>
        </p:nvSpPr>
        <p:spPr>
          <a:xfrm>
            <a:off x="5775649" y="1567544"/>
            <a:ext cx="1595534" cy="8210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041F43F9-3D56-DC01-1F27-0CD31D3894F8}"/>
                  </a:ext>
                </a:extLst>
              </p14:cNvPr>
              <p14:cNvContentPartPr/>
              <p14:nvPr/>
            </p14:nvContentPartPr>
            <p14:xfrm>
              <a:off x="1612051" y="5243481"/>
              <a:ext cx="189360" cy="54720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041F43F9-3D56-DC01-1F27-0CD31D3894F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4051" y="5225481"/>
                <a:ext cx="2250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9BFE4DF6-1621-7EDF-44C8-187CB94206E1}"/>
                  </a:ext>
                </a:extLst>
              </p14:cNvPr>
              <p14:cNvContentPartPr/>
              <p14:nvPr/>
            </p14:nvContentPartPr>
            <p14:xfrm>
              <a:off x="5560171" y="5262561"/>
              <a:ext cx="196920" cy="55548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9BFE4DF6-1621-7EDF-44C8-187CB94206E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42171" y="5244561"/>
                <a:ext cx="232560" cy="59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20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90746" y="5134044"/>
            <a:ext cx="80321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4" indent="-285744">
              <a:buFont typeface="Wingdings" panose="05000000000000000000" pitchFamily="2" charset="2"/>
              <a:buChar char="Ø"/>
            </a:pP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모든 모듈은 </a:t>
            </a:r>
            <a:r>
              <a:rPr lang="en-US" altLang="ko-KR" sz="2200">
                <a:latin typeface="Calibri" panose="020F0502020204030204" pitchFamily="34" charset="0"/>
                <a:cs typeface="Calibri" panose="020F0502020204030204" pitchFamily="34" charset="0"/>
              </a:rPr>
              <a:t>sys </a:t>
            </a:r>
            <a:r>
              <a:rPr lang="en-US" altLang="ko-KR" sz="2200" err="1">
                <a:latin typeface="Calibri" panose="020F0502020204030204" pitchFamily="34" charset="0"/>
                <a:cs typeface="Calibri" panose="020F0502020204030204" pitchFamily="34" charset="0"/>
              </a:rPr>
              <a:t>clk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en-US" altLang="ko-KR" sz="2200" err="1">
                <a:latin typeface="Calibri" panose="020F0502020204030204" pitchFamily="34" charset="0"/>
                <a:cs typeface="Calibri" panose="020F0502020204030204" pitchFamily="34" charset="0"/>
              </a:rPr>
              <a:t>rst</a:t>
            </a:r>
            <a:r>
              <a:rPr lang="ko-KR" altLang="en-US" sz="2200">
                <a:latin typeface="Calibri" panose="020F0502020204030204" pitchFamily="34" charset="0"/>
                <a:cs typeface="Calibri" panose="020F0502020204030204" pitchFamily="34" charset="0"/>
              </a:rPr>
              <a:t>를 입력으로 받음 </a:t>
            </a:r>
            <a:endParaRPr lang="en-US" altLang="ko-KR" sz="16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B1BC9A21-EA04-5C90-7012-53FAA231CF76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Block Diagram 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" y="1130082"/>
            <a:ext cx="11000898" cy="668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12367" y="829579"/>
            <a:ext cx="8148323" cy="645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1" name="_x525116800" descr="EMB000008e41e9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66" y="1450757"/>
            <a:ext cx="8739129" cy="331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483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F3530-6DED-7D67-8D98-2A7F6E94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BB41A91-86F6-97B9-E358-3011EA5B9679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Code Review of CMD Decoder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F457BB0-0217-4A80-824A-FA9D85C7E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730" y="1321309"/>
            <a:ext cx="2987299" cy="4999153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F5F0B5-9484-D354-B14F-8D234B739D6B}"/>
              </a:ext>
            </a:extLst>
          </p:cNvPr>
          <p:cNvSpPr/>
          <p:nvPr/>
        </p:nvSpPr>
        <p:spPr>
          <a:xfrm>
            <a:off x="633730" y="1321310"/>
            <a:ext cx="1773568" cy="21824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380D019-B434-AF49-6EAA-951638E88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10" y="3662458"/>
            <a:ext cx="3653673" cy="265800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1DAD9BE-B2FD-CD60-1DCB-CE9075D98B3A}"/>
              </a:ext>
            </a:extLst>
          </p:cNvPr>
          <p:cNvSpPr/>
          <p:nvPr/>
        </p:nvSpPr>
        <p:spPr>
          <a:xfrm>
            <a:off x="4639673" y="4366199"/>
            <a:ext cx="3235364" cy="107354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74141E3-B5D6-E773-ED06-A8DB374A5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310" y="1321309"/>
            <a:ext cx="2987299" cy="15065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6D1F862-45A0-05D3-FB7A-BA25DAEA5512}"/>
              </a:ext>
            </a:extLst>
          </p:cNvPr>
          <p:cNvSpPr txBox="1"/>
          <p:nvPr/>
        </p:nvSpPr>
        <p:spPr>
          <a:xfrm>
            <a:off x="7399421" y="1324108"/>
            <a:ext cx="1110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/>
              <a:t>before</a:t>
            </a:r>
            <a:endParaRPr lang="ko-KR" altLang="en-US" sz="220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98AA86-469C-B6A8-C7A8-A6F2BCF8B349}"/>
              </a:ext>
            </a:extLst>
          </p:cNvPr>
          <p:cNvSpPr txBox="1"/>
          <p:nvPr/>
        </p:nvSpPr>
        <p:spPr>
          <a:xfrm>
            <a:off x="7979983" y="3605441"/>
            <a:ext cx="11108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/>
              <a:t>After</a:t>
            </a:r>
            <a:endParaRPr lang="ko-KR" altLang="en-US" sz="2200"/>
          </a:p>
        </p:txBody>
      </p:sp>
    </p:spTree>
    <p:extLst>
      <p:ext uri="{BB962C8B-B14F-4D97-AF65-F5344CB8AC3E}">
        <p14:creationId xmlns:p14="http://schemas.microsoft.com/office/powerpoint/2010/main" val="1889500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7856286-84EB-7CDE-22C2-AC2F47E1B3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013"/>
          <a:stretch>
            <a:fillRect/>
          </a:stretch>
        </p:blipFill>
        <p:spPr>
          <a:xfrm>
            <a:off x="113809" y="2189285"/>
            <a:ext cx="8945970" cy="1937545"/>
          </a:xfrm>
          <a:prstGeom prst="rect">
            <a:avLst/>
          </a:prstGeom>
        </p:spPr>
      </p:pic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ABB09176-255A-DBD0-6845-A18ACD915A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5782"/>
          <a:stretch>
            <a:fillRect/>
          </a:stretch>
        </p:blipFill>
        <p:spPr>
          <a:xfrm>
            <a:off x="3188870" y="4395713"/>
            <a:ext cx="3086101" cy="20971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BA7E45-8691-F2DA-A5B8-4C8E57B78BC9}"/>
              </a:ext>
            </a:extLst>
          </p:cNvPr>
          <p:cNvSpPr/>
          <p:nvPr/>
        </p:nvSpPr>
        <p:spPr>
          <a:xfrm>
            <a:off x="6773779" y="2109476"/>
            <a:ext cx="306805" cy="2097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9761160-62B1-4FA9-DF4E-37B0025B4B3E}"/>
              </a:ext>
            </a:extLst>
          </p:cNvPr>
          <p:cNvGrpSpPr/>
          <p:nvPr/>
        </p:nvGrpSpPr>
        <p:grpSpPr>
          <a:xfrm>
            <a:off x="3369344" y="1413690"/>
            <a:ext cx="6081964" cy="276999"/>
            <a:chOff x="3363328" y="1533879"/>
            <a:chExt cx="6081964" cy="2769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2A69C2-E37B-A6CE-46C1-7828B56E3B7C}"/>
                </a:ext>
              </a:extLst>
            </p:cNvPr>
            <p:cNvSpPr txBox="1"/>
            <p:nvPr/>
          </p:nvSpPr>
          <p:spPr>
            <a:xfrm>
              <a:off x="3363328" y="1533879"/>
              <a:ext cx="6081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수정 모드에서 </a:t>
              </a:r>
              <a:r>
                <a:rPr lang="en-US" altLang="ko-KR" sz="1200"/>
                <a:t>2,4,6,8</a:t>
              </a:r>
              <a:r>
                <a:rPr lang="ko-KR" altLang="en-US" sz="1200"/>
                <a:t>도 입력을 받기 위해 </a:t>
              </a:r>
              <a:r>
                <a:rPr lang="en-US" altLang="ko-KR" sz="1200" err="1"/>
                <a:t>out_valid</a:t>
              </a:r>
              <a:r>
                <a:rPr lang="en-US" altLang="ko-KR" sz="1200"/>
                <a:t> &amp;&amp; </a:t>
              </a:r>
              <a:r>
                <a:rPr lang="en-US" altLang="ko-KR" sz="1200" err="1"/>
                <a:t>modify_watch</a:t>
              </a:r>
              <a:r>
                <a:rPr lang="en-US" altLang="ko-KR" sz="1200"/>
                <a:t> ==1 </a:t>
              </a:r>
              <a:r>
                <a:rPr lang="ko-KR" altLang="en-US" sz="1200" err="1"/>
                <a:t>일때만</a:t>
              </a:r>
              <a:r>
                <a:rPr lang="ko-KR" altLang="en-US" sz="1200"/>
                <a:t> 동작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1BC87E6-A350-792C-D424-EDB5D74CEABF}"/>
                </a:ext>
              </a:extLst>
            </p:cNvPr>
            <p:cNvSpPr/>
            <p:nvPr/>
          </p:nvSpPr>
          <p:spPr>
            <a:xfrm>
              <a:off x="3429000" y="1533879"/>
              <a:ext cx="5624763" cy="2586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3DEF61E6-BE54-F605-FC86-F7E32A7B153E}"/>
              </a:ext>
            </a:extLst>
          </p:cNvPr>
          <p:cNvCxnSpPr>
            <a:cxnSpLocks/>
          </p:cNvCxnSpPr>
          <p:nvPr/>
        </p:nvCxnSpPr>
        <p:spPr>
          <a:xfrm flipV="1">
            <a:off x="6954252" y="1690689"/>
            <a:ext cx="0" cy="43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4C9697-5A3D-4F54-D103-778163B99DF4}"/>
              </a:ext>
            </a:extLst>
          </p:cNvPr>
          <p:cNvSpPr/>
          <p:nvPr/>
        </p:nvSpPr>
        <p:spPr>
          <a:xfrm>
            <a:off x="3369344" y="2995863"/>
            <a:ext cx="2947235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734823FC-CE25-0673-3E5F-7E2FAD6F0E94}"/>
              </a:ext>
            </a:extLst>
          </p:cNvPr>
          <p:cNvCxnSpPr/>
          <p:nvPr/>
        </p:nvCxnSpPr>
        <p:spPr>
          <a:xfrm flipH="1" flipV="1">
            <a:off x="1756611" y="1991226"/>
            <a:ext cx="1678405" cy="100463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BAEF041-6049-BF73-0C45-F3FE29F889F4}"/>
              </a:ext>
            </a:extLst>
          </p:cNvPr>
          <p:cNvSpPr/>
          <p:nvPr/>
        </p:nvSpPr>
        <p:spPr>
          <a:xfrm>
            <a:off x="361451" y="1682301"/>
            <a:ext cx="1569618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B05E5F-F170-46A3-0137-B909AF4BDD55}"/>
              </a:ext>
            </a:extLst>
          </p:cNvPr>
          <p:cNvSpPr txBox="1"/>
          <p:nvPr/>
        </p:nvSpPr>
        <p:spPr>
          <a:xfrm>
            <a:off x="378995" y="1690689"/>
            <a:ext cx="155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시계 </a:t>
            </a:r>
            <a:r>
              <a:rPr lang="en-US" altLang="ko-KR" sz="1400"/>
              <a:t>default 12:00</a:t>
            </a:r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CCEEC6-79C6-1054-3498-E6C68CE71321}"/>
              </a:ext>
            </a:extLst>
          </p:cNvPr>
          <p:cNvSpPr/>
          <p:nvPr/>
        </p:nvSpPr>
        <p:spPr>
          <a:xfrm>
            <a:off x="3140745" y="5287882"/>
            <a:ext cx="3194384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52F2159-6BB1-7794-5E74-E212668F678B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571127" y="5444293"/>
            <a:ext cx="1569618" cy="2557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E5F58A-744D-B791-54C4-87CE7747D7C6}"/>
              </a:ext>
            </a:extLst>
          </p:cNvPr>
          <p:cNvSpPr/>
          <p:nvPr/>
        </p:nvSpPr>
        <p:spPr>
          <a:xfrm>
            <a:off x="289764" y="5544438"/>
            <a:ext cx="1281363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93D1256-F081-C09F-2CEC-6312B30E8756}"/>
              </a:ext>
            </a:extLst>
          </p:cNvPr>
          <p:cNvSpPr txBox="1"/>
          <p:nvPr/>
        </p:nvSpPr>
        <p:spPr>
          <a:xfrm>
            <a:off x="228606" y="5546960"/>
            <a:ext cx="286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시계 </a:t>
            </a:r>
            <a:r>
              <a:rPr lang="en-US" altLang="ko-KR" sz="1400"/>
              <a:t>11:25</a:t>
            </a:r>
            <a:r>
              <a:rPr lang="ko-KR" altLang="en-US" sz="1400"/>
              <a:t> 수정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B258D6C-9ADF-3561-9F75-F732B9B76D73}"/>
              </a:ext>
            </a:extLst>
          </p:cNvPr>
          <p:cNvGrpSpPr/>
          <p:nvPr/>
        </p:nvGrpSpPr>
        <p:grpSpPr>
          <a:xfrm>
            <a:off x="6787815" y="5700000"/>
            <a:ext cx="1888958" cy="605624"/>
            <a:chOff x="6773779" y="4705233"/>
            <a:chExt cx="1888958" cy="60562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AAC57AE2-669E-2AD3-BDF4-29E731FDA8D1}"/>
                </a:ext>
              </a:extLst>
            </p:cNvPr>
            <p:cNvGrpSpPr/>
            <p:nvPr/>
          </p:nvGrpSpPr>
          <p:grpSpPr>
            <a:xfrm>
              <a:off x="6773779" y="4705233"/>
              <a:ext cx="1888958" cy="605624"/>
              <a:chOff x="986590" y="4605314"/>
              <a:chExt cx="1888958" cy="605624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5F505B18-E05C-2A60-7E6F-A62CEF2A617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76" t="9029" r="1073" b="74631"/>
              <a:stretch>
                <a:fillRect/>
              </a:stretch>
            </p:blipFill>
            <p:spPr>
              <a:xfrm>
                <a:off x="986590" y="4605314"/>
                <a:ext cx="1888958" cy="425983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ED13B263-1953-2035-32C4-98015F78875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76" t="43059" r="1073" b="50942"/>
              <a:stretch>
                <a:fillRect/>
              </a:stretch>
            </p:blipFill>
            <p:spPr>
              <a:xfrm>
                <a:off x="986590" y="5054527"/>
                <a:ext cx="1888958" cy="156411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06C7857-26DD-4971-4E7A-B843928E5537}"/>
                </a:ext>
              </a:extLst>
            </p:cNvPr>
            <p:cNvSpPr/>
            <p:nvPr/>
          </p:nvSpPr>
          <p:spPr>
            <a:xfrm>
              <a:off x="6773779" y="4705233"/>
              <a:ext cx="1888958" cy="60562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6AECEAF3-1BF3-50AE-A50F-D78E0BDCE5A1}"/>
              </a:ext>
            </a:extLst>
          </p:cNvPr>
          <p:cNvCxnSpPr>
            <a:cxnSpLocks/>
          </p:cNvCxnSpPr>
          <p:nvPr/>
        </p:nvCxnSpPr>
        <p:spPr>
          <a:xfrm>
            <a:off x="3724275" y="5600704"/>
            <a:ext cx="3049504" cy="639414"/>
          </a:xfrm>
          <a:prstGeom prst="bentConnector3">
            <a:avLst>
              <a:gd name="adj1" fmla="val -18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35B23D78-B7F4-1141-DAD0-7A464EFBA4B8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337050" y="5600704"/>
            <a:ext cx="2450765" cy="402108"/>
          </a:xfrm>
          <a:prstGeom prst="bentConnector3">
            <a:avLst>
              <a:gd name="adj1" fmla="val 51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B8B91F76-4B9D-CEA6-B2D2-60C79E9CDB41}"/>
              </a:ext>
            </a:extLst>
          </p:cNvPr>
          <p:cNvCxnSpPr>
            <a:cxnSpLocks/>
          </p:cNvCxnSpPr>
          <p:nvPr/>
        </p:nvCxnSpPr>
        <p:spPr>
          <a:xfrm>
            <a:off x="5489575" y="5600704"/>
            <a:ext cx="1284204" cy="179103"/>
          </a:xfrm>
          <a:prstGeom prst="bentConnector3">
            <a:avLst>
              <a:gd name="adj1" fmla="val -43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FBF6CDB5-2E89-0E1E-E3C5-49F0AB0A4BB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Clock Setting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56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A48DF-35C5-627D-A6AA-FD8E5C31A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55BCDC5-C556-2E8E-1351-00898D7D39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3358"/>
          <a:stretch>
            <a:fillRect/>
          </a:stretch>
        </p:blipFill>
        <p:spPr>
          <a:xfrm>
            <a:off x="108086" y="1968765"/>
            <a:ext cx="939364" cy="232765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0664C32-04C8-73E0-C8C7-D9382755A2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20" r="24013"/>
          <a:stretch>
            <a:fillRect/>
          </a:stretch>
        </p:blipFill>
        <p:spPr>
          <a:xfrm>
            <a:off x="974516" y="1968765"/>
            <a:ext cx="8085263" cy="232765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C4E57B-7343-AE0C-DC05-E5B412E671E3}"/>
              </a:ext>
            </a:extLst>
          </p:cNvPr>
          <p:cNvSpPr/>
          <p:nvPr/>
        </p:nvSpPr>
        <p:spPr>
          <a:xfrm>
            <a:off x="6335129" y="2190315"/>
            <a:ext cx="306805" cy="20971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7C75F0E-3E3E-4004-E8BA-938DD634486E}"/>
              </a:ext>
            </a:extLst>
          </p:cNvPr>
          <p:cNvSpPr/>
          <p:nvPr/>
        </p:nvSpPr>
        <p:spPr>
          <a:xfrm>
            <a:off x="2370222" y="2943754"/>
            <a:ext cx="3340113" cy="387392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내용 개체 틀 10">
            <a:extLst>
              <a:ext uri="{FF2B5EF4-FFF2-40B4-BE49-F238E27FC236}">
                <a16:creationId xmlns:a16="http://schemas.microsoft.com/office/drawing/2014/main" id="{B5F052AA-2087-681F-4852-B96915F83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75782"/>
          <a:stretch>
            <a:fillRect/>
          </a:stretch>
        </p:blipFill>
        <p:spPr>
          <a:xfrm>
            <a:off x="3188870" y="4395713"/>
            <a:ext cx="3086101" cy="209716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8545CD1D-C721-3AD1-0B39-EE8C71A64616}"/>
              </a:ext>
            </a:extLst>
          </p:cNvPr>
          <p:cNvGrpSpPr/>
          <p:nvPr/>
        </p:nvGrpSpPr>
        <p:grpSpPr>
          <a:xfrm>
            <a:off x="3369344" y="1413690"/>
            <a:ext cx="6081964" cy="276999"/>
            <a:chOff x="3363328" y="1533879"/>
            <a:chExt cx="6081964" cy="27699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66C3F42-1E7B-D986-3327-704CD416FBCD}"/>
                </a:ext>
              </a:extLst>
            </p:cNvPr>
            <p:cNvSpPr txBox="1"/>
            <p:nvPr/>
          </p:nvSpPr>
          <p:spPr>
            <a:xfrm>
              <a:off x="3363328" y="1533879"/>
              <a:ext cx="60819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/>
                <a:t>수정 모드에서 </a:t>
              </a:r>
              <a:r>
                <a:rPr lang="en-US" altLang="ko-KR" sz="1200"/>
                <a:t>2,4,6,8</a:t>
              </a:r>
              <a:r>
                <a:rPr lang="ko-KR" altLang="en-US" sz="1200"/>
                <a:t>도 입력을 받기 위해 </a:t>
              </a:r>
              <a:r>
                <a:rPr lang="en-US" altLang="ko-KR" sz="1200" err="1"/>
                <a:t>out_valid</a:t>
              </a:r>
              <a:r>
                <a:rPr lang="en-US" altLang="ko-KR" sz="1200"/>
                <a:t> &amp;&amp; </a:t>
              </a:r>
              <a:r>
                <a:rPr lang="en-US" altLang="ko-KR" sz="1200" err="1"/>
                <a:t>modify_watch</a:t>
              </a:r>
              <a:r>
                <a:rPr lang="en-US" altLang="ko-KR" sz="1200"/>
                <a:t> ==1 </a:t>
              </a:r>
              <a:r>
                <a:rPr lang="ko-KR" altLang="en-US" sz="1200" err="1"/>
                <a:t>일때만</a:t>
              </a:r>
              <a:r>
                <a:rPr lang="ko-KR" altLang="en-US" sz="1200"/>
                <a:t> 동작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691579E-5A8B-F4E3-A315-4A41EAE0BBE3}"/>
                </a:ext>
              </a:extLst>
            </p:cNvPr>
            <p:cNvSpPr/>
            <p:nvPr/>
          </p:nvSpPr>
          <p:spPr>
            <a:xfrm>
              <a:off x="3429000" y="1533879"/>
              <a:ext cx="5624763" cy="2586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EBCFB089-22F7-8112-6338-ED12D252525F}"/>
              </a:ext>
            </a:extLst>
          </p:cNvPr>
          <p:cNvCxnSpPr>
            <a:cxnSpLocks/>
          </p:cNvCxnSpPr>
          <p:nvPr/>
        </p:nvCxnSpPr>
        <p:spPr>
          <a:xfrm flipV="1">
            <a:off x="6954252" y="1690689"/>
            <a:ext cx="0" cy="4311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F1EBF0F9-DEFB-9FEA-C2B1-A2FE1F7DFAB3}"/>
              </a:ext>
            </a:extLst>
          </p:cNvPr>
          <p:cNvCxnSpPr>
            <a:cxnSpLocks/>
            <a:stCxn id="19" idx="0"/>
          </p:cNvCxnSpPr>
          <p:nvPr/>
        </p:nvCxnSpPr>
        <p:spPr>
          <a:xfrm flipH="1" flipV="1">
            <a:off x="1756611" y="1991226"/>
            <a:ext cx="2283668" cy="95252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584EDC-C49E-2694-DB75-DB2EF2772E27}"/>
              </a:ext>
            </a:extLst>
          </p:cNvPr>
          <p:cNvSpPr/>
          <p:nvPr/>
        </p:nvSpPr>
        <p:spPr>
          <a:xfrm>
            <a:off x="361451" y="1682301"/>
            <a:ext cx="1569618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76E104-A145-267A-8EB6-B42921C9265B}"/>
              </a:ext>
            </a:extLst>
          </p:cNvPr>
          <p:cNvSpPr txBox="1"/>
          <p:nvPr/>
        </p:nvSpPr>
        <p:spPr>
          <a:xfrm>
            <a:off x="378995" y="1690689"/>
            <a:ext cx="1552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시계 </a:t>
            </a:r>
            <a:r>
              <a:rPr lang="en-US" altLang="ko-KR" sz="1400"/>
              <a:t>default 12:00</a:t>
            </a:r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5A0454-5DF4-9BEF-2CFD-DD089793A7BE}"/>
              </a:ext>
            </a:extLst>
          </p:cNvPr>
          <p:cNvSpPr/>
          <p:nvPr/>
        </p:nvSpPr>
        <p:spPr>
          <a:xfrm>
            <a:off x="3140745" y="5287882"/>
            <a:ext cx="3194384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6CC60B5-5861-A5D0-86B9-50E6F50D0C9C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571127" y="5444293"/>
            <a:ext cx="1569618" cy="25570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A24B6E6-CEFA-D526-E635-1B16A8720095}"/>
              </a:ext>
            </a:extLst>
          </p:cNvPr>
          <p:cNvSpPr/>
          <p:nvPr/>
        </p:nvSpPr>
        <p:spPr>
          <a:xfrm>
            <a:off x="289764" y="5544438"/>
            <a:ext cx="1281363" cy="312822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854A91-46FE-D96D-0C1A-D24F721EE1F9}"/>
              </a:ext>
            </a:extLst>
          </p:cNvPr>
          <p:cNvSpPr txBox="1"/>
          <p:nvPr/>
        </p:nvSpPr>
        <p:spPr>
          <a:xfrm>
            <a:off x="228606" y="5546960"/>
            <a:ext cx="2864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/>
              <a:t>시계 </a:t>
            </a:r>
            <a:r>
              <a:rPr lang="en-US" altLang="ko-KR" sz="1400"/>
              <a:t>11:25</a:t>
            </a:r>
            <a:r>
              <a:rPr lang="ko-KR" altLang="en-US" sz="1400"/>
              <a:t> 수정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F9C15ED-0AC0-24D8-48C1-1E56131F7C91}"/>
              </a:ext>
            </a:extLst>
          </p:cNvPr>
          <p:cNvGrpSpPr/>
          <p:nvPr/>
        </p:nvGrpSpPr>
        <p:grpSpPr>
          <a:xfrm>
            <a:off x="6787815" y="5700000"/>
            <a:ext cx="1888958" cy="605624"/>
            <a:chOff x="6773779" y="4705233"/>
            <a:chExt cx="1888958" cy="605624"/>
          </a:xfrm>
        </p:grpSpPr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3A475FA7-5547-BBA8-5971-779C29C3E905}"/>
                </a:ext>
              </a:extLst>
            </p:cNvPr>
            <p:cNvGrpSpPr/>
            <p:nvPr/>
          </p:nvGrpSpPr>
          <p:grpSpPr>
            <a:xfrm>
              <a:off x="6773779" y="4705233"/>
              <a:ext cx="1888958" cy="605624"/>
              <a:chOff x="986590" y="4605314"/>
              <a:chExt cx="1888958" cy="605624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48FF78EF-00CB-642F-4C39-E8097CED00E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76" t="9029" r="1073" b="74631"/>
              <a:stretch>
                <a:fillRect/>
              </a:stretch>
            </p:blipFill>
            <p:spPr>
              <a:xfrm>
                <a:off x="986590" y="4605314"/>
                <a:ext cx="1888958" cy="425983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300B2659-DFE5-38A7-8970-05CA1281E5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476" t="43059" r="1073" b="50942"/>
              <a:stretch>
                <a:fillRect/>
              </a:stretch>
            </p:blipFill>
            <p:spPr>
              <a:xfrm>
                <a:off x="986590" y="5054527"/>
                <a:ext cx="1888958" cy="156411"/>
              </a:xfrm>
              <a:prstGeom prst="rect">
                <a:avLst/>
              </a:prstGeom>
              <a:ln>
                <a:solidFill>
                  <a:srgbClr val="FFC000"/>
                </a:solidFill>
              </a:ln>
            </p:spPr>
          </p:pic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8200BB0-4B22-45CF-2000-F91ABBFB7E6B}"/>
                </a:ext>
              </a:extLst>
            </p:cNvPr>
            <p:cNvSpPr/>
            <p:nvPr/>
          </p:nvSpPr>
          <p:spPr>
            <a:xfrm>
              <a:off x="6773779" y="4705233"/>
              <a:ext cx="1888958" cy="605624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5FAFA190-33E3-85A8-F240-81AFA66886A2}"/>
              </a:ext>
            </a:extLst>
          </p:cNvPr>
          <p:cNvCxnSpPr>
            <a:cxnSpLocks/>
          </p:cNvCxnSpPr>
          <p:nvPr/>
        </p:nvCxnSpPr>
        <p:spPr>
          <a:xfrm>
            <a:off x="3724275" y="5600704"/>
            <a:ext cx="3049504" cy="639414"/>
          </a:xfrm>
          <a:prstGeom prst="bentConnector3">
            <a:avLst>
              <a:gd name="adj1" fmla="val -184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5C92996D-EAF7-7C41-C443-037371492F74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4337050" y="5600704"/>
            <a:ext cx="2450765" cy="402108"/>
          </a:xfrm>
          <a:prstGeom prst="bentConnector3">
            <a:avLst>
              <a:gd name="adj1" fmla="val 511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id="{2BD5AF89-9BF5-5008-E1EF-AA39187025D8}"/>
              </a:ext>
            </a:extLst>
          </p:cNvPr>
          <p:cNvCxnSpPr>
            <a:cxnSpLocks/>
          </p:cNvCxnSpPr>
          <p:nvPr/>
        </p:nvCxnSpPr>
        <p:spPr>
          <a:xfrm>
            <a:off x="5489575" y="5600704"/>
            <a:ext cx="1284204" cy="179103"/>
          </a:xfrm>
          <a:prstGeom prst="bentConnector3">
            <a:avLst>
              <a:gd name="adj1" fmla="val -436"/>
            </a:avLst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제목 1">
            <a:extLst>
              <a:ext uri="{FF2B5EF4-FFF2-40B4-BE49-F238E27FC236}">
                <a16:creationId xmlns:a16="http://schemas.microsoft.com/office/drawing/2014/main" id="{D2176B45-9C6D-A5D0-CA85-1BE0D26B2F9E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Simulation of Clock Setting</a:t>
            </a:r>
            <a:endParaRPr lang="ko-KR" altLang="en-US" sz="4000"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5BA29B-1C16-0508-72AC-AA3F7669F2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820" t="92305" r="40176"/>
          <a:stretch>
            <a:fillRect/>
          </a:stretch>
        </p:blipFill>
        <p:spPr>
          <a:xfrm>
            <a:off x="134563" y="4341977"/>
            <a:ext cx="8874874" cy="274089"/>
          </a:xfrm>
          <a:prstGeom prst="rect">
            <a:avLst/>
          </a:prstGeom>
        </p:spPr>
      </p:pic>
      <p:pic>
        <p:nvPicPr>
          <p:cNvPr id="6" name="내용 개체 틀 10">
            <a:extLst>
              <a:ext uri="{FF2B5EF4-FFF2-40B4-BE49-F238E27FC236}">
                <a16:creationId xmlns:a16="http://schemas.microsoft.com/office/drawing/2014/main" id="{C144B626-05B0-054D-D605-2B066816B6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869" t="38280" r="-87" b="38463"/>
          <a:stretch>
            <a:fillRect/>
          </a:stretch>
        </p:blipFill>
        <p:spPr>
          <a:xfrm>
            <a:off x="1756611" y="4182716"/>
            <a:ext cx="5284381" cy="8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09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 txBox="1">
            <a:spLocks/>
          </p:cNvSpPr>
          <p:nvPr/>
        </p:nvSpPr>
        <p:spPr>
          <a:xfrm>
            <a:off x="484476" y="2703621"/>
            <a:ext cx="8582297" cy="1450757"/>
          </a:xfrm>
          <a:prstGeom prst="rect">
            <a:avLst/>
          </a:prstGeom>
          <a:scene3d>
            <a:camera prst="perspective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>
                <a:solidFill>
                  <a:schemeClr val="bg2">
                    <a:lumMod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Segoe UI Symbol" panose="020B0502040204020203" pitchFamily="34" charset="0"/>
              </a:rPr>
              <a:t>Thank You for your attention</a:t>
            </a:r>
            <a:r>
              <a:rPr lang="ko-KR" altLang="en-US" b="1">
                <a:solidFill>
                  <a:schemeClr val="bg2">
                    <a:lumMod val="25000"/>
                  </a:schemeClr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Segoe UI Symbol" panose="020B0502040204020203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261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14521-EDD3-36C1-913C-D5F773293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USB to UART 변환 모듈 / Arduino Module : 네이버 블로그">
            <a:extLst>
              <a:ext uri="{FF2B5EF4-FFF2-40B4-BE49-F238E27FC236}">
                <a16:creationId xmlns:a16="http://schemas.microsoft.com/office/drawing/2014/main" id="{3A201D95-5B85-543A-5AA0-3B0A5F399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10" y="2147443"/>
            <a:ext cx="7064856" cy="300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805BB7A-D90A-F9A2-8A6B-CA0FDEE892A7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UART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62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1CF02-0F86-899E-58A1-1C7709CFE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68D95-A407-126B-D86F-8514E5C1BAD9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UART Receiver</a:t>
            </a:r>
            <a:endParaRPr lang="ko-KR" altLang="en-US" sz="4000">
              <a:ln w="3175">
                <a:gradFill>
                  <a:gsLst>
                    <a:gs pos="0">
                      <a:schemeClr val="tx1"/>
                    </a:gs>
                    <a:gs pos="61000">
                      <a:schemeClr val="bg2">
                        <a:lumMod val="75000"/>
                      </a:schemeClr>
                    </a:gs>
                    <a:gs pos="83000">
                      <a:schemeClr val="bg2">
                        <a:lumMod val="25000"/>
                      </a:schemeClr>
                    </a:gs>
                    <a:gs pos="100000">
                      <a:schemeClr val="bg2">
                        <a:lumMod val="25000"/>
                      </a:schemeClr>
                    </a:gs>
                  </a:gsLst>
                  <a:lin ang="5400000" scaled="1"/>
                </a:gradFill>
              </a:ln>
              <a:solidFill>
                <a:schemeClr val="tx1">
                  <a:lumMod val="85000"/>
                  <a:lumOff val="15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3" name="Picture 2" descr="UART in VHDL and Verilog for an FPGA">
            <a:extLst>
              <a:ext uri="{FF2B5EF4-FFF2-40B4-BE49-F238E27FC236}">
                <a16:creationId xmlns:a16="http://schemas.microsoft.com/office/drawing/2014/main" id="{EAA0682F-57EC-0712-D2B1-EA43FCA92F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12" y="1754671"/>
            <a:ext cx="7916775" cy="132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70A144A2-C331-0811-0C46-33BCA210E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1205" y="3429000"/>
            <a:ext cx="3899905" cy="2495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315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01C05-11FE-65A0-2125-7EFBBD080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5F19C799-DDCA-CB74-030D-FC74393DF812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FSM Chart of Rx</a:t>
            </a:r>
          </a:p>
        </p:txBody>
      </p:sp>
      <p:pic>
        <p:nvPicPr>
          <p:cNvPr id="1025" name="_x525112408" descr="EMB000008e41e8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0954" y="1540584"/>
            <a:ext cx="6171702" cy="441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20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5D76A-B3ED-2C63-0A44-22F2E4B60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>
            <a:extLst>
              <a:ext uri="{FF2B5EF4-FFF2-40B4-BE49-F238E27FC236}">
                <a16:creationId xmlns:a16="http://schemas.microsoft.com/office/drawing/2014/main" id="{98C72B45-53D8-6C2B-6CA6-07512016EC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AutoShape 2" descr="data:image/png;base64,iVBORw0KGgoAAAANSUhEUgAACcgAAAjgCAYAAAAOBVknAAAAAXNSR0IArs4c6QAARVF0RVh0bXhmaWxlACUzQ214R3JhcGhNb2RlbCUzRSUzQ3Jvb3QlM0UlM0NteENlbGwlMjBpZCUzRCUyMjAlMjIlMkYlM0UlM0NteENlbGwlMjBpZCUzRCUyMjElMjIlMjBwYXJlbnQlM0QlMjIwJTIyJTJGJTNFJTNDbXhDZWxsJTIwaWQlM0QlMjIyJTIyJTIwdmFsdWUlM0QlMjJJRExFJTIyJTIwc3R5bGUlM0QlMjJlbGxpcHNlJTNCd2hpdGVTcGFjZSUzRHdyYXAlM0JodG1sJTNEMSUzQiUyMiUyMHZlcnRleCUzRCUyMjElMjIlMjBwYXJlbnQlM0QlMjIxJTIyJTNFJTNDbXhHZW9tZXRyeSUyMHglM0QlMjIxMjAlMjIlMjB5JTNEJTIyMTgwJTIyJTIwd2lkdGglM0QlMjIxMjAlMjIlMjBoZWlnaHQlM0QlMjI4MCUyMiUyMGFzJTNEJTIyZ2VvbWV0cnklMjIlMkYlM0UlM0MlMkZteENlbGwlM0UlM0NteENlbGwlMjBpZCUzRCUyMjMlMjIlMjB2YWx1ZSUzRCUyMnJ4JTNEJTNEMCUyMiUyMHN0eWxlJTNEJTIycmhvbWJ1cyUzQndoaXRlU3BhY2UlM0R3cmFwJTNCaHRtbCUzRDElM0IlMjIlMjB2ZXJ0ZXglM0QlMjIxJTIyJTIwcGFyZW50JTNEJTIyMSUyMiUzRSUzQ214R2VvbWV0cnklMjB4JTNEJTIyMTE1JTIyJTIweSUzRCUyMjI4MCUyMiUyMHdpZHRoJTNEJTIyMTMwJTIyJTIwaGVpZ2h0JTNEJTIyODAlMjIlMjBhcyUzRCUyMmdlb21ldHJ5JTIyJTJGJTNFJTNDJTJGbXhDZWxsJTNFJTNDbXhDZWxsJTIwaWQlM0QlMjI0JTIyJTIwdmFsdWUlM0QlMjJiX3RpY2tfY250JTIwJTJCJTIwMSUyMiUyMHN0eWxlJTNEJTIycm91bmRlZCUzRDAlM0J3aGl0ZVNwYWNlJTNEd3JhcCUzQmh0bWwlM0QxJTNCJTIyJTIwdmVydGV4JTNEJTIyMSUyMiUyMHBhcmVudCUzRCUyMjElMjIlM0UlM0NteEdlb21ldHJ5JTIweCUzRCUyMjEyMCUyMiUyMHklM0QlMjI1NjAlMjIlMjB3aWR0aCUzRCUyMjEyMCUyMiUyMGhlaWdodCUzRCUyMjMwJTIyJTIwYXMlM0QlMjJnZW9tZXRyeSUyMiUyRiUzRSUzQyUyRm14Q2VsbCUzRSUzQ214Q2VsbCUyMGlkJTNEJTIyNSUyMiUyMHZhbHVlJTNEJTIyU1RBUlQlMjIlMjBzdHlsZSUzRCUyMmVsbGlwc2UlM0J3aGl0ZVNwYWNlJTNEd3JhcCUzQmh0bWwlM0QxJTNCJTIyJTIwdmVydGV4JTNEJTIyMSUyMiUyMHBhcmVudCUzRCUyMjElMjIlM0UlM0NteEdlb21ldHJ5JTIweCUzRCUyMjEyMCUyMiUyMHklM0QlMjIzODAlMjIlMjB3aWR0aCUzRCUyMjEyMCUyMiUyMGhlaWdodCUzRCUyMjgwJTIyJTIwYXMlM0QlMjJnZW9tZXRyeSUyMiUyRiUzRSUzQyUyRm14Q2VsbCUzRSUzQ214Q2VsbCUyMGlkJTNEJTIyNiUyMiUyMHZhbHVlJTNEJTIyYl90aWNrJTIwJTNEJTNEJTIwMSUyMiUyMHN0eWxlJTNEJTIycmhvbWJ1cyUzQndoaXRlU3BhY2UlM0R3cmFwJTNCaHRtbCUzRDElM0IlMjIlMjB2ZXJ0ZXglM0QlMjIxJTIyJTIwcGFyZW50JTNEJTIyMSUyMiUzRSUzQ214R2VvbWV0cnklMjB4JTNEJTIyMTE1JTIyJTIweSUzRCUyMjQ3MCUyMiUyMHdpZHRoJTNEJTIyMTMwJTIyJTIwaGVpZ2h0JTNEJTIyODAlMjIlMjBhcyUzRCUyMmdlb21ldHJ5JTIyJTJGJTNFJTNDJTJGbXhDZWxsJTNFJTNDbXhDZWxsJTIwaWQlM0QlMjI3JTIyJTIwdmFsdWUlM0QlMjIlMjIlMjBzdHlsZSUzRCUyMmVuZEFycm93JTNEY2xhc3NpYyUzQmh0bWwlM0QxJTNCcm91bmRlZCUzRDAlM0JleGl0WCUzRDAlM0JleGl0WSUzRDAuNSUzQmV4aXREeCUzRDAlM0JleGl0RHklM0QwJTNCZW50cnlYJTNEMCUzQmVudHJ5WSUzRDAuNSUzQmVudHJ5RHglM0QwJTNCZW50cnlEeSUzRDAlM0IlMjIlMjBlZGdlJTNEJTIyMSUyMiUyMHNvdXJjZSUzRCUyMjYlMjIlMjB0YXJnZXQlM0QlMjI1JTIyJTIwcGFyZW50JTNEJTIyMSUyMiUzRSUzQ214R2VvbWV0cnklMjB3aWR0aCUzRCUyMjUwJTIyJTIwaGVpZ2h0JTNEJTIyNTAlMjIlMjByZWxhdGl2ZSUzRCUyMjElMjIlMjBhcyUzRCUyMmdlb21ldHJ5JTIyJTNFJTNDbXhQb2ludCUyMHglM0QlMjIyNjAlMjIlMjB5JTNEJTIyNTkwJTIyJTIwYXMlM0QlMjJzb3VyY2VQb2ludCUyMiUyRiUzRSUzQ214UG9pbnQlMjB4JTNEJTIyMzEwJTIyJTIweSUzRCUyMjU0MCUyMiUyMGFzJTNEJTIydGFyZ2V0UG9pbnQlMjIlMkYlM0UlM0NBcnJheSUyMGFzJTNEJTIycG9pbnRzJTIyJTNFJTNDbXhQb2ludCUyMHglM0QlMjI4MCUyMiUyMHklM0QlMjI1MTAlMjIlMkYlM0UlM0NteFBvaW50JTIweCUzRCUyMjgwJTIyJTIweSUzRCUyMjQyMCUyMiUyRiUzRSUzQyUyRkFycmF5JTNFJTNDJTJGbXhHZW9tZXRyeSUzRSUzQyUyRm14Q2VsbCUzRSUzQ214Q2VsbCUyMGlkJTNEJTIyOCUyMiUyMHZhbHVlJTNEJTIyYl90aWNrX2NudCUyMCUzRCUzRCUyMDclMjIlMjBzdHlsZSUzRCUyMnJob21idXMlM0J3aGl0ZVNwYWNlJTNEd3JhcCUzQmh0bWwlM0QxJTNCJTIyJTIwdmVydGV4JTNEJTIyMSUyMiUyMHBhcmVudCUzRCUyMjElMjIlM0UlM0NteEdlb21ldHJ5JTIweCUzRCUyMjI5MCUyMiUyMHklM0QlMjIxODAlMjIlMjB3aWR0aCUzRCUyMjEzMCUyMiUyMGhlaWdodCUzRCUyMjgwJTIyJTIwYXMlM0QlMjJnZW9tZXRyeSUyMiUyRiUzRSUzQyUyRm14Q2VsbCUzRSUzQ214Q2VsbCUyMGlkJTNEJTIyOSUyMiUyMHZhbHVlJTNEJTIyJTIyJTIwc3R5bGUlM0QlMjJlbmRBcnJvdyUzRGNsYXNzaWMlM0JodG1sJTNEMSUzQnJvdW5kZWQlM0QwJTNCZXhpdFglM0QwJTNCZXhpdFklM0QwLjUlM0JleGl0RHglM0QwJTNCZXhpdER5JTNEMCUzQmVudHJ5WCUzRDAlM0JlbnRyeVklM0QwLjUlM0JlbnRyeUR4JTNEMCUzQmVudHJ5RHklM0QwJTNCJTIyJTIwZWRnZSUzRCUyMjElMjIlMjB0YXJnZXQlM0QlMjIyJTIyJTIwcGFyZW50JTNEJTIyMSUyMiUzRSUzQ214R2VvbWV0cnklMjB3aWR0aCUzRCUyMjUwJTIyJTIwaGVpZ2h0JTNEJTIyNTAlMjIlMjByZWxhdGl2ZSUzRCUyMjElMjIlMjBhcyUzRCUyMmdlb21ldHJ5JTIyJTNFJTNDbXhQb2ludCUyMHglM0QlMjIxMTUlMjIlMjB5JTNEJTIyMzIwJTIyJTIwYXMlM0QlMjJzb3VyY2VQb2ludCUyMiUyRiUzRSUzQ214UG9pbnQlMjB4JTNEJTIyMTIwJTIyJTIweSUzRCUyMjIzMCUyMiUyMGFzJTNEJTIydGFyZ2V0UG9pbnQlMjIlMkYlM0UlM0NBcnJheSUyMGFzJTNEJTIycG9pbnRzJTIyJTNFJTNDbXhQb2ludCUyMHglM0QlMjI4MCUyMiUyMHklM0QlMjIzMjAlMjIlMkYlM0UlM0NteFBvaW50JTIweCUzRCUyMjgwJTIyJTIweSUzRCUyMjIyMCUyMiUyRiUzRSUzQyUyRkFycmF5JTNFJTNDJTJGbXhHZW9tZXRyeSUzRSUzQyUyRm14Q2VsbCUzRSUzQ214Q2VsbCUyMGlkJTNEJTIyMTAlMjIlMjB2YWx1ZSUzRCUyMiUyMiUyMHN0eWxlJTNEJTIyZW5kQXJyb3clM0RjbGFzc2ljJTNCaHRtbCUzRDElM0Jyb3VuZGVkJTNEMCUzQmV4aXRYJTNEMC41JTNCZXhpdFklM0QxJTNCZXhpdER4JTNEMCUzQmV4aXREeSUzRDAlM0JlbnRyeVglM0QwLjUlM0JlbnRyeVklM0QwJTNCZW50cnlEeCUzRDAlM0JlbnRyeUR5JTNEMCUzQiUyMiUyMGVkZ2UlM0QlMjIxJTIyJTIwc291cmNlJTNEJTIyMiUyMiUyMHRhcmdldCUzRCUyMjMlMjIlMjBwYXJlbnQlM0QlMjIxJTIyJTNFJTNDbXhHZW9tZXRyeSUyMHdpZHRoJTNEJTIyNTAlMjIlMjBoZWlnaHQlM0QlMjI1MCUyMiUyMHJlbGF0aXZlJTNEJTIyMSUyMiUyMGFzJTNEJTIyZ2VvbWV0cnklMjIlM0UlM0NteFBvaW50JTIweCUzRCUyMjI5MCUyMiUyMHklM0QlMjI1OTAlMjIlMjBhcyUzRCUyMnNvdXJjZVBvaW50JTIyJTJGJTNFJTNDbXhQb2ludCUyMHglM0QlMjIzNDAlMjIlMjB5JTNEJTIyNTQwJTIyJTIwYXMlM0QlMjJ0YXJnZXRQb2ludCUyMiUyRiUzRSUzQyUyRm14R2VvbWV0cnklM0UlM0MlMkZteENlbGwlM0UlM0NteENlbGwlMjBpZCUzRCUyMjExJTIyJTIwdmFsdWUlM0QlMjIlMjIlMjBzdHlsZSUzRCUyMmVuZEFycm93JTNEY2xhc3NpYyUzQmh0bWwlM0QxJTNCcm91bmRlZCUzRDAlM0JleGl0WCUzRDAuNSUzQmV4aXRZJTNEMSUzQmV4aXREeCUzRDAlM0JleGl0RHklM0QwJTNCZW50cnlYJTNEMC41JTNCZW50cnlZJTNEMCUzQmVudHJ5RHglM0QwJTNCZW50cnlEeSUzRDAlM0IlMjIlMjBlZGdlJTNEJTIyMSUyMiUyMHBhcmVudCUzRCUyMjElMjIlM0UlM0NteEdlb21ldHJ5JTIwd2lkdGglM0QlMjI1MCUyMiUyMGhlaWdodCUzRCUyMjUwJTIyJTIwcmVsYXRpdmUlM0QlMjIxJTIyJTIwYXMlM0QlMjJnZW9tZXRyeSUyMiUzRSUzQ214UG9pbnQlMjB4JTNEJTIyMTgwJTIyJTIweSUzRCUyMjI2MCUyMiUyMGFzJTNEJTIyc291cmNlUG9pbnQlMjIlMkYlM0UlM0NteFBvaW50JTIweCUzRCUyMjE4MCUyMiUyMHklM0QlMjIyODAlMjIlMjBhcyUzRCUyMnRhcmdldFBvaW50JTIyJTJGJTNFJTNDJTJGbXhHZW9tZXRyeSUzRSUzQyUyRm14Q2VsbCUzRSUzQ214Q2VsbCUyMGlkJTNEJTIyMTIlMjIlMjB2YWx1ZSUzRCUyMiUyMiUyMHN0eWxlJTNEJTIyZW5kQXJyb3clM0RjbGFzc2ljJTNCaHRtbCUzRDElM0Jyb3VuZGVkJTNEMCUzQmVudHJ5WCUzRDAuNSUzQmVudHJ5WSUzRDAlM0JlbnRyeUR4JTNEMCUzQmVudHJ5RHklM0QwJTNCJTIyJTIwZWRnZSUzRCUyMjElMjIlMjB0YXJnZXQlM0QlMjI1JTIyJTIwcGFyZW50JTNEJTIyMSUyMiUzRSUzQ214R2VvbWV0cnklMjB3aWR0aCUzRCUyMjUwJTIyJTIwaGVpZ2h0JTNEJTIyNTAlMjIlMjByZWxhdGl2ZSUzRCUyMjElMjIlMjBhcyUzRCUyMmdlb21ldHJ5JTIyJTNFJTNDbXhQb2ludCUyMHglM0QlMjIxODAlMjIlMjB5JTNEJTIyMzYwJTIyJTIwYXMlM0QlMjJzb3VyY2VQb2ludCUyMiUyRiUzRSUzQ214UG9pbnQlMjB4JTNEJTIyMTcwJTIyJTIweSUzRCUyMjI4MCUyMiUyMGFzJTNEJTIydGFyZ2V0UG9pbnQlMjIlMkYlM0UlM0MlMkZteEdlb21ldHJ5JTNFJTNDJTJGbXhDZWxsJTNFJTNDbXhDZWxsJTIwaWQlM0QlMjIxMyUyMiUyMHZhbHVlJTNEJTIyJTIyJTIwc3R5bGUlM0QlMjJlbmRBcnJvdyUzRGNsYXNzaWMlM0JodG1sJTNEMSUzQnJvdW5kZWQlM0QwJTNCZXhpdFglM0QwLjUlM0JleGl0WSUzRDElM0JleGl0RHglM0QwJTNCZXhpdER5JTNEMCUzQmVudHJ5WCUzRDAuNSUzQmVudHJ5WSUzRDAlM0JlbnRyeUR4JTNEMCUzQmVudHJ5RHklM0QwJTNCJTIyJTIwZWRnZSUzRCUyMjElMjIlMjBzb3VyY2UlM0QlMjI2JTIyJTIwdGFyZ2V0JTNEJTIyNCUyMiUyMHBhcmVudCUzRCUyMjElMjIlM0UlM0NteEdlb21ldHJ5JTIwd2lkdGglM0QlMjI1MCUyMiUyMGhlaWdodCUzRCUyMjUwJTIyJTIwcmVsYXRpdmUlM0QlMjIxJTIyJTIwYXMlM0QlMjJnZW9tZXRyeSUyMiUzRSUzQ214UG9pbnQlMjB4JTNEJTIyNDAwJTIyJTIweSUzRCUyMjQ0MCUyMiUyMGFzJTNEJTIyc291cmNlUG9pbnQlMjIlMkYlM0UlM0NteFBvaW50JTIweCUzRCUyMjQ1MCUyMiUyMHklM0QlMjIzOTAlMjIlMjBhcyUzRCUyMnRhcmdldFBvaW50JTIyJTJGJTNFJTNDJTJGbXhHZW9tZXRyeSUzRSUzQyUyRm14Q2VsbCUzRSUzQ214Q2VsbCUyMGlkJTNEJTIyMTQlMjIlMjB2YWx1ZSUzRCUyMiUyMiUyMHN0eWxlJTNEJTIyZW5kQXJyb3clM0RjbGFzc2ljJTNCaHRtbCUzRDElM0Jyb3VuZGVkJTNEMCUzQmV4aXRYJTNEMSUzQmV4aXRZJTNEMC41JTNCZXhpdER4JTNEMCUzQmV4aXREeSUzRDAlM0JlbnRyeVglM0QwLjUlM0JlbnRyeVklM0QwJTNCZW50cnlEeCUzRDAlM0JlbnRyeUR5JTNEMCUzQiUyMiUyMGVkZ2UlM0QlMjIxJTIyJTIwc291cmNlJTNEJTIyNCUyMiUyMHRhcmdldCUzRCUyMjglMjIlMjBwYXJlbnQlM0QlMjIxJTIyJTNFJTNDbXhHZW9tZXRyeSUyMHdpZHRoJTNEJTIyNTAlMjIlMjBoZWlnaHQlM0QlMjI1MCUyMiUyMHJlbGF0aXZlJTNEJTIyMSUyMiUyMGFzJTNEJTIyZ2VvbWV0cnklMjIlM0UlM0NteFBvaW50JTIweCUzRCUyMjQwMCUyMiUyMHklM0QlMjI0NDAlMjIlMjBhcyUzRCUyMnNvdXJjZVBvaW50JTIyJTJGJTNFJTNDbXhQb2ludCUyMHglM0QlMjI0NTAlMjIlMjB5JTNEJTIyMzkwJTIyJTIwYXMlM0QlMjJ0YXJnZXRQb2ludCUyMiUyRiUzRSUzQ0FycmF5JTIwYXMlM0QlMjJwb2ludHMlMjIlM0UlM0NteFBvaW50JTIweCUzRCUyMjI3MCUyMiUyMHklM0QlMjI1NzUlMjIlMkYlM0UlM0NteFBvaW50JTIweCUzRCUyMjI3MCUyMiUyMHklM0QlMjIzODAlMjIlMkYlM0UlM0NteFBvaW50JTIweCUzRCUyMjI3MCUyMiUyMHklM0QlMjIxNDAlMjIlMkYlM0UlM0NteFBvaW50JTIweCUzRCUyMjM1NSUyMiUyMHklM0QlMjIxNDAlMjIlMkYlM0UlM0MlMkZBcnJheSUzRSUzQyUyRm14R2VvbWV0cnklM0UlM0MlMkZteENlbGwlM0UlM0NteENlbGwlMjBpZCUzRCUyMjE1JTIyJTIwdmFsdWUlM0QlMjIlMjIlMjBzdHlsZSUzRCUyMmVuZEFycm93JTNEY2xhc3NpYyUzQmh0bWwlM0QxJTNCcm91bmRlZCUzRDAlM0JleGl0WCUzRDAlM0JleGl0WSUzRDAuNSUzQmV4aXREeCUzRDAlM0JleGl0RHklM0QwJTNCZW50cnlYJTNEMSUzQmVudHJ5WSUzRDAuNSUzQmVudHJ5RHglM0QwJTNCZW50cnlEeSUzRDAlM0IlMjIlMjBlZGdlJTNEJTIyMSUyMiUyMHNvdXJjZSUzRCUyMjglMjIlMjB0YXJnZXQlM0QlMjI1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NDMwJTIyJTIweSUzRCUyMjM4MCUyMiUyMGFzJTNEJTIydGFyZ2V0UG9pbnQlMjIlMkYlM0UlM0NBcnJheSUyMGFzJTNEJTIycG9pbnRzJTIyJTNFJTNDbXhQb2ludCUyMHglM0QlMjIyNjAlMjIlMjB5JTNEJTIyMjIwJTIyJTJGJTNFJTNDbXhQb2ludCUyMHglM0QlMjIyNjAlMjIlMjB5JTNEJTIyNDIwJTIyJTJGJTNFJTNDJTJGQXJyYXklM0UlM0MlMkZteEdlb21ldHJ5JTNFJTNDJTJGbXhDZWxsJTNFJTNDbXhDZWxsJTIwaWQlM0QlMjIxNiUyMiUyMHZhbHVlJTNEJTIyRDAlMjIlMjBzdHlsZSUzRCUyMmVsbGlwc2UlM0J3aGl0ZVNwYWNlJTNEd3JhcCUzQmh0bWwlM0QxJTNCJTIyJTIwdmVydGV4JTNEJTIyMSUyMiUyMHBhcmVudCUzRCUyMjElMjIlM0UlM0NteEdlb21ldHJ5JTIweCUzRCUyMjI5NSUyMiUyMHklM0QlMjIyODAlMjIlMjB3aWR0aCUzRCUyMjEyMCUyMiUyMGhlaWdodCUzRCUyMjgwJTIyJTIwYXMlM0QlMjJnZW9tZXRyeSUyMiUyRiUzRSUzQyUyRm14Q2VsbCUzRSUzQ214Q2VsbCUyMGlkJTNEJTIyMTclMjIlMjB2YWx1ZSUzRCUyMmJfdGljayUyMCUzRCUzRCUyMDElMjIlMjBzdHlsZSUzRCUyMnJob21idXMlM0J3aGl0ZVNwYWNlJTNEd3JhcCUzQmh0bWwlM0QxJTNCJTIyJTIwdmVydGV4JTNEJTIyMSUyMiUyMHBhcmVudCUzRCUyMjElMjIlM0UlM0NteEdlb21ldHJ5JTIweCUzRCUyMjI5MCUyMiUyMHklM0QlMjIzODAlMjIlMjB3aWR0aCUzRCUyMjEzMCUyMiUyMGhlaWdodCUzRCUyMjgwJTIyJTIwYXMlM0QlMjJnZW9tZXRyeSUyMiUyRiUzRSUzQyUyRm14Q2VsbCUzRSUzQ214Q2VsbCUyMGlkJTNEJTIyMTglMjIlMjB2YWx1ZSUzRCUyMiUyMiUyMHN0eWxlJTNEJTIyZW5kQXJyb3clM0RjbGFzc2ljJTNCaHRtbCUzRDElM0Jyb3VuZGVkJTNEMCUzQmV4aXRYJTNEMCUzQmV4aXRZJTNEMC41JTNCZXhpdER4JTNEMCUzQmV4aXREeSUzRDAlM0JlbnRyeVglM0QwJTNCZW50cnlZJTNEMC41JTNCZW50cnlEeCUzRDAlM0JlbnRyeUR5JTNEMCUzQiUyMiUyMGVkZ2UlM0QlMjIxJTIyJTIwc291cmNlJTNEJTIyMTclMjIlMjB0YXJnZXQlM0QlMjIxNiUyMiUyMHBhcmVudCUzRCUyMjElMjIlM0UlM0NteEdlb21ldHJ5JTIwd2lkdGglM0QlMjI1MCUyMiUyMGhlaWdodCUzRCUyMjUwJTIyJTIwcmVsYXRpdmUlM0QlMjIxJTIyJTIwYXMlM0QlMjJnZW9tZXRyeSUyMiUzRSUzQ214UG9pbnQlMjB4JTNEJTIyMzgwJTIyJTIweSUzRCUyMjQzMCUyMiUyMGFzJTNEJTIyc291cmNlUG9pbnQlMjIlMkYlM0UlM0NteFBvaW50JTIweCUzRCUyMjQzMCUyMiUyMHklM0QlMjIzODAlMjIlMjBhcyUzRCUyMnRhcmdldFBvaW50JTIyJTJGJTNFJTNDQXJyYXklMjBhcyUzRCUyMnBvaW50cyUyMiUzRSUzQ214UG9pbnQlMjB4JTNEJTIyMjgwJTIyJTIweSUzRCUyMjQyMCUyMiUyRiUzRSUzQ214UG9pbnQlMjB4JTNEJTIyMjgwJTIyJTIweSUzRCUyMjM3MCUyMiUyRiUzRSUzQ214UG9pbnQlMjB4JTNEJTIyMjgwJTIyJTIweSUzRCUyMjMyMCUyMiUyRiUzRSUzQyUyRkFycmF5JTNFJTNDJTJGbXhHZW9tZXRyeSUzRSUzQyUyRm14Q2VsbCUzRSUzQ214Q2VsbCUyMGlkJTNEJTIyMTklMjIlMjB2YWx1ZSUzRCUyMmJfdGlja19jbnQlMjAlM0QlM0QlMjAxNSUyMiUyMHN0eWxlJTNEJTIycmhvbWJ1cyUzQndoaXRlU3BhY2UlM0R3cmFwJTNCaHRtbCUzRDElM0IlMjIlMjB2ZXJ0ZXglM0QlMjIxJTIyJTIwcGFyZW50JTNEJTIyMSUyMiUzRSUzQ214R2VvbWV0cnklMjB4JTNEJTIyMjkwJTIyJTIweSUzRCUyMjQ3MCUyMiUyMHdpZHRoJTNEJTIyMTMwJTIyJTIwaGVpZ2h0JTNEJTIyODAlMjIlMjBhcyUzRCUyMmdlb21ldHJ5JTIyJTJGJTNFJTNDJTJGbXhDZWxsJTNFJTNDbXhDZWxsJTIwaWQlM0QlMjIyMCUyMiUyMHZhbHVlJTNEJTIyUnhfZGF0YSU1QmJpdF9jbnQlNUQlMjAlM0QlMjBSeCUyMiUyMHN0eWxlJTNEJTIycm91bmRlZCUzRDAlM0J3aGl0ZVNwYWNlJTNEd3JhcCUzQmh0bWwlM0QxJTNCJTIyJTIwdmVydGV4JTNEJTIyMSUyMiUyMHBhcmVudCUzRCUyMjElMjIlM0UlM0NteEdlb21ldHJ5JTIweCUzRCUyMjI5NSUyMiUyMHklM0QlMjI1NjAlMjIlMjB3aWR0aCUzRCUyMjEyMCUyMiUyMGhlaWdodCUzRCUyMjMwJTIyJTIwYXMlM0QlMjJnZW9tZXRyeSUyMiUyRiUzRSUzQyUyRm14Q2VsbCUzRSUzQ214Q2VsbCUyMGlkJTNEJTIyMjElMjIlMjB2YWx1ZSUzRCUyMiUyMiUyMHN0eWxlJTNEJTIyZW5kQXJyb3clM0RjbGFzc2ljJTNCaHRtbCUzRDElM0Jyb3VuZGVkJTNEMCUzQmV4aXRYJTNEMC41JTNCZXhpdFklM0QxJTNCZXhpdER4JTNEMCUzQmV4aXREeSUzRDAlM0JlbnRyeVglM0QwLjUlM0JlbnRyeVklM0QwJTNCZW50cnlEeCUzRDAlM0JlbnRyeUR5JTNEMCUzQiUyMiUyMGVkZ2UlM0QlMjIxJTIyJTIwc291cmNlJTNEJTIyOCUyMiUyMHRhcmdldCUzRCUyMjE2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NDMwJTIyJTIweSUzRCUyMjM4MCUyMiUyMGFzJTNEJTIydGFyZ2V0UG9pbnQlMjIlMkYlM0UlM0MlMkZteEdlb21ldHJ5JTNFJTNDJTJGbXhDZWxsJTNFJTNDbXhDZWxsJTIwaWQlM0QlMjIyMiUyMiUyMHZhbHVlJTNEJTIyJTIyJTIwc3R5bGUlM0QlMjJlbmRBcnJvdyUzRGNsYXNzaWMlM0JodG1sJTNEMSUzQnJvdW5kZWQlM0QwJTNCZXhpdFglM0QwLjUlM0JleGl0WSUzRDElM0JleGl0RHglM0QwJTNCZXhpdER5JTNEMCUzQmVudHJ5WCUzRDAuNSUzQmVudHJ5WSUzRDAlM0JlbnRyeUR4JTNEMCUzQmVudHJ5RHklM0QwJTNCJTIyJTIwZWRnZSUzRCUyMjElMjIlMjBzb3VyY2UlM0QlMjIxNiUyMiUyMHRhcmdldCUzRCUyMjE3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NDMwJTIyJTIweSUzRCUyMjM4MCUyMiUyMGFzJTNEJTIydGFyZ2V0UG9pbnQlMjIlMkYlM0UlM0MlMkZteEdlb21ldHJ5JTNFJTNDJTJGbXhDZWxsJTNFJTNDbXhDZWxsJTIwaWQlM0QlMjIyMyUyMiUyMHZhbHVlJTNEJTIyJTIyJTIwc3R5bGUlM0QlMjJlbmRBcnJvdyUzRGNsYXNzaWMlM0JodG1sJTNEMSUzQnJvdW5kZWQlM0QwJTNCZXhpdFglM0QwLjUlM0JleGl0WSUzRDElM0JleGl0RHglM0QwJTNCZXhpdER5JTNEMCUzQmVudHJ5WCUzRDAuNSUzQmVudHJ5WSUzRDAlM0JlbnRyeUR4JTNEMCUzQmVudHJ5RHklM0QwJTNCJTIyJTIwZWRnZSUzRCUyMjElMjIlMjBzb3VyY2UlM0QlMjIxNyUyMiUyMHRhcmdldCUzRCUyMjE5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NDMwJTIyJTIweSUzRCUyMjM4MCUyMiUyMGFzJTNEJTIydGFyZ2V0UG9pbnQlMjIlMkYlM0UlM0MlMkZteEdlb21ldHJ5JTNFJTNDJTJGbXhDZWxsJTNFJTNDbXhDZWxsJTIwaWQlM0QlMjIyNCUyMiUyMHZhbHVlJTNEJTIyJTIyJTIwc3R5bGUlM0QlMjJlbmRBcnJvdyUzRGNsYXNzaWMlM0JodG1sJTNEMSUzQnJvdW5kZWQlM0QwJTNCZXhpdFglM0QwLjUlM0JleGl0WSUzRDElM0JleGl0RHglM0QwJTNCZXhpdER5JTNEMCUzQiUyMiUyMGVkZ2UlM0QlMjIxJTIyJTIwc291cmNlJTNEJTIyMTklMjIlMjB0YXJnZXQlM0QlMjIyMCUyMiUyMHBhcmVudCUzRCUyMjElMjIlM0UlM0NteEdlb21ldHJ5JTIwd2lkdGglM0QlMjI1MCUyMiUyMGhlaWdodCUzRCUyMjUwJTIyJTIwcmVsYXRpdmUlM0QlMjIxJTIyJTIwYXMlM0QlMjJnZW9tZXRyeSUyMiUzRSUzQ214UG9pbnQlMjB4JTNEJTIyMzgwJTIyJTIweSUzRCUyMjQzMCUyMiUyMGFzJTNEJTIyc291cmNlUG9pbnQlMjIlMkYlM0UlM0NteFBvaW50JTIweCUzRCUyMjQzMCUyMiUyMHklM0QlMjIzODAlMjIlMjBhcyUzRCUyMnRhcmdldFBvaW50JTIyJTJGJTNFJTNDJTJGbXhHZW9tZXRyeSUzRSUzQyUyRm14Q2VsbCUzRSUzQ214Q2VsbCUyMGlkJTNEJTIyMjUlMjIlMjB2YWx1ZSUzRCUyMiUyMiUyMHN0eWxlJTNEJTIyZW5kQXJyb3clM0RjbGFzc2ljJTNCaHRtbCUzRDElM0Jyb3VuZGVkJTNEMCUzQmV4aXRYJTNEMCUzQmV4aXRZJTNEMC41JTNCZXhpdER4JTNEMCUzQmV4aXREeSUzRDAlM0IlMjIlMjBlZGdlJTNEJTIyMSUyMiUyMHNvdXJjZSUzRCUyMjE5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MjgwJTIyJTIweSUzRCUyMjQyMCUyMiUyMGFzJTNEJTIydGFyZ2V0UG9pbnQlMjIlMkYlM0UlM0NBcnJheSUyMGFzJTNEJTIycG9pbnRzJTIyJTNFJTNDbXhQb2ludCUyMHglM0QlMjIyODAlMjIlMjB5JTNEJTIyNTEwJTIyJTJGJTNFJTNDJTJGQXJyYXklM0UlM0MlMkZteEdlb21ldHJ5JTNFJTNDJTJGbXhDZWxsJTNFJTNDbXhDZWxsJTIwaWQlM0QlMjIyNiUyMiUyMHZhbHVlJTNEJTIyYml0X2NudCUyMCUzRCUzRCUyMDclMjIlMjBzdHlsZSUzRCUyMnJob21idXMlM0J3aGl0ZVNwYWNlJTNEd3JhcCUzQmh0bWwlM0QxJTNCJTIyJTIwdmVydGV4JTNEJTIyMSUyMiUyMHBhcmVudCUzRCUyMjElMjIlM0UlM0NteEdlb21ldHJ5JTIweCUzRCUyMjQ3MCUyMiUyMHklM0QlMjIxODAlMjIlMjB3aWR0aCUzRCUyMjEzMCUyMiUyMGhlaWdodCUzRCUyMjgwJTIyJTIwYXMlM0QlMjJnZW9tZXRyeSUyMiUyRiUzRSUzQyUyRm14Q2VsbCUzRSUzQ214Q2VsbCUyMGlkJTNEJTIyMjclMjIlMjB2YWx1ZSUzRCUyMiUyMiUyMHN0eWxlJTNEJTIyZW5kQXJyb3clM0RjbGFzc2ljJTNCaHRtbCUzRDElM0Jyb3VuZGVkJTNEMCUzQmV4aXRYJTNEMSUzQmV4aXRZJTNEMC41JTNCZXhpdER4JTNEMCUzQmV4aXREeSUzRDAlM0IlMjIlMjBlZGdlJTNEJTIyMSUyMiUyMHNvdXJjZSUzRCUyMjIwJTIyJTIwcGFyZW50JTNEJTIyMSUyMiUzRSUzQ214R2VvbWV0cnklMjB3aWR0aCUzRCUyMjUwJTIyJTIwaGVpZ2h0JTNEJTIyNTAlMjIlMjByZWxhdGl2ZSUzRCUyMjElMjIlMjBhcyUzRCUyMmdlb21ldHJ5JTIyJTNFJTNDbXhQb2ludCUyMHglM0QlMjIzODAlMjIlMjB5JTNEJTIyNDMwJTIyJTIwYXMlM0QlMjJzb3VyY2VQb2ludCUyMiUyRiUzRSUzQ214UG9pbnQlMjB4JTNEJTIyNTM1JTIyJTIweSUzRCUyMjE3OSUyMiUyMGFzJTNEJTIydGFyZ2V0UG9pbnQlMjIlMkYlM0UlM0NBcnJheSUyMGFzJTNEJTIycG9pbnRzJTIyJTNFJTNDbXhQb2ludCUyMHglM0QlMjI0NTAlMjIlMjB5JTNEJTIyNTc1JTIyJTJGJTNFJTNDbXhQb2ludCUyMHglM0QlMjI0NTAlMjIlMjB5JTNEJTIyMzYwJTIyJTJGJTNFJTNDbXhQb2ludCUyMHglM0QlMjI0NTAlMjIlMjB5JTNEJTIyMTQwJTIyJTJGJTNFJTNDbXhQb2ludCUyMHglM0QlMjI1MzUlMjIlMjB5JTNEJTIyMTQwJTIyJTJGJTNFJTNDJTJGQXJyYXklM0UlM0MlMkZteEdlb21ldHJ5JTNFJTNDJTJGbXhDZWxsJTNFJTNDbXhDZWxsJTIwaWQlM0QlMjIyOCUyMiUyMHZhbHVlJTNEJTIyU1RPUCUyMiUyMHN0eWxlJTNEJTIyZWxsaXBzZSUzQndoaXRlU3BhY2UlM0R3cmFwJTNCaHRtbCUzRDElM0IlMjIlMjB2ZXJ0ZXglM0QlMjIxJTIyJTIwcGFyZW50JTNEJTIyMSUyMiUzRSUzQ214R2VvbWV0cnklMjB4JTNEJTIyNDc1JTIyJTIweSUzRCUyMjI4MCUyMiUyMHdpZHRoJTNEJTIyMTIwJTIyJTIwaGVpZ2h0JTNEJTIyODAlMjIlMjBhcyUzRCUyMmdlb21ldHJ5JTIyJTJGJTNFJTNDJTJGbXhDZWxsJTNFJTNDbXhDZWxsJTIwaWQlM0QlMjIyOSUyMiUyMHZhbHVlJTNEJTIyYl90aWNrJTIwJTNEJTNEJTIwMSUyMiUyMHN0eWxlJTNEJTIycmhvbWJ1cyUzQndoaXRlU3BhY2UlM0R3cmFwJTNCaHRtbCUzRDElM0IlMjIlMjB2ZXJ0ZXglM0QlMjIxJTIyJTIwcGFyZW50JTNEJTIyMSUyMiUzRSUzQ214R2VvbWV0cnklMjB4JTNEJTIyNDcwJTIyJTIweSUzRCUyMjM4MCUyMiUyMHdpZHRoJTNEJTIyMTMwJTIyJTIwaGVpZ2h0JTNEJTIyODAlMjIlMjBhcyUzRCUyMmdlb21ldHJ5JTIyJTJGJTNFJTNDJTJGbXhDZWxsJTNFJTNDbXhDZWxsJTIwaWQlM0QlMjIzMCUyMiUyMHZhbHVlJTNEJTIyYl90aWNrX2NudCUyMCUzRCUzRCUyMDE1JTIyJTIwc3R5bGUlM0QlMjJyaG9tYnVzJTNCd2hpdGVTcGFjZSUzRHdyYXAlM0JodG1sJTNEMSUzQiUyMiUyMHZlcnRleCUzRCUyMjElMjIlMjBwYXJlbnQlM0QlMjIxJTIyJTNFJTNDbXhHZW9tZXRyeSUyMHglM0QlMjI0NzAlMjIlMjB5JTNEJTIyNDcwJTIyJTIwd2lkdGglM0QlMjIxMzAlMjIlMjBoZWlnaHQlM0QlMjI4MCUyMiUyMGFzJTNEJTIyZ2VvbWV0cnklMjIlMkYlM0UlM0MlMkZteENlbGwlM0UlM0NteENlbGwlMjBpZCUzRCUyMjMxJTIyJTIwdmFsdWUlM0QlMjIlMjIlMjBzdHlsZSUzRCUyMmVuZEFycm93JTNEY2xhc3NpYyUzQmh0bWwlM0QxJTNCcm91bmRlZCUzRDAlM0JleGl0WCUzRDElM0JleGl0WSUzRDAuNSUzQmV4aXREeCUzRDAlM0JleGl0RHklM0QwJTNCZW50cnlYJTNEMC41JTNCZW50cnlZJTNEMCUzQmVudHJ5RHglM0QwJTNCZW50cnlEeSUzRDAlM0IlMjIlMjBlZGdlJTNEJTIyMSUyMiUyMHNvdXJjZSUzRCUyMjMwJTIyJTIwdGFyZ2V0JTNEJTIyMiUyMiUyMHBhcmVudCUzRCUyMjElMjIlM0UlM0NteEdlb21ldHJ5JTIwd2lkdGglM0QlMjI1MCUyMiUyMGhlaWdodCUzRCUyMjUwJTIyJTIwcmVsYXRpdmUlM0QlMjIxJTIyJTIwYXMlM0QlMjJnZW9tZXRyeSUyMiUzRSUzQ214UG9pbnQlMjB4JTNEJTIyMzgwJTIyJTIweSUzRCUyMjQzMCUyMiUyMGFzJTNEJTIyc291cmNlUG9pbnQlMjIlMkYlM0UlM0NteFBvaW50JTIweCUzRCUyMjQzMCUyMiUyMHklM0QlMjIzODAlMjIlMjBhcyUzRCUyMnRhcmdldFBvaW50JTIyJTJGJTNFJTNDQXJyYXklMjBhcyUzRCUyMnBvaW50cyUyMiUzRSUzQ214UG9pbnQlMjB4JTNEJTIyNjcwJTIyJTIweSUzRCUyMjUxMCUyMiUyRiUzRSUzQ214UG9pbnQlMjB4JTNEJTIyNjcwJTIyJTIweSUzRCUyMjUwJTIyJTJGJTNFJTNDbXhQb2ludCUyMHglM0QlMjI0MjAlMjIlMjB5JTNEJTIyNTAlMjIlMkYlM0UlM0NteFBvaW50JTIweCUzRCUyMjE4MCUyMiUyMHklM0QlMjI1MCUyMiUyRiUzRSUzQyUyRkFycmF5JTNFJTNDJTJGbXhHZW9tZXRyeSUzRSUzQyUyRm14Q2VsbCUzRSUzQ214Q2VsbCUyMGlkJTNEJTIyMzIlMjIlMjBzdHlsZSUzRCUyMmVkZ2VTdHlsZSUzRG9ydGhvZ29uYWxFZGdlU3R5bGUlM0Jyb3VuZGVkJTNEMCUzQm9ydGhvZ29uYWxMb29wJTNEMSUzQmpldHR5U2l6ZSUzRGF1dG8lM0JodG1sJTNEMSUzQmV4aXRYJTNEMC41JTNCZXhpdFklM0QxJTNCZXhpdER4JTNEMCUzQmV4aXREeSUzRDAlM0JlbnRyeVglM0QxJTNCZW50cnlZJTNEMC41JTNCZW50cnlEeCUzRDAlM0JlbnRyeUR5JTNEMCUzQiUyMiUyMGVkZ2UlM0QlMjIxJTIyJTIwc291cmNlJTNEJTIyMzMlMjIlMjB0YXJnZXQlM0QlMjIxNiUyMiUyMHBhcmVudCUzRCUyMjElMjIlM0UlM0NteEdlb21ldHJ5JTIwcmVsYXRpdmUlM0QlMjIxJTIyJTIwYXMlM0QlMjJnZW9tZXRyeSUyMiUzRSUzQ214UG9pbnQlMjB4JTNEJTIyNDIwJTIyJTIweSUzRCUyMjMyMCUyMiUyMGFzJTNEJTIydGFyZ2V0UG9pbnQlMjIlMkYlM0UlM0NBcnJheSUyMGFzJTNEJTIycG9pbnRzJTIyJTNFJTNDbXhQb2ludCUyMHglM0QlMjI1MzUlMjIlMjB5JTNEJTIyMTMwJTIyJTJGJTNFJTNDbXhQb2ludCUyMHglM0QlMjI0MzAlMjIlMjB5JTNEJTIyMTMwJTIyJTJGJTNFJTNDbXhQb2ludCUyMHglM0QlMjI0MzAlMjIlMjB5JTNEJTIyMzIwJTIyJTJGJTNFJTNDJTJGQXJyYXklM0UlM0MlMkZteEdlb21ldHJ5JTNFJTNDJTJGbXhDZWxsJTNFJTNDbXhDZWxsJTIwaWQlM0QlMjIzMyUyMiUyMHZhbHVlJTNEJTIyYml0X2NudCUyQjElMjIlMjBzdHlsZSUzRCUyMnJvdW5kZWQlM0QwJTNCd2hpdGVTcGFjZSUzRHdyYXAlM0JodG1sJTNEMSUzQiUyMiUyMHZlcnRleCUzRCUyMjElMjIlMjBwYXJlbnQlM0QlMjIxJTIyJTNFJTNDbXhHZW9tZXRyeSUyMHglM0QlMjI0NzUlMjIlMjB5JTNEJTIyOTAlMjIlMjB3aWR0aCUzRCUyMjEyMCUyMiUyMGhlaWdodCUzRCUyMjMwJTIyJTIwYXMlM0QlMjJnZW9tZXRyeSUyMiUyRiUzRSUzQyUyRm14Q2VsbCUzRSUzQ214Q2VsbCUyMGlkJTNEJTIyMzQlMjIlMjB2YWx1ZSUzRCUyMiUyMiUyMHN0eWxlJTNEJTIyZW5kQXJyb3clM0RjbGFzc2ljJTNCaHRtbCUzRDElM0Jyb3VuZGVkJTNEMCUzQmVudHJ5WCUzRDAuNSUzQmVudHJ5WSUzRDAlM0JlbnRyeUR4JTNEMCUzQmVudHJ5RHklM0QwJTNCZXhpdFglM0QwJTNCZXhpdFklM0QwLjUlM0JleGl0RHglM0QwJTNCZXhpdER5JTNEMCUzQiUyMiUyMGVkZ2UlM0QlMjIxJTIyJTIwc291cmNlJTNEJTIyMjYlMjIlMjB0YXJnZXQlM0QlMjIzMyUyMiUyMHBhcmVudCUzRCUyMjElMjIlM0UlM0NteEdlb21ldHJ5JTIwd2lkdGglM0QlMjI1MCUyMiUyMGhlaWdodCUzRCUyMjUwJTIyJTIwcmVsYXRpdmUlM0QlMjIxJTIyJTIwYXMlM0QlMjJnZW9tZXRyeSUyMiUzRSUzQ214UG9pbnQlMjB4JTNEJTIyNDYwJTIyJTIweSUzRCUyMjIyMCUyMiUyMGFzJTNEJTIyc291cmNlUG9pbnQlMjIlMkYlM0UlM0NteFBvaW50JTIweCUzRCUyMjQzMCUyMiUyMHklM0QlMjIzODAlMjIlMjBhcyUzRCUyMnRhcmdldFBvaW50JTIyJTJGJTNFJTNDQXJyYXklMjBhcyUzRCUyMnBvaW50cyUyMiUzRSUzQ214UG9pbnQlMjB4JTNEJTIyNDYwJTIyJTIweSUzRCUyMjIyMCUyMiUyRiUzRSUzQ214UG9pbnQlMjB4JTNEJTIyNDYwJTIyJTIweSUzRCUyMjcwJTIyJTJGJTNFJTNDbXhQb2ludCUyMHglM0QlMjI1MzUlMjIlMjB5JTNEJTIyNzAlMjIlMkYlM0UlM0MlMkZBcnJheSUzRSUzQyUyRm14R2VvbWV0cnklM0UlM0MlMkZteENlbGwlM0UlM0NteENlbGwlMjBpZCUzRCUyMjM1JTIyJTIwdmFsdWUlM0QlMjIlMjIlMjBzdHlsZSUzRCUyMmVuZEFycm93JTNEY2xhc3NpYyUzQmh0bWwlM0QxJTNCcm91bmRlZCUzRDAlM0JleGl0WCUzRDAuNSUzQmV4aXRZJTNEMSUzQmV4aXREeCUzRDAlM0JleGl0RHklM0QwJTNCZW50cnlYJTNEMC41JTNCZW50cnlZJTNEMCUzQmVudHJ5RHglM0QwJTNCZW50cnlEeSUzRDAlM0IlMjIlMjBlZGdlJTNEJTIyMSUyMiUyMHNvdXJjZSUzRCUyMjI2JTIyJTIwdGFyZ2V0JTNEJTIyMjglMjIlMjBwYXJlbnQlM0QlMjIxJTIyJTNFJTNDbXhHZW9tZXRyeSUyMHdpZHRoJTNEJTIyNTAlMjIlMjBoZWlnaHQlM0QlMjI1MCUyMiUyMHJlbGF0aXZlJTNEJTIyMSUyMiUyMGFzJTNEJTIyZ2VvbWV0cnklMjIlM0UlM0NteFBvaW50JTIweCUzRCUyMjQyMCUyMiUyMHklM0QlMjIzMjAlMjIlMjBhcyUzRCUyMnNvdXJjZVBvaW50JTIyJTJGJTNFJTNDbXhQb2ludCUyMHglM0QlMjI0NzAlMjIlMjB5JTNEJTIyMjcwJTIyJTIwYXMlM0QlMjJ0YXJnZXRQb2ludCUyMiUyRiUzRSUzQyUyRm14R2VvbWV0cnklM0UlM0MlMkZteENlbGwlM0UlM0NteENlbGwlMjBpZCUzRCUyMjM2JTIyJTIwdmFsdWUlM0QlMjIlMjIlMjBzdHlsZSUzRCUyMmVuZEFycm93JTNEY2xhc3NpYyUzQmh0bWwlM0QxJTNCcm91bmRlZCUzRDAlM0JleGl0WCUzRDAuNSUzQmV4aXRZJTNEMSUzQmV4aXREeCUzRDAlM0JleGl0RHklM0QwJTNCZW50cnlYJTNEMC41JTNCZW50cnlZJTNEMCUzQmVudHJ5RHglM0QwJTNCZW50cnlEeSUzRDAlM0IlMjIlMjBlZGdlJTNEJTIyMSUyMiUyMHNvdXJjZSUzRCUyMjI4JTIyJTIwdGFyZ2V0JTNEJTIyMjklMjIlMjBwYXJlbnQlM0QlMjIxJTIyJTNFJTNDbXhHZW9tZXRyeSUyMHdpZHRoJTNEJTIyNTAlMjIlMjBoZWlnaHQlM0QlMjI1MCUyMiUyMHJlbGF0aXZlJTNEJTIyMSUyMiUyMGFzJTNEJTIyZ2VvbWV0cnklMjIlM0UlM0NteFBvaW50JTIweCUzRCUyMjQyMCUyMiUyMHklM0QlMjIzMjAlMjIlMjBhcyUzRCUyMnNvdXJjZVBvaW50JTIyJTJGJTNFJTNDbXhQb2ludCUyMHglM0QlMjI0NzAlMjIlMjB5JTNEJTIyMjcwJTIyJTIwYXMlM0QlMjJ0YXJnZXRQb2ludCUyMiUyRiUzRSUzQyUyRm14R2VvbWV0cnklM0UlM0MlMkZteENlbGwlM0UlM0NteENlbGwlMjBpZCUzRCUyMjM3JTIyJTIwdmFsdWUlM0QlMjIlMjIlMjBzdHlsZSUzRCUyMmVuZEFycm93JTNEY2xhc3NpYyUzQmh0bWwlM0QxJTNCcm91bmRlZCUzRDAlM0JleGl0WCUzRDAuNSUzQmV4aXRZJTNEMSUzQmV4aXREeCUzRDAlM0JleGl0RHklM0QwJTNCZW50cnlYJTNEMC41JTNCZW50cnlZJTNEMCUzQmVudHJ5RHglM0QwJTNCZW50cnlEeSUzRDAlM0IlMjIlMjBlZGdlJTNEJTIyMSUyMiUyMHNvdXJjZSUzRCUyMjI5JTIyJTIwdGFyZ2V0JTNEJTIyMzAlMjIlMjBwYXJlbnQlM0QlMjIxJTIyJTNFJTNDbXhHZW9tZXRyeSUyMHdpZHRoJTNEJTIyNTAlMjIlMjBoZWlnaHQlM0QlMjI1MCUyMiUyMHJlbGF0aXZlJTNEJTIyMSUyMiUyMGFzJTNEJTIyZ2VvbWV0cnklMjIlM0UlM0NteFBvaW50JTIweCUzRCUyMjQyMCUyMiUyMHklM0QlMjIzMjAlMjIlMjBhcyUzRCUyMnNvdXJjZVBvaW50JTIyJTJGJTNFJTNDbXhQb2ludCUyMHglM0QlMjI0NzAlMjIlMjB5JTNEJTIyMjcwJTIyJTIwYXMlM0QlMjJ0YXJnZXRQb2ludCUyMiUyRiUzRSUzQyUyRm14R2VvbWV0cnklM0UlM0MlMkZteENlbGwlM0UlM0MlMkZyb290JTNFJTNDJTJGbXhHcmFwaE1vZGVsJTNFFsk2eAAAIABJREFUeF7s3Q+wdVVdN/CfCkP8UQjBNMkMaybRRg0K0of/IpBAYzgJolBDGf7BXsGikZlKC6MXEXqRURtrgmGUQMqAkL+ijxLEC840TdQMKslkTsArf0bABHxe9om7u889++571l17nec5e33uTJPCWuuc/Vm/Tr+9znf2eVb4I0CAAAECBAgQIECAAAECBAgQIECAAAECBAgQIECAAAECBAgQIECAAAECIxR41givySURIECAAAECBAgQIECAAAECBAgQIECAAAECBAgQIECAAAECBAgQIECAAIEQkFME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AgQIECAAAECBAgQIECAAAECBAgQIECAAAECBAgQIECAAAECoxQQkBvltrooAgQIECBAgAABAgQIECBAgAABAgQIECBAgAABAgQIECBAgAABAgQIEBCQUwMECBAgQIAAAQIECBAgQIAAAQIECBAgQIAAAQIECBAgQIAAAQIECBAgMEoBAblRbquLIkCAAAECBAgQIECAAAECBAgQIECAAAECBAgQIECAAAECBAgQIECAAAEBOTVAgAABAgQIECBAgAABAgQIECBAgAABAgQIECBAgAABAgQIECBAgAABAqMUEJAb5ba6KAIECBAgQIAAAQIECBAgQIAAAQIECBAgQIAAAQIECBAgQIAAAQIECBAQkFMD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AgQIECAAAECBAgQIECAAAECBAgQIECAAAECBAgQIECAAAECoxQQkBvltrooAgQIECBAgAABAgQIECBAgAABAgQIECBAgAABAgQIECBAgAABAgQIEBCQUwMECBAgQIAAAQIECBAgQIAAAQIECBAgQIAAAQIECBAgQIAAAQIECBAgMEoBAblRbquLIkCAAAECBAgQIECAAAECBAgQIECAAAECBAgQIECAAAECBAgQIECAAAEBOTVAgAABAgQIECBAgAABAgQIECBAgAABAgQIECBAgAABAgQIECBAgAABAqMUEJAb5ba6KAIECBAgQIAAAQIECBAgQIAAAQIECBAgQIAAAQIECBAgQIAAAQIECBAQkFMD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AgQIECAAAECBAgQIECAAAECBAgQIECAAAECBAgQIECAAAECoxQQkBvltrooAgQIECBAgAABAgQIECBAgAABAgQIECBAgAABAgQIECBAgAABAgQIEBCQUwMECBAgQIAAAQIECBAgQIAAAQIECBAgQIAAAQIECBAgQIAAAQIECBAgMEoBAblRbquLIkCAAAECBAgQIECAAAECBAgQIECAAAECBAgQIECAAAECBAgQIECAAAEBOTVAgAABAgQIECBAgAABAgQIECBAgAABAgQIECBAgAABAgQIECBAgAABAqMUEJAb5ba6KAIECBAgQIAAAQIECBAgQIAAAQIECBAgQIAAAQIECBAgQIAAAQIECBAQkFMD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AgQIECAAAECBAgQIECAAAECBAgQIECAAAECBAgQIECAAAECoxQQkBvltrooAgQIECBAgAABAgQIECBAgAABAgQIECBAgAABAgQIECBAgAABAgQIEBCQUwMECBAgQIAAAQIECBAgQIAAAQIECBAgQIAAAQIECBAgQIAAAQIECBAgMEoBAblRbquLIkCAAAECBAgQIECAAAECBAgQIECAAAECBAgQIECAAAECBAgQIECAAAEBOTVAgAABAgQIECBAgAABAgQIECBAgAABAgQIECBAgAABAgQIECBAgAABAqMUEJAb5ba6KAIECBAgQIAAAQIECBAgQIAAAQIECBAgQIAAAQIECBAgQIAAAQIECBAQkFMD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AgQIECAAAECBAgQIECAAAECBAgQIECAAAECBAgQIECAAAECoxQQkBvltrooAgQIECBAgAABAgQIECBAgAABAgQIECBAgAABAgQIECBAgAABAgQIEBCQUwMECBAgQIAAAQIECBAgQIAAAQIECBAgQIAAAQIECBAgQIAAAQIECBAgMEoBAblRbquLIkCAAAECBAgQIECAAAECBAgQIECAAAECBAgQIECAAAECBAgQIECAAAEBOTVAgAABAgQIECBAgAABAgQIECBAgAABAgQIECBAgAABAgQIECBAgAABAqMUEJAb5ba6KAIECBAgQIAAAQIECBAgQIAAAQIECBAgQIAAAQIECBAgQIAAAQIECBAQkFMDBAgQIECAAAECBAgQIECAAAECBAgQIECAAAECBAgQIECAAAECBAgQIDBKAQG5UW6riyJAgAABAgQIECBAgAABAgQIECBAgAABAgQIECBAgAABAgQIECBAgAABATk1QIAAAQIECBAgQIAAAQIECBAgQIAAAQIECBAgQIAAAQIECBAgQIAAAQKjFBCQG+W2uigCBAgQIECAAAECBAgQIECAAAECBAgQIECAAAECBAgQIECAAAECBAgQEJBTAwQIECBAgAABAgQIECBAgAABAgQIECBAgAABAgQIECBAgAABAgQIECAwSgEBuVFuq4siQIAAAQIECBAgQIAAAQIECBAgQIAAAQIECBAgQIAAAQIECBAgQIAAAQE5NUCAAAECBIYR2DTMMlYhQIAAAQIECBAgQIAAAQIECBAgQIAAAQIECBAgQIAAAQJJAjJgPVxwkmrJYAIECBAgsKqAgJziIECAAAECBAgQIECAAAECBAgQIECAAAECBAgQIECAAIEtISAD1qMOZ0uUpNckQIAAgTEKCMiNcVddEwECBAgQIECAAAECBAgQIECAAAECBAgQIECAAAECBLZ+ARmwnj2Cs/UXsHdIgAABAoshICC3GPvkXRIgQIAAAQIECBAgQIAAAQIECBAgQIAAAQIECBAgQGBsAjJgPTsKZ2zl7noIECBAYEsJrAzI+f+xW2onvC4BAgQIECBAgAABAgQIECBAgAABAgQIECBAgAABAgTGLeD76YT99eV9ApahBAgQIECgR0ADojwIECBAgAABAgQIECBAgAABAgQIECBAgAABAgQIECBAYB4Cvp9OUBaQS8AylAABAgQI9AhoQJQHAQIECBAgQIAAAQIECBAgQIAAAQIECBAgQIAAAQIECMxDwPfTCcoCcglYhhIgQIAAgR4BDYjyIECAAAECBAgQIECAAAECBAgQIECAAAECBAgQIECAAIF5CPh+OkFZQC4By1ACBAgQINAjoAFRHgQIECBAgAABAgQIECBAgAABAgQIECBAgAABAgQIECAwDwHfTycoC8glYBlKgAABAgR6BDQgyoMAAQIECBAgQIAAAQIECBAgQIAAAQIECBAgQIAAAQIE5iHg++kEZQG5BCxDCRAgQIBAj4AGRHkQIECAAAECBAgQIECAAAECBAgQIECAAAECBAgQIECAwDwEfD+doCwgl4BlKAECBAgQ6BHQgCgPAgQIECBAgAABAgQIECBAgAABAgQIECBAgAABAgQIEJiHgO+nE5QF5BKwDCVAgAABAj0CGhDlQYAAAQIECBAgQIAAAQIECBAgQIAAAQIECBAgQIAAAQLzEPD9dIKygFwClqEECBAgQKBHQAOiPAgQIECAAAECBAgQIECAAAECBAgQIECAAAECBAgQIEBgHgK+n05QFpBLwDKUAAECBAj0CGhAlAcBAgQIECBAgAABAgQIECBAgAABAgQIECBAgAABAgQIzEPA99MJygJyCViGEiBAgACBHgENiPIgQIAAAQIECBAgQIAAAQIECBAgQIAAAQIECBAgQIAAgXkI+H46QVlALgHLUAIECBAg0COgAVEeBAgQIECAAAECBAgQIECAAAECBAgQIECAAAECBAgQIDAPAd9PJygLyCVgGUqAAAECBHoENCDKgwABAgQIECBAgAABAgQIECBAgAABAgQIECBAgAABAgTmIeD76QRlAbkELEMJECBAgECPgAZEeRAgQIAAAQIECBAgQIAAAQIECBAgQIAAAQIECBAgQIDAPAR8P52gLCCXgGUoAQIECBDoEdCAKA8CBAgQIECAAAECBAgQIECAAAECBAgQIECAAAECBAgQmIeA76cTlAXkErAMJUCAAAECPQIaEOVBgAABAgQIECBAgAABAgQIECBAgAABAgQIECBAgAABAvMQ8P10grKAXAKWoQQIECBAoEdAA6I8CBAgQIAAAQIECBAgQIAAAQIECBAgQIAAAQIECBAgQGAeAr6fTlAWkEvAMpQAAQIECPQIaECUBwECBAgQIECAAAECBAgQIECAAAECBAgQIECAAAECBAjMQ8D30wnKAnIJWIYSIECAAIEeAQ2I8iBAgAABAgQIECBAgAABAgQIECBAgAABAgQIECBAgACBeQj4fjpBWUAuActQAgQIECDQI6ABUR4ECBAgQIAAAQIECBAgQIAAAQIECBAgQIAAAQIECBAgMA8B308nKAvIJWAZSoAAAQIEegQ0IMqDAAECBAgQIECAAAECBAgQIECAAAECBAgQIECAAAECBOYh4PvpBGUBuQQsQwkQIECAQI+ABkR5ECBAgAABAgQIECBAgAABAgQIECBAgAABAgQIECBAgMA8BHw/naAsIJeAZSgBAgQIEOgR0IAoDwIECBAgQIAAAQIECBAgQIAAAQIECBAgQIAAAQIECBCYh4DvpxOUBeQSsAwlQIAAAQI9AhoQ5UGAAAECBAgQIECAAAECBAgQIECAAAECBAgQIECAAAEC8xDw/XSCsoBcApahBAgQIECgR0ADojwIECBAgAABAgQIECBAgAABAgQIECBAgAABAgQIECBAYB4Cvp9OUBaQS8AylAABAgQI9AhoQJQHAQIECBAgQIAAAQIECBAgQIAAAQIECBAgQIAAAQIECMxDwPfTCcoCcglYhhIgQIAAgR4BDYjyIECAAAECBAgQIECAAAECBAgQIECAAAECBAgQIECAAIF5CPh+OkFZQC4By1ACBAgQINAjoAFRHgQIECBAgAABAgQIECBAgAABAgQIECBAgAABAgQIECAwDwHfTycoC8glYBlKgAABAgR6BDQgyoMAAQIECBAgQIAAAQIECBAgQIAAAQIECBAgQIAAAQIE5iHg++kEZQG5BCxDCRAgQIBAj4AGRHkQIECAAAECBAgQIECAAAECBAgQIECAAAECBAgQIECAwDwEfD+doCwgl4BlKAECBAgQ6BHQgCgPAgQIECBAgAABAgQIECBAgAABAgQIECBAgAABAgQIEJiHgO+nE5QF5BKwDCVAgAABAj0CGhDlQYAAAQIECBAgQIAAAQIECBAgQIAAAQIECBAgQIAAAQLzEPD9dIKygFwClqEECBAgQKBHQAOiPAgQIECAAAECBAgQIECAAAECBAgQIECAAAECBAgQIEBgHgK+n05QFpBLwDKUAAECBAj0CGhAlAcBAgQIECBAgAABAgQIECBAgAABAgQIECBAgAABAgQIzEPA99MJygJyCViGEiBAgACBHgENiPIgQIAAAQIECBAgQIAAAQIECBAgQIAAAQIECBAgQIAAgXkI+H46QVlALgHLUAIECBAg0COgAVEeBAgQIECAAAECBAgQIECAAAECBAgQIECAAAECBAgQIDAPAd9PJygLyCVgGUqAAAECBHoENCDKgwABAgQIECBAgAABAgQIECBAgAABAgQIECBAgAABAgTmIeD76QRlAbkELEMJECBAgECPgAZEeRAgQIAAAQIECBAgQIAAAQIECBAgQIAAAQIECBAgQIDAPAR8P52gLCCXgGUoAQIECBDoEdCAKA8CBAgQIECAAAECBAgQIECAAAECBAgQIECAAAECBAgQmIeA76cTlAXkErAMJUCAAAECPQIaEOVBgAABAgQIECBAgAABAgQIECBAgAABAgQIECBAgAABAvMQ8P10grKAXAKWoQQIECBAoEdAA6I8CBAgQIAAAQIECBAgQIAAAQIECBAgQIAAAQIECBAgQGAeAr6fTlAWkEvAMpQAAQIECPQIaECUBwECBAgQIECAAAECBAgQIECAAAECBAgQIECAAAECBAjMQ8D30wnKAnIJWIYSIECAAIEeAQ2I8iBAgAABAgQIECBAgAABAgQIECBAgAABAgQIECBAgACBeQj4fjpBWUAuActQAgQIECDQI6ABUR4ECBAgQIAAAQIECBAgQIAAAQIECBAgQIAAAQIECBAgMA8B308nKAvIJWAZSoAAAQIEegQ0IMqDAAECBAgQIECAAAECBAgQIECAAAECBAgQIECAAAECBOYh4PvpBGUBuQQsQwkQIECAQI+ABkR5ECBAgAABAgQIECBAgAABAgQIECBAgAABAgQIECBAgMA8BHw/naAsIJeAZSgBAgQIEOgR0IAoDwIECBAgQIAAAQIECBAgQIAAAQIECBAgQIAAAQIECBCYh4DvpxOUBeQSsAwlQIAAAQI9AhoQ5UGAAAECBAgQIECAAAECBAgQIECAAAECBAgQIECAAAEC8xDw/XSCsoBcApahBAgQIECgR0ADojwIECBAgAABAgQIECBAgAABAgQIECBAgAABAgQIECBAYB4Cvp9OUBaQS8AylAABAgQI9AhoQJQHAQIECBAgQIAAAQIECBAgQIAAAQIECBAgQIAAAQIECMxDwPfTCcoCcglYhhIgQIAAgR4BDYjyIECAAAECBAgQIECAAAECBAgQIECAAAECBAgQIECAAIF5CPh+OkFZQC4By1ACBAgQINAjoAFRHgQIECBAgAABAgQIECBAgAABAgQIECBAgAABAgQIECAwDwHfTycoC8glYBlKgAABAgR6BDQgyoMAAQIECBAgQIAAAQIECBAgQIAAAQIECBAgQIAAAQIE5iHg++kEZQG5BCxDCRAgQIBAj4AGRHkQIECAAAECBAgQIECAAAECBAgQIECAAAECBAgQIECAwDwEfD+doCwgl4BlKAECBAgQ6BHQgCgPAgQIECBAgAABAgQIECBAgAABAgQIECBAgAABAgQIEJiHgO+nE5QF5BKwDCVAgAABAj0CGhDlQYAAAQIECBAgQIAAAQIECBAgQIAAAQIECBAgQIAAAQLzEPD9dIKygFwClqEECBAgQKBHQAOiPAgQIECAAAECBAgQIECAAAECBAgQIECAAAECBAgQIEBgHgK+n05QFpBLwDKUAAECBAj0CGhAlAcBAgQIECBAgAABAgQIECBAgAABAgQIECBAgAABAgQIzEPA99MJygJyCViGEiBAgACBHgENiPIgQIAAAQIECBAgQIAAAQIECBAgQIAAAQIECBAgQIAAgXkI+H46QVlALgHLUAIECBAg0COgAVEeBAgQIECAAAECBAgQIECAAAECBAgQIECAAAECBAgQIDAPAd9PJygLyCVgGUqAAAECBHoENCDKgwABAgQIECBAgAABAgQIECBAgAABAgQIECBAgAABAgTmIeD76QRlAbkELEMJECBAgECPgAZEeRAgQIAAAQIECBAgQIAAAQIECBAgQIAAAQIECBAgQIDAPAR8P52gLCCXgGUoAQIECBDoEdCAKA8CBAgQIECAAAECBAgQIECAAAECBAgQIECAAAECBAgQmIeA76cTlAXkErAMJUCAAAECPQIaEOVBgAABAgQIECBAgAABAgQIECBAgAABAgQIECBAgAABAvMQ8P10grKAXAKWoQQIECBAoEdAA6I8CBAgQIAAAQIECBAgQIAAAQIECBAgQIAAAQIECBAgQGAeAr6fTlAWkEvAMpQAAQIECPQIaECUBwECBAgQIECAAAECBAgQIECAAAECBAgQIECAAAECBAjMQ8D30wnKAnIJWIYSIECAAIEeAQ2I8iBAgAABAgQIECBAgAABAgQIECBAgAABAgQIECBAgACBeQj4fjpBWUAuActQAgQIECDQI6ABUR4ECBAgQIAAAQIECBAgQIAAAQIECBAgQIAAAQIECBAgMA8B308nKAvIJWAZSoAAAQIEegQ0IMqDAAECBAgQIECAAAECBAgQIECAAAECBAgQIECAAAECBOYh4PvpBGUBuQQsQwkQIECAQI+ABkR5ECBAgAABAgQIECBAgAABAgQIECBAgAABAgQIECBAgMA8BHw/naAsIJeAZSgBAgQIEOgR0IAoDwIECBAgQIAAAQIECBAgQIAAAQIECBAgQIAAAQIECBCYh4DvpxOUBeQSsAwlQIAAAQI9AhoQ5UGAAAECBAgQIECAAAECBAgQIECAAAECBAgQIECAAAEC8xDw/XSCsoBcApahBAgQIECgR0ADojwIECBAgAABAgQIECBAgAABAgQIECBAgAABAgQIECBAYB4Cvp9OUBaQS8AylAABAgQI9AhoQJQHAQIECBAgQIAAAQIECBAgQIAAAQIECBAgQIAAAQIECMxDwPfTCcoCcglYhhIgQIAAgR4BDYjyIECAAAECBAgQIECAAAECBAgQIECAAAECBAgQIECAAIF5CPh+OkFZQC4By1ACBAgQINAjoAFRHgQIECBAgAABAgQIECBAgACBsgIrz1/KvprVCRAgMJyA72SHs7QSAQIECBAg8N8Cvp9OqATNWAKWoQQIECBAoEdAA6I8CBAgQIAAAQIECBAgQIAAAQJlBQTkyvpanQCBcgK+ky1na2UCBAgQIFCrgO+nE3ZeM5aAZSgBAgQIEOgR0IAoDwIECBAgQIAAAQIECBAgQIBAWQEBubK+VidAoJyA72TL2VqZAAECBAjUKuD76YSd14wlYBlKgAABAgR6BDQgyoMAAQIECBAgQIAAAQIECBAgUFZAQK6sr9UJECgn4DvZcrZWJkCAAAECtQr4fjph5zVjCViGEiBAgACBHgENiPIgQIAAAQIECBAgQIAAAQIECJQVcP5S1tfqBAgMJ+DzajhLKxEgQIAAAQLdAvqNhMoQkEvAMpQAAQIECPQIaECUBwECBAgQIECAAAECBAgQIECgrIDzl7K+VidAYDgBn1fDWVqJAAECBAgQ6BbQbyRUhoBcApahBAgQIECgR0ADojwIECBAgAABAgQIECBAgAABAmUFnL+U9bU6AQLDCfi8Gs7SSgQIECBAgEC3gH4joTIE5BKwDCVAgAABAj0CGhDlQYAAAQIECBAgQIAAAQIECBAoK+D8payv1QkQGE7A59VwllYiQIAAAQK76h3hAAAgAElEQVQEugX0GwmVISCXgGUoAQIECBDoEdCAKA8CBAgQIECAAAECBAgQIECAQFkB5y9lfa1OgMBwAj6vhrO0EgECBAgQINAtoN9IqAwBuQQsQwkQIECAQI+ABkR5ECBAgAABAgQIECBAgAABAgTKCjh/KetrdQIEhhPweTWcpZUIECBAgACBbgH9RkJlCMglYBlKgAABAgR6BDQgyoMAAQIECBAgQIAAAQIECBAgUFbA+UtZX6sTIDCcgM+r4SytRIAAAQIECHQL6DcSKkNALgHLUAIECBAg0COgAVEeBAgQIECAAAECBAgQIECAAIGyAs5fyvpanQCB4QR8Xg1naSUCBAgQIECgW0C/kVAZAnIJWIYSIECAAIEeAQ2I8iBAgAABAgQIECBAgAABAgQIlBVw/lLW1+oECAwn4PNqOEsrESBAgAABAt0C+o2EyhCQS8AylAABAgQI9AhoQJQHAQIECBAgQIAAAQIECBAgQKCsgPOXsr5WJ0BgOAGfV8NZWokAAQIECBDoFtBvJFSGgFwClqEECBAgQKBHQAOiPAgQIECAAAECBAgQIECAAAECZQWcv5T1tToBAsMJ+LwaztJKBAgQIECAQLeAfiOhMgTkErAMJUCAAAECPQIaEOVBgAABAgQIECBAgAABAgQIECgr4PylrK/VCRAYTsDn1XCWViJAgAABAgS6BfQbCZUhIJeAZSgBAgQIEOgR0IAoDwIECBAgQIAAAQIECBAgQIBAWQHnL2V9rU6AwHACPq+Gs7QSAQIECBAg0C2g30ioDAG5BCxDCRAgQIBAj4AGRHkQIECAAAECBAgQIECAAAECBMoKOH8p62t1AgSGE/B5NZyllQgQIECAAIFuAf1GQmUIyCVgGUqAAAECBHoENCDKgwABAgQIECBAgAABAgQIECBQVsD5S1lfqxMgMJyAz6vhLK1EgAABAgQIdAvoNxIqQ0AuActQAgQIECDQI6ABUR4ECBAgQIAAAQIECBAgQIAAgbICzl/K+lqdAIHhBHxeDWdpJQIECBAgQKBbQL+RUBkCcglYhhIgQIAAgR4BDYjyIECAAAECBAgQIECAAAECBAiUFXD+UtbX6gQIDCfg82o4SysRIECAAAEC3QL6jYTKEJBLwDKUAAECBAj0CGhAlAcBAgQIECBAgAABAgQIECBAoKyA85eyvlYnQGA4AZ9Xw1laiQABAgQIEOgW0G8kVIaAXAKWoQQIECBAoEdAA6I8CBAgQIAAAQIECBAgQIAAAQJlBZy/lPW1OgECwwn4vBrO0koECBAgQIBAt4B+I6EyBOQSsAwlQIAAAQI9AhoQ5UGAAAECBAgQIECAAAECBAgQKCvg/KWsr9UJEBhOwOfVcJZWIkCAAAECBLoF9BsJlSEgl4BlKAECBAgQ6BHQgCgPAgQIECBAgAABAgQIECBAgEBZAecvZX2tToDAcAI+r4aztBIBAgQIECDQLaDfSKgMAbkELEMJECBAgECPgAZEeRAgQIAAAQIECBAgQIAAAQIEygo4fynra3UCBIYT8Hk1nKWVCBAgQIAAgW4B/UZCZQjIJWAZSoAAAQIEegQ0IMqDAAECBAgQIECAAAECBAgQIFBWwPlLWV+rEyAwnIDPq+EsrUSAAAECBAh0C+g3EipDQC4By1ACBAgQINAjoAFRHgQIECBAgAABAgQIECBAgACBsgLOX8r6Wp0AgeEEfF4NZ2klAgQIECBAoFtAv5FQGQJyCViGEiBAgACBHgENiPIgQIAAAQIECBAgQIAAAQIECJQVcP5S1tfqBAgMJ+DzajhLKxEgQIAAAQLdAvqNhMoQkEvAMpQAAQIECPQIaECUBwECBAgQIECAAAECBAgQIECgrIDzl7K+VidAYDgBn1fDWVqJAAECBAgQ6BbQbyRUhoBcApahBAgQIECgR0ADojwIECBAgAABAgQIECBAgAABAmUFnL+U9bU6AQLDCfi8Gs7SSgQIECBAgEC3gH4joTIE5BKwDCVAgAABAj0CGhDlQYAAAQIECBAgQIAAAQIECBAoK+D8payv1QkQGE7A59VwllYiQIAAAQIEugX0GwmVISCXgGUoAQIECBDoEdCAKA8CBAgQIECAAAECBAgQIECAQFkB5y9lfa1OgMBwAj6vhrO0EgECBAgQINAtoN9IqAwBuQQsQwkQIECAQI+ABkR5ECBAgAABAgQIECBAgAABAgTKCjh/KetrdQIEhhPweTWcpZUIECBAgACBbgH9RkJlCMglYBlKgAABAgR6BDQgyoMAAQIECBAgQIAAAQIECBAgUFbA+UtZX6sTIDCcgM+r4SytRIAAAQIECHQL6DcSKkNALgHLUAIECBAg0COgAVEeBAgQIECAAAECBAgQIECAAIGyAs5fyvpanQCB4QR8Xg1naSUCBAgQIECgW0C/kVAZAnIJWIYSIECAAIEeAQ2I8iBAgAABAgQIECBAgAABAgQIlBVw/lLW1+oECAwn4PNqOEsrESBAgAABAt0C+o2EyhCQS8AylAABAgQI9AhoQJQHAQIECBAgQIAAAQIECBAgQKCsgPOXsr5WJ0BgOAGfV8NZWokAAQIECBDoFtBvJFSGgFwClqEECBAgQKBHQAOiPAgQIECAAAECBAgQIECAAAECZQWcv5T1tToBAsMJ+LwaztJKBAgQIECAQLeAfiOhMgTkErAMJUCAAAECPQIaEOVBgAABAgQIECBAgAABAgQIECgr4PylrK/VCRAYTsDn1XCWViJAgAABAgS6BfQbCZUhIJeAZSgBAgQIEOgR0IAoDwIECBAgQIAAAQIECBAgQIBAWQHnL2V9rU6AwHACPq+Gs7QSAQIECBAg0C2g30ioDAG5BCxDCRAgQIBAj4AGRHkQIECAAAECBAgQIECAAAECBMoKOH8p62t1AgSGE/B5NZyllQgQIECAAIFuAf1GQmUIyCVgGUqAAAECBHoENCDKgwABAgQIECBAgAABAgQIECBQVsD5S1lfqxMgMJyAz6vhLK1EgAABAgQIdAvoNxIqQ0AuActQAgQIECDQI6ABUR4ECBAgQIAAAQIECBAgQIAAgbICzl/K+lqdAIHhBHxeDWdpJQIECBAgQKBbQL+RUBkCcglYhhIgQIAAgR4BDYjyIECAAAECBAgQIECAAAECBAiUFXD+UtbX6gQIDCfg82o4SysRIECAAAEC3QL6jYTKEJBLwDKUAAECBAj0CGhAlAcBAgQIECBAgAABAgQIECBAoKyA85eyvlYnQOC/BfaKiOMi4qMR8dA6UYb6vNolIk6PiM9ExF3rfC+mESBAgAABAuMUGKrfGKfOiqsSkKtim10kAQIECMxBQAMyB2QvQYAAAQIECBAgQIAAAQIECFQt4Pyl6u138QTmKnBdROwbEec/E5R7JPHVcz+vmmDc+54O6P2viLg1Io5IfH3DCRAgQIAAgfEL5PYb4xdadoUCclVtt4slQIAAgYICGpCCuJYmQIAAAQIECBAgQIAAAQIECESE8xdlQIDAvAT2eyaY1rxe8xS5854Jy80alFvv59XzngnGNeG4nZ+52F94OiB327wu3OsQIECAAAECCyOw3n5jYS5wyDcqIDekprUIECBAoGYBDUjNu+/aCRAgQIAAAQIECBAgQIAAgXkIOH+Zh7LXIEBgSaB5itwblnE8+MzT5P5PRKwVlEv9vGqCce995udUm6fHLX8Pnh6nJgkQIECAAIEugdR+o2pFAbmqt9/FEyBAgMCAAhqQATEtRYAAAQIECBAgQIAAAQIECBDoEHD+oiwIEJinQPPktr/veMGHI+J/R0QTlPvuKm9o1s+rnZ4O2532zP8sPTFu+ZKeHjfPHfdaBAgQIEBgsQRm7TcW66oKvVsBuUKwliVAgACB6gQ0INVtuQsmQIAAAQIECBAgQIAAAQIE5izg/GXO4F6OAIG4MSIOXcXh/0XEuRFxQUdQbq3PqyYYt/TEuF1XWf/6p3/m9XB7QIAAAQIECBBYRWCtfgPcMgEBOeVAgAABAgSGEdCADONoFQIECBAgQIAAAQIECBAgQIDAagLOX9QGAQLzFnhtRNyyxos2QbnmiXIfi4jHnhm72ufVUjCueWrc89dY19Pj5r3bXo8AAQIECCyWgPujhP0SkEvAMpQAAQIECPQIaECUBwECBAgQIECAAAECBAgQIECgrIDzl7K+VidAoFvgpog4ZAac+yPinIi4MCIeXTF+x4g49eknzb3/6SDdbjOs5elxMyAZQoAAAQIEKhdwf5RQAAJyCViGEiBAgACBHgENiPIgQIAAAQIECBAgQIAAAQIECJQVcP5S1tfqBAh0C7wuIr6SgNME5XZfMf6BGYNxS9M8PS4B3FACBAgQIFCpgPujhI0XkEvAMpQAAQIECPQIaECUBwECBAgQIECAAAECBAgQIECgrIDzl7K+VidAYHWBGyPi0DkBXRcRR8zptbwMAQIECBAgsLgC7o8S9k5ALgHLUAIECBAg0COgAVEeBAgQIECAAAECBAgQIECAAIGyAs5fyvpanQCB1QX2i4hb5wTk6XFzgvYyBAgQIEBgwQXcHyVsoIBcApahBAgQIECgR0ADojwIECBAgAABAgQIECBAgAABAmUFnL+U9bU6AQL9Al+IiIMLI13/dBDv8MKvYXkCBAgQIEBgHALujxL2UUAuActQAgQIECDQI6ABUR4ECBAgQIAAAQIECBAgQIAAgbICzl/K+lqdAIF+gYMi4ubCSJ4eVxjY8gQIECBAYEQC7o8SNlNALgHLUAIECBAg0COgAVEeBAgQIECAAAECBAgQIECAAIGyAs5fyvpanQCBtQU2RsT+aw9b14jrIuKIdc00iQABAgQIEKhRwP1Rwq4LyCVgGUqAAAECBHoENCDKgwABAgQIECBAgAABAgQIECBQVsD5S1lfqxMgsLZA8xOrzU+tlvjz9LgSqtYkQIAAAQLjFXB/lLC3AnIJWIYSIECAAIEeAQ2I8iBAgAABAgQIECBAgAABAgQIlBVw/lLW1+oECMwmcGtE7Dfb0JlH3RgRh8082kACBAgQIECAQIT7o4QqEJBLwDKUAAECBAj0CGhAlAcBAgQIECBAgAABAgQIECBAoKyA85eyvlYnQGA2gUOe/pnVm2YbOvMoT4+bmcpAAgQIECBA4BkB90cJpSAgl4BlKAECBAgQ6BHQgCgPAgQIECBAgAABAgQIECBAgEBZAecvZX2tToDA7AJDPkXO0+NmdzeSAAECBAgQ+B8B90cJ1SAgl4BlKAECBAgQ6BHQgCgPAgQIECBAgAABAgQIECBAgEBZAecvZX2tToDA7AKvj4gbZh/eO9LT4waCtAwBAgQIEKhMwP1RwoYLyCVgGUqAAAECBHoENCDKgwABAgQIECBAgAABAgQIECBQVsD5S1lfqxMgkCYwxFPkmp9qbcJ2/ggQIECAAAECqQLujxLEBOQSsAwlQIAAAQI9AhoQ5UGAAAECBAgQIECAAAECBAgQKCvg/KWsr9UJEEgTOCwirk+bMjXa0+MyAU0nQIAAAQIVC7g/Sth8AbkELEMJECBAgECPgAZEeRAgQIAAAQIECBAgQIAAAQIEygo4fynra3UCBNIFcp4i5+lx6d5mECBAgAABAv8j4P4ooRoE5BKwDCVAgAABAj0CGhDlQYAAAQIECBAgQIAAAQIECBAoK+D8payv1QkQSBd4Q0Rclz5tMsPT49YJZxoBAgQIECAwEXB/lFAIAnIJWIYSIECAAIEeAQ2I8iBAgAABAgQIECBAgAABAgQIlBVw/lLW1+oECKxPYD1PkftCRBy6vpcziwABAgQIECAwEXB/lFAIAnIJWIYSIECAAIEeAQ2I8iBAgAABAgQIECBAgAABAgQIlBVw/lLW1+oECKxP4PCIuDZxqqfHJYIZToAAAQIECEwJuD9KKAoBuQQsQwkQIECAQI+ABkR5ECBAgAABAgQIECBAgAABAgTKCjh/KetrdQIE1i/w1Yh4zYzTPT1uRijDCBAgQIAAgV4B90cJBSIgl4BlKAECBAgQ6BHQgCgPAgQIECBAgAABAgQIECBAgEBZAecvZX2tToDA+gWOiIjPzzjd0+NmhDKMAAECBAgQ6BVwf5RQIAJyCViGEiBAgACBHgENiPIgQIAAAQIECBAgQIAAAQIECJQVcP5S1tfqBAjkCczyFLmbI+KQvJcxmwABAgQIECAwEXB/lFAIAnIJWIYSIECAAIEeAQ2I8iBAgAABAgQIECBAgAABAgQIlBVw/lLW1+oECOQJHBkR16yxxOsi4u/zXsZsAgQIECBAgMBEwP1RQiEIyCVgGUqAAAECBHoENCDKgwABAgQIECBAgAABAgQIECBQVsD5S1lfqxMgkC/Q9xQ5T4/L97UCAQIECBAg8D8C7o8SqkFALgHLUAIECBAg0COgAVEeBAgQIECAAAECBAgQIECAAIGyAs5fyvpanQCBfIE3RsTVqyzzCxFxW/5LWIEAAQIECBAgMBFwf5RQCAJyCViGEiBAgACBHgENiPIgQIAAAQIECBAgQIAAAQIECJQVcP5S1tfqBAgMI/B/nw7J7bNiqS9ExKHDLG8VAgQIECBAgMBEwP1RQiEIyCVgGUqAAAECBHoENCDKgwABAgQIECBAgAABAgQIECBQVsD5S1lfqxMgMIzAURFx1YqlXhcRfz/M8lYhQIAAAQIECEwE3B8lFIKAXAKWoQQIECBAoEdAA6I8CBAgQIAAAQIECBAgQIAAAQJlBZy/lPW1OgECwwksf4rczRFxyHBLW4kAAQIECBAgMBFwf5RQCAJyCViGEiBAgACBHgENiPIgQIAAAQIECBAgQIAAAQIECJQVcP5S1tfqBAgMJ3B4RFz7zHK/EBG3Dbe0lQgQIECAAAECEwH3RwmFICCXgGUoAQIECBDoEdCAKA8CBAgQIECAAAECBAgQIECAQFmB2s5fVl5vWV2rEyBAgAABAl0CMhXqggCBrVWgtvujrH3wYZ7FZzIBAgQIEGgFNCCKgQABAgQIECBAgAABAgQIECBQVqC28xcBubL1ZHUCBAgQIDCLgEzFLErGECCwJQRquz/KMvZhnsVnMgECBAgQaAU0IIqBAAECBAgQIECAAAECBAgQIFBWoLbzFwG5svVkdQIECBAgMIuATMUsSsYQILAlBGq7P8oy9mGexWcyAQIECBBoBTQgioEAAQIECBAgQIAAAQIECBAgUFagtvMXAbmy9WR1AgQIECAwi4BMxSxKxhAgsCUEars/yjL2YZ7FZzIBAgQIEGgFNCCKgQABAgQIECBAgAABAgQIECBQVqC285fNrnfTJnm5suVldQIECBAgEPGsZ01FKGQqFAYBAlurQG33R1n74MM8i89kAgQIECDQCmhAFAMBAgQIECBAgAABAgQIECBAoKxAbecvAnJl68nqBAgQIEBgSkBATlEQILBAArXdH2VtjYBcFp/JBAgQIECgFdCAKAYCBAgQIECAAAECBAgQIECAQFmB2s5fBOTK1pPVCRAgQIDAlICAnKIgQGCBBGq7P8raGgG5LD6TCRAgQIBAK6ABUQwECBAgQIAAAQIECBAgQIAAgbICtZ2/CMiVrSerEyBAgACBKQEBOUVBgMACCdR2f5S1NQJyWXwmEyBAgACBVkADohgIECBAgAABAgQIECBAgAABAmUFajt/EZArW09WJ0CAAAECUwICcoqCAIEFEqjt/ihrawTksvhMJkCAAAECrYAGRDEQIECAAAECBAgQIECAAAECBMoK1Hb+IiBXtp6sToAAAQIEpgQE5BQFAQILJFDb/VHW1gjIZfGZTIAAAQIEWgENiGIgQIAAAQIECBAgQIAAAQIECJQVqO38RUCubD1ZnQABAgQITAkIyCkKAgQWSKC2+6OsrRGQy+IzmQABAgQItAIaEMVAgAABAgQIECBAgAABAgQIECgrUNv5i4Bc2XqyOgECBAgQmBIQkFMUBAgskEBt90dZWyMgl8VnMgECBAgQaAU0IIqBAAECBAgQIECAAAECBAgQIFBWoLbzFwG5svVkdQIECBAgMCUgIKcoCBBYIIHa7o+ytkZALovPZAIECBAg0ApoQBQDAQIECBAgQIAAAQIECBAgQKCsQG3nLwJyZevJ6gQIECBAYEpAQE5RECCwQAK13R9lbY2AXBafyQQIECBAoBXQgCgGAgQIECBAgAABAgQIECBAgEBZgdrOXwTkytaT1QkQIECAwJSAgJyiIEBggQRquz/K2hoBuSw+kwkQIECAQCugAVEMBAgQIECAAAECBAgQIECAAIGyArWdvwjIla0nqxMgQIAAgSkBATlFQYDAAgnUdn+UtTUCcll8JhMgQIAAgVZAA6IYCBAgQIAAAQIECBAgQIAAAQJlBWo7fxGQK1tPVidAgAABAlMCAnKKggCBBRKo7f4oa2sE5LL4TCZAgAABAq2ABkQxECBAgAABAgQIECBAgAABAgTKCtR2/iIgV7aerE6AAAECBKYEBOQUBQECCyRQ2/1R1tYIyGXxmUyAAAECBFoBDYhiIECAAAECBAgQIECAAAECBAiUFajt/EVArmw9WZ0AAQIECEwJCMgpCgIEFkigtvujrK0RkMviM5kAAQIECLQCGhDFQIAAAQIECBAgQIAAAQIECBAoK1Db+YuAXNl6sjoBAgQIEJgSEJBTFAQILJBAbfdHWVsjIJfFZzIBAgQIEGgFNCCKgQABAgQIECBAgAABAgQIECBQVqC28xcBubL1ZHUCBAgQIDAlICCnKAgQWCCB2u6PsrZGQC6Lz2QCBAgQINAKaEAUAwECBAgQIECAAAECBAgQIECgrEBt5y8CcmXryeoECBAgQGBKQEBOURAgsEACtd0fZW2NgFwWn8kECBAgQKAV0IAoBgIECBAgQIAAAQIECBAgQIBAWYHazl8E5MrWk9UJECBAgMCUgICcoiBAYIEEars/ytoaAbksPpMJECBAgEAroAFRDAQIECBAgAABAgQIECBAgACBsgK1nb8IyJWtJ6sTIECAAIEpAQE5RUGAwAIJ1HZ/lLU1AnJZfCYTIECAAIFWQAOiGAgQIECAAAECBAgQIECAAAECZQVqO38RkCtbT1YnQIAAAQJTAgJyioIAgQUSqO3+KGtrBOSy+EwmQIAAAQKtgAZEMRAgQIAAAQIECBAgQIAAAQIEygrUdv4iIFe2nqxOgAABAgSmBATkFAUBAgskUNv9UdbWCMhl8ZlMgAABAgRaAQ2IYiBAgAABAgQIECBAgAABAgQIlBWo7fxFQK5sPVmdAAECBAhMCQjIKQoCBBZIoLb7o6ytEZDL4jOZAAECBAi0AhoQxUCAAAECBAgQIECAAAECBAgQKCtQ2/mLgFzZerI6AQIECBCYEhCQUxQECCyQQG33R1lbIyCXxWcyAQIECBBoBTQgioEAAQIECBAgQIAAAQIECBAgUFagtvMXAbmy9WR1AgQIECAwJSAgpygIEFgggdruj7K2RkAui89kAgQIECDQCmhAFAMBAgQIECBAgAABAgQIECBAoKxAbecvAnJl68nqBAgQIEBgSkBATlEQILBAArXdH2VtjYBcFp/JBAgQIECgFdCAKAYCBAgQIECAAAECBAgQIECAQFmB2s5fBOTK1pPVCRAgQIDAlICAnKIgQGCBBGq7P8raGgG5LD6TCRAgQIBAK6ABUQwECBAgQIAAAQIECBAgQIAAgbICtZ2/CMiVrSerEyBAgACBKQEBOUVBgMACCdR2f5S1NQJyWXwmEyBAgACBVkADohgIECBAgAABAgQIECBAgAABAmUFajt/EZArW09WJ0CAAAECUwICcoqCAIEFEqjt/ihrawTksvhMJkCAAAECrYAGRDEQIECAAAECBAgQIECAAAECBMoK1Hb+IiBXtp6sToAAAQIEpgQE5BQFAQILJFDb/VHW1gjIZfGZTIAAAQIEWgENiGIgQIAAAQIECBAgQIAAAQIECJQVqO38RUCubD1ZnQABAgQITAkIyCkKAgQWSKC2+6OsrRGQy+IzmQABAgQItAIaEMVAgAABAgQIECBAgAABAgQIECgrUNv5i4Bc2XqyOgECBAgQmBIQkFMUBAgskEBt90dZWyMgl8VnMgECBAgQaAU0IIqBAAECBAgQIECAAAECBAgQIFBWoLbzFwG5svVkdQIECBAgMCUgIKcoCBBYIIHa7o+ytkZALovPZAIECBAg0ApoQBQDAQIECBAgQIAAAQIECBAgQKCsQG3nLwJyZevJ6gQIECBAYEpAQE5RECCwQAK13R9lbY2AXBafyQQIECBAoBXQgCgGAgQIECBAgAABAgQIECBAgEBZgdrOXwTkytaT1QkQIECAwJSAgJyiIEBggQRquz/K2hoBuSw+kwkQIECAQCugAVEMBAgQIECAAAECBAgQIECAAIGyArWdvwjIla0nqxMgQIAAgSkBATlFQYDAAgnUdn+UtTUCcll8JhMgQIAAgVZAA6IYCBAgQIAAAQIECBAgQIAAAQJlBWo7fxGQK1tPVidAgAABAlMCAnKKggCBBRKo7f4oa2sE5LL4TCZAgAABAq2ABkQxECBAgAABAgQIECBAgAABAgTKCtR2/iIgV7aerE6AAAECBKYEBOQUBQECCyRQ2/1R1tYIyGXxmUyAAAECBFoBDYhiIECAAAECBAgQIECAAAECBAiUFajt/EVArmw9WZ0AAQIECEwJCMgpCgIEFkigtvujrK0RkMviM5kAAQIECLQCGhDFQIAAAQIECBAgQIAAAQIECBAoK1Db+YuAXNl6qmL17373u3HUUUfFl770pfZ6r7zyyjj66KMHv/6rrroqjjnmmHbdAw88MK6++urYaaedBn8tC9Yr8MQTT8QJJ5wQl19+eeywww6xcePG2HvvvesFceWDCwjIDU5qQQIEygnUdn+UJSkgl8VnMgECBAgQaAU0IIqBAAECBAgQIECAAAECBAgQIAIaetAAACAASURBVFBWoLbzFwG5svVUxeqLEJB7/PHH41Of+lRst9128Y53vKOKfdlSF/nv//7v8ZGPfCR+7dd+LV71qldtqbeR9bp/9Vd/Fccff3xs2rRJQC5L0uTVBATk1AYBAgskUNv9UdbWCMhl8ZlMgAABAgRaAQ2IYiBAgAABAgQIECBAgAABAgQIlBWo7fxFQK5sPVWx+tYckHvqqacmT5g7/fTT4+tf/3qcffbZccYZZ1SxL/O+yEceeSTOP//8+KM/+qPYdtttF/apa7fffnscfvjh8dBDD00IPUFu3pVUx+sJyNWxz66SwEgEars/yto2AbksPpMJECBAgEAroAFRDAQIECBAgAABAgQIECBAgACBsgK1nb8IyJWtpypW35oDcqecckp88pOfbPdBQK5MSd53332xYcOGuPvuuycvsKihsm9+85tx2GGHtdexyNdSZqetOpSAgNxQktYhQGAOArXdH2WRCshl8ZlMgAABAgRaAQ2IYiBAgAABAgQIECBAgAABAgQIlBWo7fxFQK5sPVWx+tYckDvppJPi4osvbvdBQK5MSX7729+O/fbbL+69997JCyxiQK75adg3velNcccdd2yGtIjXUmaXrTqkgIDckJrWIkCgsEBt90dZnAJyWXwmEyBAgACBVkADohgIECBAgAABAgQIECBAgAABAmUFajt/EZArW09VrD7PgFwqqIBcqtj6xi96QO5f/uVf4qijjopvfOMbUwACcuurCbP6BQTkVAgBAgskUNv9UdbWCMhl8ZlMgAABAgRaAQ2IYiBAgAABAgQIECBAgAABAgQIlBWo7fxFQK5sPVWxuoBcFdvce5GLGpDbtGlTXHXVVXH88cfHY4891nmNAnLqu4SAgFwJVWsSIFBIoLb7oyxGAbksPpMJECBAgEAroAFRDAQIECBAgAABAgQIECBAgACBsgK1nb8IyJWtpypWF5CrYpt7L7JUQG7lEwCvvPLKOProowcB/853vhOnnHJKXH755Zut1wSXmuDc0p+A3CDcFlkhICCnJAgQWCCB2u6PsrZGQC6Lz2QCBAgQINAKaEAUAwECBAgQIECAAAECBAgQIECgrEBt5y8CcmXrqYrVBeSq2Obei1ykgNzjjz8eH/vYx+L3f//3o/nPy/922223+MQnPhGnnXZa3HvvvZN/JSCnvksICMiVULUmAQKFBGq7P8piFJDL4jOZAAECBAi0AhoQxUCAAAECBAgQIECAAAECBAgQKCtQ2/mLgFzZeqpi9bUCcvfcc0985CMfic997nPxH//xHxOTbbfdNn72Z3928tOWb3vb2+L5z3/+TFbNz2Eec8wx7dgDDzwwrr766thpp50m/6zrvfQtfOKJJ8ZFF10002vPY9ATTzwRN998c3z605+e/O+lkFbz2rvvvnsccMAB0TxV7YgjjpgY9v39yZ/8Sfzu7/5uO2T509ea17n22mvjwgsvjNtvvz0efPDBdl/22muvePvb3x6/+qu/2rsvd9555+T9rPbTpCvf23qe/lbiCXIrXZbe56GHHhqXXHLJ5Olx++23n4DcPAq+4tcQkKt48106gcUTqO3+KGuHBOSy+EwmQIAAAQKtgAZEMRAgQIAAAQIECBAgQIAAAQIEygrUdv4iIFe2nqpYfbWA3Otf//r4vd/7vUk4ru/v2c9+dpx66qlx1llnxY477tg7dqwBuaeeeiouu+yy+K3f+q24//7716ybJiz3F3/xF/HGN74xOoI2k/mrBeS+9KUvxcknnxxf//rX13yd97///fGhD30ott9++6mxYwnIPe95z5s8Ne5XfuVX4jnPeU6UehremtgGVCUgIFfVdrtYAosuUNv9UdZ+Cchl8ZlMgAABAgRaAQ2IYiBAgAABAgQIECBAgAABAgQIlBWo7fxFQK5sPVWxeldA7uKLL548Ba15Stmsf/vss0/8zd/8Teyxxx6rThljQO473/nO5El6119//axU7bjmZ0LPPPPMzqfJrQzI/e3f/u3kqWhNCO8HP/jBzK/VPK3u0ksvjZ133nmzOWMIyL3nPe+ZBDObkNzSn4DczKVhYIaAgFwGnqkECMxboLb7oyxfAbksPpMJECBAgEAroAFRDAQIECBAgAABAgQIECBAgACBsgK1nb8IyJWtpypW7wrI7brrrtEEv5b/NQG417zmNfFf//VfceONN7Y/t7p8TPMzl1dcccVUGGtpzFoBue9973txwQUXxN133z2ZcsMNN8S//du/tS+x9957T37adelv3333nTxNbUv9Pfzww3HsscfGTTfdNPUWmqfpNU/he8ELXhDNuC9+8Ytx3333TY1rntB3+umnT/3zlQG5t7zlLXH55ZdvFo778R//8Wh+pna77baLb3zjG7Fx48Zofn515d/ZZ58dZ5xxxmb/uHE977zz4vHHH49HH300PvvZz8b3v//9yZgm/PNLv/RLk5+FXfp717veFa9+9auTqEv8xOr5558f//RP/xQf/OAHO8OYAnJJW2TwOgUE5NYJZxoBAltCoLb7oyxjAbksPpMJECBAgEAroAFRDAQIECBAgAABAgQIECBAgACBsgK1nb8IyJWtpypW7wrILb/wd77zndEErJY/pWvTpk3xj//4j5Mnp/3rv/7rZk7NE86a4FXXT4euFZBbCb4yYNUV9NpSm/Tkk09Oflq2+XnP5X8ve9nL4uMf/3gccsghk5/8XPprfoa1uf7mmh555JH2n++2226T8NwrXvGKzdZZGZBb/i/f9KY3xbnnnhs/8RM/sdmcJux2zjnnRPNkuuV/P/3TPz15jR/5kR/p5CoVKisRkFtrv0tdy1qv69/XJSAgV9d+u1oCCy5Q2/1R1nYJyGXxmUyAAAECBFoBDYhiIECAAAECBAgQIECAAAECBAiUFajt/EVArmw9VbF6X0CuCWn99m//dmfYrcFpnjL35je/OW6++ebWaocddpg8yax52tvKvzEF5G699dY46KCD2qeuNdd68MEHT57E1jyBb7W/22+/PQ4//PB46KGH2iHvfve7J0/OWx66WS0g9+EPfzh+53d+Z7Pw3fLXasKLTUhu5RPjmp9oPeaYYzrfVqlQmYBcFR8hVV6kgFyV2+6iCSyqQG33R1n7JCCXxWcyAQIECBBoBTQgioEAAQIECBAgQIAAAQIECBAgUFagtvMXAbmy9VTF6qsF5H7jN34jLrzwwth22217Hb72ta/FAQccEE3IaumvK/DV/LuxBOSaEFrz9LjGZ+lvzz33nPzU6ktf+tI162Zl+O3FL35xfPnLX97siXBdAbmjjjoqLrvssth+++17X+M///M/J+G95U/3O+uss+IDH/hA5zwBuTW3zAACmwkIyCkIAgQWSKC2+6OsrRGQy+IzmQABAgQItAIaEMVAgAABAgQIECBAgAABAgQIECgrUNv5i4Bc2XqqYvWugFxXYKsP4w/+4A/igx/8YDtktZ/0HEtA7lvf+la87nWvi29+85vtNaf8/Os999wT+++/fzTrLP1dc801ceSRR7b/vSsg1/cUuOX70/z863HHHRdXXHFF+49PPPHEuOiiizq3MTUgt3L8kP+H0vc+Z3md1GuZZU1jCKwUEJBTEwQILJBAbfdHWVsjIJfFZzIBAgQIEGgFNCCKgQABAgQIECBAgAABAgQIECBQVqC28xcBubL1VMXqXQG51Z4AtxrInXfeOXmK3GOPPTYZss0220x+dnXDhg2bTRlLQO7GG2+MN7zhDdE8Sa7522WXXSZPgHvlK185U800AbYTTjhhMufnf/7n41WvetUk0Pbyl7+8nb8yIPfCF74wbrnllmieVDfL35lnnhnNz7Eu/QnITf/k7yyOxhDoEhCQUxcECCyQQG33R1lbIyCXxWcyAQIECBBoBTQgioEAAQIECBAgQIAAAQIECBAgUFagtvMXAbmy9VTF6l0BuebJY7/8y7888/U/+OCDk8DYHXfc0c4599xz47TTTttsjbEE5D760Y/G6aef3l5bEwRsngD33Oc+d2aztQauDMilvsbK+QJyAnJr1Zx/P7uAgNzsVkYSILDFBWq7P8oCF5DL4jOZAAECBAi0AhoQxUCAAAECBAgQIECAAAECBAgQKCtQ2/mLgFzZeqpi9ZUBuR122CE2btwYe+89e6Co6yc9Tz755PjUpz61meFYAnInnXRSXHzxxe21vfWtb41LLrkkOkIz666hlQG3Qw89NJqfWN1xxx1nWlNA7t6J03rqeSZgg6oWEJCrevtdPIFFE6jt/ihrfwTksvhMJkCAAAECrYAGRDEQIECAAAECBAgQIECAAAECBMoK1Hb+IiBXtp6qWH1lQO7FL35x3HbbbbHHHnskXf/K0FjXE8vGEJBrflb1bW97W3z6059ufbrCgEl4HYNTAm5dr5Uy/9vf/nbst99+ce+9w4bKVtbElVdeGUcffXQuTe/8UtdS9E1bfOEEBOQWbsu8YQI1C9R2f5S11wJyWXwmEyBAgACBVkADohgIECBAgAABAgQIECBAgAABAmUFajt/EZArW09VrL4yIPeSl7xkEpB70YtelHT9H/7wh+PMM89s54w1INf1k7Rnn312nHHGGUleaw1OCbh1rZUyv1SoTEBurV327xdVQEBuUXfO+yZQpUBt90dZmywgl8VnMgECBAgQaAU0IIqBAAECBAgQIECAAAECBAgQIFBWoLbzFwG5svVUxepDBeSacFwTklv6E5DLK5+UgFvXK6XMF5DL2yuz6xMQkKtvz10xgQUWqO3+KGurBOSy+EwmQIAAAQKtgAZEMRAgQIAAAQIECBAgQIAAAQIEygrUdv4iIFe2nqpY3U+spm3zk08+Gccdd1xcccUV7UQ/sdpt6AlyabVl9OIICMgtzl55pwQIRG33R1lbLiCXxWcyAQIECBBoBTQgioEAAQIECBAgQIAAAQIECBAgUFagtvMXAbmy9VTF6isDcjvssENs3Lgx9t5775mvvys09oEPfCDOOuuszda46qqr4phjjmn/2YEHHhhXX3117LTTTp2vtTJgVeKnTGe+yGUDV76vt771rXHJJZdER2hmPctP5qQ8Aa7rRVLme4LcurfJxEoFBOQq3XiXTWAxBWq7P8raJQG5LD6TCRAgQIBAK6ABUQwECBAgQIAAAQIECBAgQIAAgbICtZ2/CMiVracqVl8ZkGsu+pprrokjjzxy5ut/4IEHogm73XXXXe2cJjB2wgknbLbGWAJyzU/JNj8pu/S3YcOGidlzn/vcmc0ai+OPPz722GOP2HfffSd+zc/SbrPNNpM1UgJuXS+aMl9AbuZtM5DAREBATiEQILBAArXdH2VtjYBcFp/JBAgQIECgFdCAKAYCBAgQIECAAAECBAgQIECAQFmB2s5fBOTK1lMVq3cF5Lqe/taHceutt8ZBBx0U3//+9yfDVnsK3VgCcp///OfjF3/xF1uSXXfdNb7yla/Ey1/+8plrpgnYNUG7pb9jjz02Lr30UgG5mQW7B5YK+2W+LdNHJiAgN7INdTkExi1Q2/1R1m4KyGXxmUyAAAECBFoBDYhiIECAAAECBAgQIECAAAECBAiUFajt/EVArmw9VbF6V0CueaLZddddFzvvvPOaBps2bYpTTz01LrzwwnbsavPHEpC75557Yv/9949vfetb7TVfcMEF8Z73vGdNr2bAww8/HIcffnj8wz/8Qzv+E5/4RPzmb/5m+99TngDX9aIp80uFylb+FO2VV14ZRx999ExG6x1U6lrW+37MG6eAgNw499VVERipQG33R1nbKCCXxWcyAQIECBBoBTQgioEAAQIECBAgQIAAAQIECBAgUFagtvMXAbmy9VTF6l0BuebCP/7xj8cpp5yypkET8jrkkEPisccea8euFhYbS0DuySefjLe//e2TJ74t/e25555x0003xUtf+tI1zf76r/863vzmN0cTLmz+dtlll/jyl78cr3zlK9u5KQG3rhdMmV8qVCYgt2YpGLCgAgJyC7px3jaBOgVquz/K2mUBuSw+kwkQIECAQCugAVEMBAgQIECAAAECBAgQIECAAIGyArWdvwjIla2nKlZfLSDXhLb+7u/+Ll772teu6vC1r31t8lOjd999dzvmJ3/yJ+MLX/hC/NiP/djUvNyAXOpPv5bcwJU/K9u81qGHHhpXXHFF75P3usxOPvnkaJ4gt80227RvOSXg1nWdKfNXBuSa93HzzTfHhg0bShIWWbtU2K/Im7XowgoIyC3s1nnjBGoUqO3+KGuPBeSy+EwmQIAAAQKtgAZEMRAgQIAAAQIECBAgQIAAAQIEygrUdv4iIFe2nqpYfbWAXHPx22677eRJcieeeOLkPy/9PfXUU3HDDTdMnqL2wAMPtP+8CY185jOfibe85S2ddqkBufe+973RPI1u6e+nfuqn4pprrokmhLel/5qnv73vfe+LP/3TP93srbz61a+Oiy66KH7mZ34mlodoVjPbbbfd4otf/GK84hWv2GydlIBbl0XK/GYPDzzwwLjrrrvapZrQXmO//fbbb2nqpNcXkEviMnidAgJy64QzjQCBLSFQ2/1RlrGAXBafyQQIECBAoBXQgCgGAgQIECBAgAABAgQIECBAgEBZgdrOXwTkytZTFauvDMjtvvvuk5/6bJ4gtvTXhOOaJ8W94AUviIcffjiuv/76eOihh6Z8Tj/99PjjP/7jzcJ0ywelBuQ++clPdv7M64te9KLJ09aan3Ztnrz2Qz/0Q1tkrxqLY489dvLTqiv/GquDDjpo8jS5++67L2688cZ49NFHNxv27Gc/Oy677LLJGiv/UgJuXRefMv973/ve5D004cPlf82+v/CFL5z8o7POOmsSiNza/wTktvYdGsf7E5Abxz66CgKVCNR2f5S1rQJyWXwmEyBAgACBVkADohgIECBAgAABAgQIECBAgAABAmUFajt/EZArW09VrL4yIPeSl7wkPvvZz8a73vWuuOOOO2Y2+MM//MM444wzVg3HNQulBuT++Z//eRIyW/6UuuVvaJ999pmE9X74h3945vc59MAmJPfrv/7rE7OUvyYc9+d//udx0kknbfakuaU1UgJuXa+bOr8JGr7zne9c9RK2pp+37XMWkEupQmPXKyAgt1458wgQ2AICtd0fZRELyGXxmUyAAAECBFoBDYhiIECAAAECBAgQIECAAAECBAiUFajt/EVArmw9VbF6V0Dutttui+22227y9LbLL7+81+FlL3tZ/Nmf/VkcfPDBnUGv5ZNTA3LNz5g2P1fa/NznD37wg6n30Tzd7JZbbok999xzi+5V8/OpzZPgGq9HHnlkzffycz/3c/GXf/mXsddee606NjXgtnKh1PnN0+2a93/JJZd0vqfmCXOXXnrp5Ml9W/OfgNzWvDvjeW8CcuPZS1dCoAKB2u6PsrZUQC6Lz2QCBAgQINAKaEAUAwECBAgQIECAAAECBAgQIECgrEBt5y8CcmXrqYrVVwvINT9j2gTUbr/99jjvvPMmT2p78MEHJyY77rhjbNiwId797nfHEUcc0fvUuOWIqQG5pbl33XVXfOhDH9rsPTT/rglrNT8F27yXreHviSeeiGuvvXYS6tu4cWPcf//97dv60R/90TjssMPiHe94R+y7777xnOc8p/ctpwbcVi62nvlN0O9zn/tcnHPOOfHVr341mutZ+tsantY3yx4LyM2iZEyugIBcrqD5BAjMUaC2+6MsWgG5LD6TCRAgQIBAK6ABUQwECBAgQIAAAQIECBAgQIAAgbICtZ2/CMiVrSerEyBAgACBKQEBOUVBgMACCdR2f5S1NQJyWXwmEyBAgACBVkADohgIECBAgAABAgQIECBAgAABAmUFajt/EZArW09WJ0CAAAECUwICcoqCAIEFEqjt/ihrawTksvhMJkCAAAECrYAGRDEQIECAAAECBAgQIECAAAECBMoK1Hb+IiBXtp6sToAAAQIEpgQE5BQFAQILJFDb/VHW1gjIZfGZTIAAAQIEWgENiGIgQIAAAQIECBAgQIAAAQIECJQVqO38RUCubD1ZnQABAgQITAkIyCkKAgQWSKC2+6OsrRGQy+IzmQABAgQItAIaEMVAgAABAgQIECBAgAABAgQIECgrUNv5i4Bc2XqyOgECBAgQmBIQkFMUBAgskEBt90dZWyMgl8VnMgECBAgQaAU0IIqBAAECBAgQIECAAAECBAgQIFBWoLbzFwG5svVkdQIECBAgMCUgIKcoCBBYIIHa7o+ytkZALovPZAIECBAg0ApoQBQDAQIECBAgQIAAAQIECBAgQKCsQG3nLwJyZevJ6lu5wJ133hkHHHBAPPbYY3N5pyeeeGJcdNFFc3ktL0KAwNYrICC39e6Nd0aAwJRAbfdHWSUgIJfFZzIBAgQIEGgFNCCKgQABAgQIECBAgAABAgQIECBQVqC28xcBubL1ZPWtXEBAbivfIG+PwEgFBORGurEui8A4BWq7P8raRQG5LD6TCRAgQIBAK6ABUQwECBAgQIAAAQIECBAgQIAAgbICtZ2/CMiVrSerb+UCAnJb+QZ5ewRGKiAgN9KNdVkExilQ2/1R1i4KyGXxmUyAAAECBFoBDYhiIECAAAECBAgQIECAAAECBAiUFajt/EVArmw9WZ0AAQIECEwJCMgpCgIEFkigtvujrK0RkMviM5kAAQIECLQCGhDFQIAAAQIECBAgQIAAAQIECBAoK1Db+YuAXNl6sjoBAgQIEJgSEJBTFAQILJBAbfdHWVsjIJfFZzIBAgQIEGgFNCCKgQABAgQIECBAgAABAgQIECBQVqC28xcBubL1ZHUCBAgQIDAlICCnKAgQWCCB2u6PsrZGQC6Lz2QCBAgQINAKaEAUAwECBAgQIECAAAECBAgQIECgrEBt5y8CcmXryeoECBAgQGBKQEBOURAgsEACtd0fZW2NgFwWn8kECBAgQKAV0IAoBgIECBAgQIAAAQIECBAgQIBAWYHazl8E5MrWk9UJECBAgMCUgICcoiBAYIEEars/ytoaAbksPpMJECBAgEAroAFRDAQIECBAgAABAgQIECBAgACBsgK1nb8IyJWtJ6sTIECAAIEpAQE5RUGAwAIJ1HZ/lLU1AnJZfCYTIECAAIFWQAOiGAgQIECAAAECBAgQIECAAAECZQVqO38RkCtbT1YnQIAAAQJTAgJyioIAgQUSqO3+KGtrBOSy+EwmQIAAAQKtgAZEMRAgQIAAAQIECBAgQIAAAQIEygrUdv4iIFe2nqxOgAABAgSmBATkFAUBAgskUNv9UdbWCMhl8ZlMgAABAgRaAQ2IYiBAgAABAgQIECBAgAABAgQIlBWo7fxFQK5sPVmdAAECBAhMCQjIKQoCBBZIoLb7o6ytEZDL4jP5/7N3v8G2XmWB4B9BMSQxNGmIgYjYYgSSyIiFGkyiISQkComOgyOjViwdnZmamk56xv4UPiT5AB+6q+1J2u6aGR0tb/l3ZBxNAAkJBEj402KBg0kAI7aIgRgypBNzQ4yCc97d+96+3LPPe/c6a79nP2u9v121i7Kz1nue9/esevp5933OPgQIECBA4KiABsRhIECAAAECBAgQIECAAAECBAhMKzC3z18MyE17nlydAAECBAjsEjAg51AQINCQwNyej6pSY0Cuis9mAgQIECBwVEAD4jAQIECAAAECBAgQIECAAAECBKYVmNvnLwbkpj1Prk6AAAECBHYJGJBzKAgQaEhgbs9HVakxIFfFZzMBAgQIEDgqoAFxGAgQIECAAAECBAgQIECAAAEC0wrM7fMXA3LTnidXJ0CAAAECuwQMyDkUBAg0JDC356Oq1BiQq+KzmQABAgQIHBXQgDgMBAgQIECAAAECBAgQIECAAIFpBeb2+YsBuWnPk6sTIECAAIFdAgbkHAoCBBoSmNvzUVVqDMhV8dlMgAABAgSOCmhAHAYCBAgQIECAAAECBAgQIECAwLQCc/v8xYDctOfJ1QkQIECAwC4BA3IOBQECDQnM7fmoKjUG5Kr4bCZAgAABAkcFNCAOAwECBAgQIECAAAECBAgQIEBgWoG5ff5iQG7a8+TqBAgQIEBgl4ABOYeCAIGGBOb2fFSVGgNyVXw2EyBAgACBowIaEIeBAAECBAgQIECAAAECBAgQIDCtwNw+fzEgN+15cnUCBAgQILBLwICcQ0GAQEMCc3s+qkqNAbkqPpsJECBAgMBRAQ2Iw0CAAAECBAgQIECAAAECBAgQmFZgbp+/GJCb9jy5OgECBAgQ2CVgQM6hIECgIYG5PR9VpcaAXBWfzQQIECBA4KiABsRhIECAAAECBAgQIECAAAECBAhMKzC3z18MyE17nlydAAECBAjsEjAg51AQINCQwNyej6pSY0Cuis9mAgQIECBwVEAD4jAQIECAAAECBAgQIECAAAECBKYVmNvnLwbkpj1Prk6AAAECBHYJGJBzKAgQaEhgbs9HVakxIFfFZzMBAgQIEDgqoAFxGAgQIECAAAECBAgQIECAAAEC0wrM7fMXA3LTnidXJ0CAAAECuwQMyDkUBAg0JDC356Oq1BiQq+KzmQABAgQIHBXQgDgMBAgQIECAAAECBAgQIECAAIFpBeb2+YsBuWnPk6sTIECAAIFdAgbkHAoCBBoSmNvzUVVqDMhV8dlMgAABAgSOCmhAHAYCBAgQIECAAAECBAgQIECAwLQCc/v8xYDctOfJ1QkQIECAwC4BA3IOBQECDQnM7fmoKjUG5Kr4bCZAgAABAkcFNCAOAwECBAgQIECAAAECBAgQIEBgWoG5ff5iQG7a8+TqBAgQIEBgl4ABOYeCAIGGBOb2fFSVGgNyVXw2EyBAgACBowIaEIeBAAECBAgQIECAAAECBAgQIDCtwNw+fzEgN+15cnUCBAgQILBLwICcQ0GAQEMCc3s+qkqNAbkqPpsJECBAgMBRAQ2Iw0CAAAECBAgQIECAAAECBAgQmFZg9m39DQAAIABJREFUbp+/GJCb9jy5OgECBAgQ2CVgQM6hIECgIYG5PR9VpcaAXBWfzQQIECBA4KiABsRhIECAAAECBAgQIECAAAECBAhMKzC3z18MyE17nlydAAECBAjsEjAg51AQINCQwNyej6pSY0Cuis9mAgQIECBwVEAD4jAQIECAAAECBAgQIECAAAECBKYVmNvnLwbkpj1Prk6AAAECBHYJGJBzKAgQaEhgbs9HVakxIFfFZzMBAgQIEDgqoAFxGAgQIECAAAECBAgQIECAAAEC0wrM7fMXA3LTnidXJ0CAAAECuwQMyDkUBAg0JDC356Oq1BiQq+KzmQABAgQIHBXQgDgMBAgQIECAAAECBAgQIECAAIFpBeb2+YsBuWnPk6sTIECAAIFdAgbkHAoCBBoSmNvzUVVqDMhV8dlMgAABAgSOCmhAHAYCBAgQIECAAAECBAgQIECAwLQCc/v8xYDctOfJ1QkQIECAwC4BA3IOBQECDQnM7fmoKjUG5Kr4bCZAgAABAkcFNCAOAwECBAgQIECAAAECBAgQIEBgWoG5ff5iQG7a8+TqBAgQIEBgl4ABOYeCAIGGBOb2fFSVGgNyVXw2EyBAgACBowIaEIeBAAECBAgQIECAAAECBAgQIDCtwNw+fzEgN+15cnUCBAgQILBLwICcQ0GAQEMCc3s+qkqNAbkqPpsJECBAgMBRAQ2Iw0CAAAECBAgQIECAAAECBAgQmFZgbp+/GJCb9jy5OgECBAgQ2CVgQM6hIECgIYG5PR9VpcaAXBWfzQQIECBA4KiABsRhIECAAAECBAgQIECAAAECBAhMKzC3z1+Ov99pdV2dAAECBAgQWCVgpsK5IEAgq8Dcno+q8qCYV/HZTIAAAQIEjgpoQBwGAgQIECBAgAABAgQIECBAgMC0AnP7/MWA3LTnydUJECBAgMA6AmYq1lGyhgCBbQjM7fmoylgxr+KzmQABAgQIHBXQgDgMBAgQIECAAAECBAgQIECAAIFpBeb2+YsBuWnPk6sTIECAAIF1BMxUrKNkDQEC2xCY2/NRlbFiXsVnMwECBAgQOCqgAXEYCBAgQIAAAQIECBAgQIAAAQLTCszt8xcDctOeJ1cnQIAAAQLrCJipWEfJGgIEtiEwt+ejKmPFvIrPZgIECBAgcFRAA+Iw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ABAgSmFfD5y7S+rk6AwOYE1KvNWboSAQIECBAgsFpAv1FwMgzIFWBZSoAAAQIERgQ0II4HAQIECBAgQIAAAQIECBAgQGBaAZ+/TOvr6gQIbE5AvdqcpSsRIECAAAECqwX0GwUnw4BcAZalBAgQIEBgREAD4ngQIECAAAECBAgQIECAAAECBKYV8PnLtL6uToDA5gTUq81ZuhIBAgQIECCwWkC/UXAyDMgVYFlKgAABAgRGBDQgjgcBAgQIECBAgAABAgQIECBAYFoBn79M6+vqBAhsTkC92pylKxEgQIAAAQKrBfQbBSfDgFwBlqUECBAgQGBEQAPieBAgQIAAAQIECBAgQIAAAQIEphXw+cu0vq5OgMDmBNSrzVm6EgECBAgQILBaQL9RcDIMyBVgWUqAAAECBEYENCCOBwECBAgQIECAAAECBAgQIEBgWgGfv0zr6+oECGxOQL3anKUrESBAgAABAqsF9BsFJ8OAXAGWpQQIECBAYERAA+J4ECBAgAABAgQIECBAgACB7Qsc/3y+/YhEQIAAAQIEIvybrFNAgAABAgQIbFrAv08XiGrGCrAsJUCAAAECIwIaEMeDAAECBAgQIECAAAECBAhsX8CA3PZzIAICBAgQ2C3g32SdCgIECBAgQGDTAv59ukBUM1aAZSkBAgQIEBgR0IA4HgQIECBAgAABAgQIECBAYPsCBuS2nwMRECBAgMBuAf8m61QQIECAAAECmxbw79MFopqxAixLCRAgQIDAiIAGxPEgQIAAAQIECBAgQIAAAQLbFzAgt/0ciIAAAQIEdgv4N1mnggABAgQIENi0gH+fLhDVjBVgWUqAAAECBEYENCCOBwECBAgQIECAAAECBAgQ2L6A5/Pt52DKCOR3Sl3XJkCAAAECBAgQIECgJQHPRwXZMiBXgGUpAQIECBAYEdCAOB4ECBAgQIAAAQIECBAgQGD7Ap7Pt5+DKSOQ3yl1XZsAAQIECBAgQIAAgZYEPB8VZMuAXAGWpQQIECBAYERAA+J4ECBAgAABAgQIECBAgACB7Qt4Pt9+DqaMQH6n1HVtAgQIECBAgAABAgRaEvB8VJAtA3IFWJYSIECAAIERAQ2I40GAAAECBAgQIECAAAECBLYv4Pl8+zmYMgL5nVLXtQkQIECAAAECBAgQaEnA81FBtgzIFWBZSoAAAQIERgQ0II4HAQIECBAgQIAAAQIECBDYvoDn8+3nYMoI5HdKXdcmQIAAAQIECBAgQKAlAc9HBdkyIFeAZSkBAgQIEBgR0IA4HgQIECBAgAABAgQIECBAYPsCns+3n4MpI5DfKXVdmwABAgQIECBAgACBlgQ8HxVky4BcAZalBAgQIEBgREAD4ngQIECAAAECBAgQIECAAIHtC3g+334OpoxAfqfUdW0CBAgQIECAAAECBFoS8HxUkC0DcgVYlhIgQIAAgREBDYjjQYAAAQIECBAgQIAAAQIEti/g+Xz7OZgyAvmdUte1CRAgQIAAAQIECBBoScDzUUG2DMgVYFlKgAABAgRGBDQgjgcBAgQIECBAgAABAgQIENi+gOfz7edgygjkd0pd1yZAgAABAgQIECBAoCUBz0cF2TIgV4BlKQECBAgQGBHQgDgeBAgQIECAAAECBAgQIEBg+wKez7efgykjkN8pdV2bAAECBAgQIECAAIGWBDwfFWTLgFwBlqUECBAgQGBEQAPieBAgQIAAAQIECBAgQIAAge0LeD7ffg6mjEB+p9R1bQIECBAgQIAAAQIEWhLwfFSQLQNyBViWEiBAgACBEQENiONBgAABAgQIECBAgAABAgS2L+D5fPs5mDIC+Z1S17UJECBAgAABAgQIEGhJwPNRQbYMyBVgWUqAAAECBEYENCCOBwECBAgQIECAAAECBAgQ2L6A5/Pt52DKCOR3Sl3XJkCAAAECBAgQIECgJQHPRwXZMiBXgGUpAQIECBAYEdCAOB4ECBAgQIAAAQIECBAgQGD7Ap7Pt5+DKSOQ3yl1XZsAAQIECBAgQIAAgZYEPB8VZMuAXAGWpQQIECBAYERAA+J4ECBAgAABAgQIECBAgACB7Qt4Pt9+DqaMQH6n1HVtAgQIECBAgAABAgRaEvB8VJAtA3IFWJYSIECAAIERAQ2I40GAAAECBAgQIECAAAECBLYv4Pl8+zmYMgL5nVLXtQkQIECAAAECBAgQaEnA81FBtgzIFWBZSoAAAQIERgQ0II4HAQIECBAgQIAAAQIECBDYvoDn8+3nYMoI5HdKXdcmQIAAAQIECBAgQKAlAc9HBdkyIFeAZSkBAgQIEBgR0IA4HgQIECBAgAABAgQIECBAYPsCns+3n4MpI5DfKXVdmwABAgQIECBAgACBlgQ8HxVky4BcAZalBAgQIEBgREAD4ngQIECAAAECBAgQIECAAIHtC3g+334OpoxAfqfUdW0CBAgQIECAAAECBFoS8HxUkC0DcgVYlhIgQIAAgREBDYjjQYAAAQIECBAgQIAAAQIEti/g+Xz7OZgyAvmdUte1CRAgQIAAAQIECBBoScDzUUG2DMgVYFlKgAABAgRGBDQgjgcBAgQIECBAgAABAgQIENi+gOfz7edgygjkd0pd1yZAgAABAgQIECBAoCUBz0cF2TIgV4BlKQECBAgQGBHQgDgeBAgQIECAAAECBAgQIEBg+wKez7efgykjkN8pdV2bAAECBAgQIECAAIGWBDwfFWTLgFwBlqUECBAgQGBEQAPieBAgQIAAAQIECBAgQIAAge0LeD7ffg6mjEB+p9R1bQIECBAgQIAAAQIEWhLwfFSQLQNyBViWEiBAgACBEQENiONBgAABAgQIECBAgAABAgS2L+D5fPs5mDIC+Z1S17UJECBAgAABAgQIEGhJwPNRQbYMyBVgWUqAAAECBEYENCCOBwECBAgQIECAAAECBAgQ2L6A5/Pt52DKCOR3Sl3XJkCAAAECBAgQIECgJQHPRwXZMiBXgGUpAQIECBAYEdCAOB4ECBAgQIAAAQIECBAgQGD7Ap7Pt5+DKSOQ3yl1XZsAAQIECBAgQIAAgZYEPB8VZMuAXAGWpQQIECBAYERAA+J4ECBAgAABAgQIECBAgACB7Qt4Pt9+DqaMQH6n1HVtAgQIECBAgAABAgRaEvB8VJAtA3IFWJYSIECAAIERAQ2I40GAAAECBAgQIECAAAECBLYv4Pl8+zmYMgL5nVLXtQkQIECAAAECBAgQaEnA81FBtgzIFWBZSoAAAQIERgQ0II4HAQIECBAgQIAAAQIECBDYvoDn8+3nYMoI5HdKXdcmQIAAAQIECBAgQKAlAc9HBdkyIFeAZSkBAgQIEBgR0IA4HgQIECBAgAABAgQIECBAYPsCns+3n4MpI5DfKXVdmwABAgQIECBAgACBlgQ8HxVky4BcAZalBAgQIEBgREAD4ngQIECAAAECBAgQIECAAIHtC3g+334OpoxAfqfUdW0CBAgQIECAAAECBFoS8HxUkC0DcgVYlhIgQIAAgREBDYjjQYAAAQIECBAgQIAAAQIEti/g+Xz7OZgyAvmdUte1CRAgQIAAAQIECBBoScDzUUG2DMgVYFlKgAABAgRGBDQgjgcBAgQIECBAgAABAgQIENi+gOfz7edgygjkd0pd1yZAgAABAgQIECBAoCUBz0cF2TIgV4BlKQECBAgQGBHQgDgeBAgQIECAAAECBAgQIEBg+wKez7efgykjkN8pdV2bAAECBAgQIECAAIGWBDwfFWTLgFwBlqUECBAgQGBEQAPieBAgQIAAAQIECBAgQIAAge0LeD7ffg6mjEB+p9R1bQIECBAgQIAAAQIEWhLwfFSQLQNyBViWEiBAgACBEQENiONBgAABAgQIECBAgAABAgS2L+D5fPs5mDIC+Z1S17UJECBAgAABAgQIEGhJwPNRQbYMyBVgWUqAAAECBEYENCCOBwECBHIKHF+fc0YpKgIECLQn4DOl9nImYgJzEfB8Xpdp/XOdn90ECBDYS0D/7GwQIECAAAECmxbw/FsgqhkrwLKUAAECBAiMCGhAHA8CBAjkFPAPfDnzIioCBNoX8JlS+zl0BwR6FfB8XpdZ/XOdn90ECBDYS0D/7GwQIECAAAECmxbw/FsgqhkrwLKUAAECBAiMCGhAHA8CBAjkFPAPfDnzIioCBNoX8JlS+zl0BwR6FfB8XpdZ/XOdn90ECBDYS0D/7GwQIECAAAECmxbw/FsgqhkrwLKUAAECBAiMCGhAHA8CBAjkFPAPfDnzIioCBNoX8JlS+zl0BwR6FfB8XpdZ/XOdn90ECBDYS0D/7GwQIECAAAECmxbw/FsgqhkrwLKUAAECBAiMCGhAHA8CBAjkFFCfc+ZFVAQItCegnraXMxETmKuAelWX+ex+2eOr07ebAIGeBNSrnrLpXggQIECAQE4B/UZBXgzIFWBZSoAAAQIERgQ0II4HAQIEcgqozznzIioCBNoTUE/by5mICcxVQL2qy3x2v+zx1enbTYBATwLqVU/ZdC8ECBAgQCCngH6jIC8G5AqwLCVAgAABAiMCGhDHgwABAjkF1OeceREVAQLtCain7eVMxATmKqBe1WU+u1/2+Or07SZAoCcB9aqnbLoXAgQIECCQU0C/UZAXA3IFWJYSIECAAIERAQ2I40GAAIGcAupzzryIigCB9gTU0/ZyJmICcxVQr+oyn90ve3x1+nYTINCTgHrVUzbdCwECBAgQyCmg3yjIiwG5AixLCRAgQIDAiIAGxPEgQIBATgH1OWdeREWAQHsC6ml7ORMxgbkKqFd1mc/ulz2+On27CRDoSUC96imb7oUAAQIECOQU0G8U5MWAXAGWpQQIECBAYERAA+J4ECBAIKeA+pwzL6IiQKA9AfW0vZyJmMBcBdSrusxn98seX52+3QQI9CSgXvWUTfdCgAABAgRyCug3CvJiQK4Ay1ICBAgQIDAioAFxPAgQIJBTQH3OmRdRESDQnoB62l7ORExgrgLqVV3ms/tlj69O324CBHoSUK96yqZ7IUCAAAECOQX0GwV5MSBXgGUpAQIECBAYEdCAOB4ECBDIKaA+58yLqAgQaE9APW0vZyImMFcB9aou89n9ssdXp283AQI9CahXPWXTvRAgQIAAgZwC+o2CvBiQK8CylAABAgQIjAhoQBwPAgQI5BRQn3PmRVQECLQnoJ62lzMRE5irgHpVl/nsftnjq9O3mwCBngTUq56y6V4IECBAgEBOAf1GQV4MyBVgWUqAAAECBEYENCCOBwECBHIKqM858yIqAgTaE1BP28uZiAnMVUC9qst8dr/s8dXp202AQE8C6lVP2XQvBAgQIEAgp4B+oyAvBuQKsCwlQIAAAQIjAhoQx4MAAQI5BdTnnHkRFQEC7Qmop+3lTMQE5iqgXtVlPrtf9vjq9O0mQKAnAfWqp2y6FwIECBAgkFNAv1GQFwNyBViWEiBAgACBEQENiONBgACBnALqc868iIoAgfYE1NP2ciZiAnMVUK/qMp/dL3t8dfp2EyDQk4B61VM23QsBAgQIEMgpoN8oyIsBuQIsSwkQIECAwIiABsTxIECAQE4B9TlnXkRFgEB7AuppezkTMYG5CqhXdZnP7pc9vjp9uwkQ6ElAveopm+6FAAECBAjkFNBvFOTFgFwBlqUECBAgQGBEQAPieBAgQCCngPqcMy+iIkCgPQH1tL2ciZjAXAXUq7rMZ/fLHl+dvt0ECPQkoF71lE33QoAAAQIEcgroNwryYkCuAMtSAgQIECAwIqABcTwIECCQU0B9zpkXUREg0J6AetpezkRMYK4C6lVd5rP7ZY+vTt9uAgR6ElCvesqmeyFAgAABAjkF9BsFeTEgV4BlKQECBAgQGBHQgDgeBAgQyCmgPufMi6gIEGhPQD1tL2ciJjBXAfWqLvPZ/bLHV6dvNwECPQmoVz1l070QIECAAIGcAvqNgrwYkCvAspQAAQIECIwIaEAcDwIECOQUUJ9z5kVUBAi0J6CetpczEROYq4B6VZf57H7Z46vTt5sAgZ4E1KuesuleCBAgQIBATgH9RkFeDMgVYFlKgAABAgRGBDQgjgcBAgRyCqjPOfMiKgIE2hNQT9vLmYgJzFVAvarLfHa/7PHV6dtNgEBPAupVT9l0LwQIECBAIKeAfqMgLwbkCrAsJUCAAAECIwIaEMeDAAECOQXU55x5ERUBAu0JqKft5UzEBOYqoF7VZT67X/b46vTtJkCgJwH1qqdsuhcCBAgQIJBTQL9RkBcDcgVYlhIgQIAAgREBDYjjQYAAgZwC6nPOvIiKAIH2BNTT9nImYgJzFVCv6jKf3S97fHX6dhMg0JOAetVTNt0LAQIECBDIKaDfKMiLAbkCLEsJECBAgMCIgAbE8SBAgEBOAfU5Z15ERYBAewLqaXs5EzGBuQqoV3WZz+6XPb46fbsJEOhJQL3qKZvuhQABAgQI5BTQbxTkxYBcAZalBAgQIEBgREAD4ngQIEAgp4D6nDMvoiJAoD0B9bS9nImYwFwF1Ku6zGf3yx5fnb7dBAj0JKBe9ZRN90KAAAECBHIK6DcK8mJArgDLUgIECBAgMCKgAXE8CBAgkFNAfc6ZF1ERINCegHraXs5ETGCuAupVXeaz+2WPr07fbgIEehJQr3rKpnshQIAAAQI5BfQbBXkxIFeAZSkBAgQIEBgR0IA4HgQIEMgpoD7nzIuoCBBoT0A9bS9nIiYwVwH1qi7z2f2yx1enbzcBAj0JqFc9ZdO9ECBAgACBnAL6jYK8GJArwLKUAAECBAiMCGhAHA8CBAjkFFCfc+ZFVAQItCegnraXMxETmKuAelWX+ex+2eOr07ebAIGeBNSrnrLpXggQIECAQE4B/UZBXgzIFWBZSoAAAQIERgQ0II4HAQIEcgqozznzIioCBNoTUE/by5mICcxVQL2qy3x2v+zx1enbTYBATwLqVU/ZdC8ECBAgQCCngH6jIC8G5AqwLCVAgAABAiMCGhDHgwABAjkF1OeceREVAQLtCain7eVMxATmKqBe1WU+u1/2+Or07SZAoCcB9aqnbLoXAgQIECCQU0C/UZAXA3IFWJYSIECAAIERAQ2I40GAAIGcAupzzryIigCB9gTU0/ZyJmICcxVQr+oyn90ve3x1+nYTINCTgHrVUzYOrWPOAAAgAElEQVTdCwECBAgQyCmg3yjIiwG5AixLCRAgQIDAiIAGxPEgQIBATgH1OWdeREWAQHsC6ml7ORMxgbkKqFd1mc/ulz2+On27CRDoSUC96imb7oUAAQIECOQU0G8U5MWAXAGWpQQIECBAYERAA+J4ECBAIKeA+pwzL6IiQKA9AfW0vZyJmMBcBdSrusxn98seX52+3QQI9CSgXvWUTfdCgAABAgRyCug3CvJiQK4Ay1ICBAgQIDAioAFxPAgQIJBTQH3OmRdRESDQnoB62l7ORExgrgLqVV3ms/tlj69O324CBHoSUK96yqZ7IUCAAAECOQX0GwV5MSBXgGUpAQIECBAYEdCAOB4ECBDIKaA+58yLqAgQaE9APW0vZyImMFcB9aou89n9ssdXp283AQI9CahXPWXTvRAgQIAAgZwC+o2CvBiQK8CylAABAgQIjAhoQBwPAgQI5BRQn3PmRVQECLQnoJ62lzMRE5irgHpVl/nsftnjq9O3mwCBngTUq56y6V4IECBAgEBOAf1GQV4MyBVgWUqAAAECBEYENCCOBwECBHIKqM858yIqAgTaE1BP28uZiAnMVUC9qst8dr/s8dXp202AQE8C6lVP2XQvBAgQIEAgp4B+oyAvBuQKsCwlQIAAAQIjAhoQx4MAAQI5BdTnnHkRFQEC7Qmop+3lTMQE5iqgXtVlPrtf9vjq9O0mQKAnAfWqp2y6FwIECBAgkFNAv1GQFwNyBViWEiBAgACBEQENiONBgACBnALqc868iIoAgfYE1NP2ciZiAnMVUK/qMp/dL3t8dfp2EyDQk4B61VM23QsBAgQIEMgpoN8oyIsBuQIsSwkQIECAwIiABsTxIECAQE4B9TlnXkRFgEB7AuppezkTMYG5CqhXdZnP7pc9vjp9uwkQ6ElAveopm+6FAAECBAjkFNBvFOTFgFwBlqUECBAgQGBEQAPieBAgQCCngPqcMy+iIkCgPQH1tL2ciZjAXAXUq7rMZ/fLHl+dvt0ECPQkoF71lE33QoAAAQIEcgroNwryYkCuAMtSAgQIECAwIqABcTwIECCQU0B9zpkXUREg0J6AetpezkRMYK4C6lVd5rP7ZY+vTt9uAgR6ElCvesqmeyFAgAABAjkF9BsFeTEgV4BlKQECBAgQGBHQgDgeBAgQyCmgPufMi6gIEGhPQD1tL2ciJjBXAfWqLvPZ/bLHV6dvNwECPQmoVz1l070QIECAAIGcAvqNgrwYkCvAspQAAQIECIwIaEAcDwIECOQUUJ9z5kVUBAi0J6CetpczEROYq4B6VZf57H7Z46vTt5sAgZ4E1KuesuleCBAgQIBATgH9RkFeDMgVYFlKgAABAgRGBDQgjgcBAgRyCqjPOfMiKgIE2hNQT9vLmYgJzFVAvarLfHa/7PHV6dtNgEBPAupVT9l0LwQIECBAIKeAfqMgLwbkCrAsJUCAAAECIwIaEMeDAAECOQXU55x5ERUBAu0JqKft5UzEBOYqoF7VZT67X/b46vTtJkCgJwH1qqdsuhcCBAgQIJBTQL9RkBcDcgVYlhIgQIAAgREBDYjjQYAAgZwC6nPOvIiKAIH2BNTT9nImYgJzFVCv6jKf3S97fHX6dhMg0JOAetVTNt0LAQIECBDIKaDfKMiLAbkCLEsJECBAgMCIgAbE8SBAgEBOAfU5Z15ERYBAewLqaXs5EzGBuQqoV3WZz+6XPb46fbsJEOhJQL3qKZvuhQABAgQI5BTQbxTkxYBcAZalBAgQIEBgREAD4ngQIEAgp4D6nDMvoiJAoD0B9bS9nImYwFwF1Ku6zGf3yx5fnb7dBAj0JKBe9ZRN90KAAAECBHIK6DcK8mJArgDLUgIECBAgMCKgAXE8CBAgkFNAfc6ZF1ERINCegHraXs5ETGCuAupVXeaz+2WPr07fbgIEehJQr3rKpnshQIAAAQI5BfQbBXkxIFeAZSkBAgQIEBgR0IA4HgQIEMgpoD7nzIuoCBBoT0A9bS9nIiYwVwH1qi7z2f2yx1enbzcBAj0JqFc9ZdO9ECBAgACBnAL6jYK8GJArwLKUAAECBAiMCGhAHA8CBAjkFFCfc+ZFVAQItCegnraXMxETmKuAelWX+ex+2eOr07ebAIGeBNSrnrLpXggQIECAQE4B/UZBXgzIFWBZSoAAAQIERgQ0II4HAQIEcgqozznzIioCBNoTUE/by5mICcxVQL2qy3x2v+zx1enbTYBATwLqVU/ZdC8ECBAgQCCngH6jIC8G5AqwLCVAgAABAiMCGhDHgwABAjkF1OeceREVAQLtCain7eVMxATmKqBe1WU+u1/2+Or07SZAoCcB9aqnbLoXAgQIECCQU0C/UZAXA3IFWJYSIECAAIERAQ2I40GAAIGcAupzzryIigCB9gTU0/ZyJmICcxVQr+oyn90ve3x1+nYTINCTgHrVUzbdCwECBAgQyCmg3yjIiwG5AixLCRAgQIDAiIAGxPEgQIBATgH1OWdeREWAQHsC6ml7ORMxgbkKqFd1mc/ulz2+On27CRDoSUC96imb7oUAAQIECOQU0G8U5MWAXAGWpQQIECBAYERAA+J4ECBAIKeA+pwzL6IiQKA9AfW0vZyJmMBcBdSrusxn98seX52+3QQI9CSgXvWUTfdCgAABAgRyCug3CvJiQK4Ay1ICBAgQIDAioAFxPAgQIJBTQH3OmRdRESDQnoB62l7ORExgrgLqVV3ms/tlj69O324CBHoSUK96yqZ7IUCAAAECOQX0GwV5MSBXgGUpAQIECBAYEdCAOB4ECBDIKaA+58yLqAgQaE9APW0vZyImMFcB9aou89n9ssdXp283AQI9CahXPWXTvRAgQIAAgZwC+o2CvBiQK8CylAABAgQIjAhoQBwPAgQI5BRQn3PmRVQECLQnoJ62lzMRE5irgHpVl/nsftnjq9O3mwCBngTUq56y6V4IECBAgEBOAf1GQV4MyBVgWUqAAAECBEYENCCOBwECBHIKqM858yIqAgTaE1BP28uZiAnMVUC9qst8dr/s8dXp202AQE8C6lVP2XQvBAgQIEAgp4B+oyAvBuQKsCwlQIAAAQIjAhoQx4MAAQI5BdTnnHkRFQEC7Qmop+3lTMQE5iqgXtVlPrtf9vjq9O0mQKAnAfWqp2y6FwIECBAgkFNAv1GQFwNyBViWEiBAgACBEQENiONBgACBnALqc868iIoAgfYE1NP2ciZiAnMVUK/qMp/dL3t8dfp2EyDQk4B61VM23QsBAgQIEMgpoN8oyIsBuQIsSwkQIECAwIiABsTxIECAQE4B9TlnXkRFgEB7AuppezkTMYG5CqhXdZnP7pc9vjp9uwkQ6ElAveopm+6FAAECBAjkFNBvFOTFgFwBlqUECBAgQGBEQAPieBAgQCCngPqcMy+iIkCgPQH1tL2ciZjAXAXUq7rMZ/fLHl+dvt0ECPQkoF71lE33QoAAAQIEcgroNwryYkCuAMtSAgQIECAwIqABcTwIECCQU0B9zpkXUREg0J6AetpezkRMYK4C6lVd5rP7ZY+vTt9uAgR6ElCvesqmeyFAgAABAjkF9BsFeTEgV4BlKQECBAgQGBHQgDgeBAgQyCmgPufMi6gIEGhPQD1tL2ciJjBXAfWqLvPZ/bLHV6dvNwECPQmoVz1l070QIECAAIGcAvqNgrwYkCvAspQAAQIECIwIaEAcDwIECOQUUJ9z5kVUBAi0J6CetpczEROYq4B6VZf57H7Z46vTt5sAgZ4E1KuesuleCBAgQIBATgH9RkFeDMgVYFlKgAABAgRGBDQgjgcBAgRyCqjPOfMiKgIE2hNQT9vLmYgJzFVAvarLfHa/7PHV6dtNgEBPAupVT9l0LwQIECBAIKeAfqMgLwbkCrAsJUCAAAECIwIaEMeDAAECOQXU55x5ERUBAu0JqKft5UzEBOYqoF7VZT67X/b46vTtJkCgJwH1qqdsuhcCBAgQIJBTQL9RkBcDcgVYlhIgQIAAgREBDYjjQYAAgZwC6nPOvIiKAIH2BNTT9nImYgJzFVCv6jKf3S97fHX6dhMg0JOAetVTNt0LAQIECBDIKaDfKMiLAbkCLEsJECBAgMCIgAbE8SBAgEBOAfU5Z15ERYBAewLqaXs5EzGBuQqoV3WZz+6XPb46fbsJEOhJQL3qKZvuhQABAgQI5BTQbxTkxYBcAZalBAgQIEBgREAD4ngQIEAgp4D6nDMvoiJAoD0B9bS9nImYwFwF1Ku6zGf3yx5fnb7dBAj0JKBe9ZRN90KAAAECBHIK6DcK8mJArgDLUgIECBAgMCKgAXE8CBAgkFNAfc6ZF1ERINCegHraXs5ETGCuAupVXeaz+2WPr07fbgIEehJQr3rKpnshQIAAAQI5BfQbBXkxIFeAZSkBAgQIEBgR0IA4HgQIEMgpoD7nzIuoCBBoT0A9bS9nIiYwVwH1qi7z2f2yx1enbzcBAj0JqFc9ZdO9ECBAgACBnAL6jYK8GJArwLKUAAECBAiMCGhAHA8CBAjkFFCfc+ZFVAQItCegnraXMxETmKuAelWX+ex+2eOr07ebAIGeBNSrnrLpXggQIECAQE4B/UZBXgzIFWBZSoAAAQIERgQ0II4HAQIEcgqozznzIioCBNoTUE/by5mICcxVQL2qy3x2v+zx1enbTYBATwLqVU/ZdC8ECBAgQCCngH6jIC8G5AqwLCVAgAABAiMCGhDHgwABAjkF1OeceREVAQLtCain7eVMxATmKqBe1WU+u1/2+Or07SZAoCcB9aqnbLoXAgQIECCQU0C/UZAXA3IFWJYSIECAAIERAQ2I40GAAIGcAupzzryIigCB9gTU0/ZyJmICcxVQr+oyn90ve3x1+nYTINCTgHrVUzbdCwECBAgQyCmg3yjIiwG5AixLCRAgQIDAiIAGxPEgQIBATgH1OWdeREWAQHsC6ml7ORMxgbkKqFd1mc/ulz2+On27CRDoSUC96imb7oUAAQIECOQU0G8U5MWAXAGWpQQIECBAYERAA+J4ECBAIKeA+pwzL6IiQKA9AfW0vZyJmMBcBdSrusxn98seX52+3QQI9CSgXvWUTfdCgAABAgRyCug3CvJiQK4Ay1ICBAgQIDAioAFxPAgQIJBTQH3OmRdRESDQnoB62l7ORExgrgLqVV3ms/tlj69O324CBHoSUK96yqZ7IUCAAAECOQX0GwV5MSBXgGUpAQIECBAYEdCAOB4ECBDIKaA+58yLqAgQaE9APW0vZyImMFcB9aou89n9ssdXp283AQI9CahXPWXTvRAgQIAAgZwC+o2CvBiQK8CylAABAgQIjAhoQBwPAgQI5BRQn3PmRVQECLQnoJ62lzMRE5irgHpVl/nsftnjq9O3mwCBngTUq56y6V4IECBAgEBOAf1GQV4MyBVgWUqAAAECBEYENCCOBwECBHIKqM858yIqAgTaE1BP28uZiAnMVUC9qst8dr/s8dXp202AQE8C6lVP2XQvBAgQIEAgp4B+oyAvBuQKsCwlQIAAAQIjAhoQx4MAAQI5BdTnnHkRFQEC7Qmop+3lTMQE5iqgXtVlPrtf9vjq9O0mQKAnAfWqp2y6FwIECBAgkFNAv1GQFwNyBViWEiBAgACBEQENiONBgACBnALqc868iIoAgfYE1NP2ciZiAnMVUK/qMp/dL3t8dfp2EyDQk4B61VM23QsBAgQIEMgpoN8oyIsBuQIsSwkQIECAwIiABsTxIECAQE4B9TlnXkRFgEB7AuppezkTMYG5CqhXdZnP7pc9vjp9uwkQ6ElAveopm+6FAAECBAjkFNBvFOTFgFwBlqUECBAgQGBEQAPieBAgQCCngPqcMy+iIkCgPQH1tL2ciZjAXAXUq7rMZ/fLHl+dvt0ECPQkoF71lE33QoAAAQIEcgroNwryYkCuAMtSAgQIECAwIqABcTwIECCQU0B9zpkXUREg0J6AetpezkRMYK4C6lVd5rP7ZY+vTt9uAgR6ElCvesqmeyFAgAABAjkF9BsFeTEgV4BlKQECBAgQGBHQgDgeBAgQyCmgPufMi6gIEGhPQD1tL2ciJjBXAfWqLvPZ/bLHV6dvNwECPQmoVz1l070QIECAAIGcAvqNgrwYkCvAspQAAQIECIwIaEAcDwIECOQUUJ9z5kVUBAi0J6CetpczEROYq4B6VZf57H7Z46vTt5sAgZ4E1KuesuleCBAgQIBATgH9RkFeDMgVYFlKgAABAgRGBDQgjgcBAgRyCqjPOfMiKgIE2hNQT9vLmYgJzFVAvarLfHa/7PHV6dtNgEBPAupVT9l0LwQIECBAIKeAfqMgLwbkCrAsJUCAAAECIwIaEMeDAAECOQXU55x5ERUBAu0JqKft5UzEBOYqoF7VZT67X/b46vTtJkCgJwH1qqdsuhcCBAgQIJBTQL9RkBcDcgVYlhIgQIAAgREBDYjjQYAAgZwC6nPOvIiKAIH2BNTT9nImYgJzFVCv6jKf3S97fHX6dhMg0JOAetVTNt0LAQIECBDIKaDfKMiLAbkCLEsJECBAgMCIgAbE8SBAgEBOAfU5Z15ERYBAewLqaXs5EzGBuQqoV3WZz+6XPb46fbsJEOhJQL3qKZvuhQABAgQI5BTQbxTkxYBcAZalBAgQIEBgREAD4ngQIEAgp4D6nDMvoiJAoD0B9bS9nImYwFwF1Ku6zGf3yx5fnb7dBAj0JKBe9ZRN90KAAAECBHIK6DcK8mJArgDLUgIECBAgMCKgAXE8CBAgkFNAfc6ZF1ERINCegHraXs5ETGCuAupVXeaz+2WPr07fbgIEehJQr3rKpnshQIAAAQI5BfQbBXkxIFeAZSkBAgQIEBgR0IA4HgQIEMgpoD7nzIuoCBBoT0A9bS9nIiYwVwH1qi7z2f2yx1enbzcBAj0JqFc9ZdO9ECBAgACBnAL6jYK8GJArwLKUAAECBAiMCGhAHA8CBAjkFFCfc+ZFVAQItCegnraXMxETmKuAelWX+ex+2eOr07ebAIGeBNSrnrLpXggQIECAQE4B/UZBXgzIFWBZSoAAAQIERgQ0II4HAQIEcgqozznzIioCBNoTUE/by5mICcxVQL2qy3x2v+zx1enbTYBATwLqVU/ZdC8ECBAgQCCngH6jIC8G5AqwLCVAgAABAiMCGhDHgwABAjkF1OeceREVAQLtCain7eVMxATmKqBe1WU+u1/2+Or07SZAoCcB9aqnbLoXAgQIECCQU0C/UZAXA3IFWJYSIECAAIERAQ2I40GAAIGcAupzzryIigCB9gTU0/ZyJmICcxVQr+oyn90ve3x1+nYTINCTgHrVUzbdCwECBAgQyCmg3yjIiwG5AixLCRAgQIDAiIAGxPEgQIBATgH1OWdeREWAQHsC6ml7ORMxgbkKqFd1mc/ulz2+On27CRDoSUC96imb7oUAAQIECOQU0G8U5MWAXAGWpQQIECBAYERAA+J4ECBAIKeA+pwzL6IiQKA9AfW0vZyJmMBcBdSrusxn98seX52+3QQI9CSgXvWUTfdCgAABAgRyCug3CvJiQK4Ay1ICBAgQIDAioAFxPAgQIJBTQH3OmRdRESDQnoB62l7ORExgrgLqVV3ms/tlj69O324CBHoSUK96yqZ7IUCAAAECOQX0GwV5MSBXgGUpAQIECBAYEdCAOB4ECBDIKaA+58yLqAgQaE9APW0vZyImMFcB9aou89n9ssdXp283AQI9CahXPWXTvRAgQIAAgZwC+o2CvBiQK8CylAABAgQIjAhoQBwPAgQI5BRQn3PmRVQECLQnoJ62lzMRE5irgHpVl/nsftnjq9O3mwCBngTUq56y6V4IECBAgEBOAf1GQV4MyBVgWUqAAAECBEYENCCOBwECBHIKqM858yIqAgTaE1BP28uZiAnMVUC9qst8dr/s8dXp202AQE8C6lVP2XQvBAgQIEAgp4B+oyAvBuQKsCwlQIAAAQIjAhoQx4MAAQI5BdTnnHkRFQEC7Qmop+3lTMQE5iqgXtVlPrtf9vjq9O0mQKAnAfWqp2y6FwIECBAgkFNAv1GQFwNyBViWEiBAgACBEQENiONBgACBnALqc868iIoAgfYE1NP2ciZiAnMVUK/qMp/dL3t8dfp2EyDQk4B61VM23QsBAgQIEMgpoN8oyIsBuQIsSwkQIECAwIiABsTxIECAQE4B9TlnXkRFgEB7AuppezkTMYG5CqhXdZnP7pc9vjp9uwkQ6ElAveopm+6FAAECBAjkFNBvFOTFgFwBlqUECBAgQGBEQAPieBAgQCCngPqcMy+iIkCgPQH1tL2ciZjAXAXUq7rMZ/fLHl+dvt0ECPQkoF71lE33QoAAAQIEcgroNwryYkCuAMtSAgQIECAwIqABcTwIECCQU0B9zpkXUREg0J6AetpezkRMYK4C6lVd5rP7ZY+vTt9uAgR6ElCvesqmeyFAgAABAjkF9BsFeTEgV4BlKQECBAgQGBHQgDgeBAgQyCmgPufMi6gIEGhPQD1tL2ciJjBXAfWqLvPZ/bLHV6dvNwECPQmoVz1l070QIECAAIGcAvqNgrwYkCvAspQAAQIECIwIaEAcDwIECOQUUJ9z5kVUBAi0J6CetpczEROYq4B6VZf57H7Z46vTt5sAgZ4E1KuesuleCBAgQIBATgH9RkFeDMgVYFlKgAABAgRGBDQgjgcBAgRyCqjPOfMiKgIE2hNQT9vLmYgJzFVAvarLfHa/7PHV6dtNgEBPAupVT9l0LwQIECBAIKeAfqMgLwbkCrAsJUCAAAECIwIaEMeDAAECOQXU55x5ERUBAu0JqKft5UzEBOYqoF7VZT67X/b46vTtJkCgJwH1qqdsuhcCBAgQIJBTQL9RkBcDcgVYlhIgQIAAgREBDYjjQYAAgZwC6nPOvIiKAIH2BNTT9nImYgJzFVCv6jKf3S97fHX6dhMg0JOAetVTNt0LAQIECBDIKaDfKMiLAbkCLEsJECBAgMCIgAbE8SBAgEBOAfU5Z15ERYBAewLqaXs5EzGBuQqoV3WZz+6XPb46fbsJEOhJQL3qKZvuhQABAgQI5BTQbxTkxYBcAZalBAgQIEBgREAD4ngQIEAgp4D6nDMvoiJAoD0B9bS9nImYwFwF1Ku6zGf3yx5fnb7dBAhkETgnIt4QET8fEf9xn0Ftql79o4j4uYj4zYi4b5+x2EaAAAECBAj0KbCpfqNPnePuyoDcLNLsJgkQIEDgAAQ0IAeA7EcQIEBgHwLq8z7QbCFAgMAKAfXUsSBAoBUB9aouU9n9ssdXp283AQKZBG6LiO+OiP91OSj3WGFwtfVqGIz7n3cG9P5ZRHwwIq4o/PmWEyBAgAABAv0L1PYb/Qsdc4cG5GaVbjdLgAABAhMKaEAmxHVpAgQIVAiozxV4thIgQOAYAfXUcSBAoBUB9aouU9n9ssdXp283AQKZBM5fDqYNMQ3fIvevl8Ny6w7K7bdenbYcjBuG4561BHnlzoDchzLhiIUAAQIECBBIIbDffiNF8AcdhAG5gxb38wgQIECgVwENSK+ZdV8ECLQuoD63nkHxEyCQRUA9zZIJcRAgcCIB9epEQuP/Pbtf9vjq9O0mQCCbwPAtcq85JqhHlt8md3NEnGhQrrReDYNx1yz/nOrw7XFHXkMMvj0u28kQDwECBAgQyCFQ2m/kiHpLURiQ2xK8H0uAAAECqQTOiYg3LD/cGH4bcD+vTTUgw4cfPxcRvxkR9+0nEHsIECBA4CsENlWfsRIgQKBlAf1uy9kTOwECpQL6v1Kxr1yf3S97fHX6dhMgkE1g+Oa2D6wI6tGI+BcRMQzKPb5H0OvWq1N3hu3+l+X7yDfGHXtJ3x6X7VSIhwABAgQI5BFYt9/IE/EWIzEgt0V8P5oAAQIEUgkMv4n33cuvyf/5NX4D8PjgaxuQYTBu+Nr8f7b86n6/FZjqeAiGAIGGBWrrc8O3LnQCBAh8hYB+14EgQGAuAvq/ukxn98seX52+3QQIZBS4IyJevUdg/19E/KuI+DcrBuVOVK+Gwbgj3xh3+h7Xf+fOZ8WXZ0QREwECBAgQIJBC4ET9RoogswRhQC5LJsRBgAABAtsWOH85mDbEMXyL3L9eDsud6Kvyj8S93wZk+Or8YTBueB/5DUG/Fbjt0+DnEyDQk8B+63NPBu6FAAECg4B+1zkgQGAuAvq/ukxn98seX52+3QQIZBT4noh4/wkCGwblhm+U+4WIeGK5dq96dWQwbvjWuH98guv6nDjjiRATAQIECBDII+D5qCAXBuQKsCwlQIAAge4Fhm/VeM0xd/nI8s+uDl+Vf6JBudIGZBiMO/IbgsO3xx15DTH49rjuj5obJEDgAAVK6/MBhuZHESBA4MAF9LsHTu4HEiCwBQH9Xx16dr/s8dXp202AQFaBd0XEJWsE9/mI+JcR8W8j4vBx60+JiH+6801z/3xnkO45a1zLt8etgWQJAQIECBCYuYDno4IDYECuAMtSAgQIEOheYPiNvA+suMtHl78BOAzKPb6HwroNyPAbgsNvBw7vI98Yd+wl/VZg98fMDRIgcMAC69bnAw7LjyNAgMBWBPS7W2H3QwkQOGAB/V8deHa/7PHV6dtNgEBWgQsi4u6C4IZBuecet/7hNQfjjmzzOXEBuKUECBAgQGCmAp6PChJvQK4Ay1ICBAgQmIXAHRHx6j3udPiq/H+189X3/2bFoNyJGpAjX53/cxFx+h7X91uBszhibpIAgQMWOFF9PuBw/DgCBAhsXUC/u/UUCIAAgYkF9H91wNn9ssdXp283AQKZBcb66E3H7a+MbFrU9QgQIECAQJ8Cno8K8mpArgDLUgIECBCYhcD3RMT7T3Cnw6Dcv9j5jb9fiIgnlmv3akCODMYN3xj3j09wXb8VOIsj5iYJEDhgAQ+IBwzuxxEgkF5Av5s+RQIkQKBSQP9XB5jdL3t8dfp2EyCQWeD8iPjgAQXoc+IDgvZjCBAgQIBA45WME90AACAASURBVAKejwoSaECuAMtSAgQIEJiNwLsi4pI17nb4qvx/ufN1+f82Ig4ft/6UiPinO98098/X/Op83x63BrglBAgQ2IeAB8R9oNlCgED3Avrd7lPsBgnMWkD/V5f+7H7Z46vTt5sAgewC746IV00cpM+JJwZ2eQIECBAg0JGA56OCZBqQK8CylAABAgRmI3BBRNxdcLfDoNxzj1v/8JqDcUe2+a3AAnBLCRAgUCDgAbEAy1ICBGYjoN+dTardKIFZCuj/6tKe3S97fHX6dhMgkF3g4oi4c+IgfU48MbDLEyBAgACBjgQ8HxUk04BcAZalBAgQIDArgTsi4tUHdMe3RcQVB/Sz/BgCBAjMTcAD4twy7n4JEFhXQL+7rpR1BAi0JqD/q8tYdr/s8dXp202AQAsC74uIiyYK1OfEE8G6LAECBAgQ6FTA81FBYg3IFWBZSoAAAQKzEjg/Ij54QHfstwIPCNqPIUBglgIeEGeZdjdNgMAaAvrdNZAsIUCgSQH9X13asvtlj69O324CBFoQGP7E6vCnVqd4+Zx4ClXXJECAAAEC/Qp4PirIrQG5AixLCRAgQGB2AsMHHcMHHlO+3rkziHf5lD/AtQkQIDBzAQ+IMz8Abp8AgVEB/a4DQoBAjwL6v7qsZvfLHl+dvt0ECLQiMPxi9fALJ5t8Dd/wfNkmL+haBAgQIECAQPcCno8KUmxArgDLUgIECBCYncDFEXHnxHfttwInBnZ5AgRmL+ABcfZHAAABAiMC+l3HgwCBHgX0f3VZze6XPb46fbsJEGhF4JKdP7P6rg0H63PiDYO6HAECBAgQmIGA56OCJBuQK8CylAABAgRmKfC+nQ87Lprozm+LiCsmurbLEiBAgMB/EvCA6CQQIEBgXEC/64QQINCbgP6vLqPZ/bLHV6dvNwECLQls8lvkfHtcS5kXKwECBAgQyCPg+aggFwbkCrAsJUCAAIFZCgx/YnX401NTvPxW4BSqrkmAAIGvFPCA6EQQIEBgXEC/64QQINCbgP6vLqPZ/bLHV6dvNwECLQlcGhG3byhgnxNvCNJlCBAgQIDAzAQ8HxUk3IBcAZalBAgQIDBbgU3+NuARRL8VONvj5MYJEDhgAQ+IBwzuxxEg0KSAfrfJtAmaAIE9BPR/dUcju1/2+Or07SZAoDWBTfTRw59qHYbtvAgQIECAAAECpQKejwrEDMgVYFlKgAABArMVuGTnz6wOH1Rs8uW3Ajep6VoECBDYW8ADotNBgACBEwvod09sZAUBAu0I6P/qcpXdL3t8dfp2EyDQmsBlEfHOyqB9TlwJaDsBAgQIEJixgOejguQbkCvAspQAAQIEZi2wid8GPALo2+NmfZTcPAECByzgAfGAwf04AgSaFdDvNps6gRMgcJyA/q/uSGT3yx5fnb7dBAi0KFDTR/v2uBYzLmYCBAgQIJBHwPNRQS4MyBVgWUqAAAECsxYYvub+9g0J+K3ADUG6DAECBNYQ8IC4BpIlBAgQWP5ZJ/2uo0CAQA8C+r+6LGb3yx5fnb7dBAi0KPCaiLhtn4H7nHifcLYRIECAAAECCwHPRwUHwYBcAZalBAgQIDB7gZrfBjyC57cCZ3+MABAgcMACHhAPGNyPI0CgaQH9btPpEzwBAksB/V/dUcjulz2+On27CRBoVWA/ffS7I+LVrd6wuAkQIECAAIEUAp6PCtJgQK4Ay1ICBAgQmL3AZRHxzkoFvxVYCWg7AQIECgU8IBaCWU6AwKwF9LuzTr+bJ9CNgP6vLpXZ/bLHV6dvNwECrQpcHhHvKAze58SFYJYTIECAAAECuwQ8HxUcCgNyBViWEiBAgACBiNjPbwMegfPtcY4QAQIEDl7AA+LBm/uJBAi0LaDfbTt/oidAwJ+YqT0D2fvn7PHV+ttPgEC7Ah+JiJevGb5vj1sTyjICBAgQIEBgVMDzUcEBMSBXgGUpAQIECBCIiNdExG37lPBbgfuEs40AAQIVAh4QK/BsJUBglgL63Vmm3U0T6EpA/1eXzux+2eOr07ebAIGWBa6IiD9Y8wZ8TrwmlGUECBAgQIDAqIDno4IDYkCuAMtSAgQIECCwFNjPt2r4rUDHhwABAtsR8IC4HXc/lQCBtgX0u23nT/QE5i6g/6s7Adn9ssdXp283AQKtC6zzLXJ3RsQlrd+o+AkQIECAAIEUAp6PCtJgQK4Ay1ICBAgQILAUuDwi3lGo4bcCC8EsJ0CAwIYEPCBuCNJlCBCYlYB+d1bpdrMEuhPQ/9WlNLtf9vjq9O0mQKB1ge+PiLef4CYu2PkrJR9o/UbFT4AAAQIECKQQ8HxUkAYDcgVYlhIgQIAAgWME1vltwCPLfXuco0OAAIHtCXhA3J69n0yAQNsC+t228yd6AnMW0P/VZT+7X/b46vTtJkCgB4GxPtq3x/WQYfdAgAABAgTyCHg+KsiFAbkCLEsJECBAgMAxAldExB+sKeLb49aEsowAAQITCHhAnADVJQkQmIWAfncWaXaTBLoU0P/VpTW7X/b46vTtJkCgB4HXRsRb97gRnxP3kGH3QIAAAQIE8gh4PirIhQG5AixLCRAgQIDAcQLrfKuG3wp0bAgQILBdAQ+I2/X30wkQaFtAv9t2/kRPYK4C+r+6zGf3yx5fnb7dBAj0IvDhnSG5Vxx3M/7KSC/ZdR8ECBAgQCCPgOejglwYkCvAspQAAQIECBwn8P0R8fYTqFwQER8gR4AAAQJbE/CAuDV6P5gAgQ4E9LsdJNEtEJihgP6vLunZ/bLHV6dvNwECvQi8LiJuPe5mfE7cS3bdBwECBAgQyCPg+aggFwbkCrAsJUCAAAECKwTGvlXDt8c5MgQIENi+gAfE7edABAQItC2g3207f6InMEcB/V9d1rP7ZY+vTt9uAgR6Ejj2W+R8TtxTZt0LAQIECBDII+D5qCAXBuQKsCwlQIAAAQIrBF6783X5b91D5pUR8SFqBAgQILBVAQ+IW+X3wwkQ6EBAv9tBEt0CgZkJ6P/qEp7dL3t8dfp2EyDQk8DlEfGO5Q35nLinzLoXAgQIECCQR8DzUUEuDMgVYFlKgAABAgT2EDj2twGPLHl3RLyaGAECBAhsXcAD4tZTIAACBDoQ0O92kES3QGBGAvq/umRn98seX52+3QQI9Cbw7yPiiYh4VW835n4IECBAgACBFAKejwrSYECuAMtSAgQIECCwh8DrIuLW4/7bBRHxAWIECBAgsHUBD4hbT4EACBDoQEC/20ES3QKBGQno/+qSnd0ve3x1+nYTINCbwPAL1H+/MyD33t5uzP0QIECAAAECKQQ8HxWkwYBcAZalBAgQIEBgRODYb9W4MyIuoUWAAAECKQQ8IKZIgyAIEOhAQL/bQRLdAoGZCOj/6hKd3S97fHX6dhMgQIAAAQIECBAgQGB9Ac9H61uFAbkCLEsJECBAgMCIwOUR8Y7lf39lRHyIFgECBAikEPCAmCINgiBAoAMB/W4HSXQLBGYioP+rS3R2v+zx1enbTYBAbwLfsLyhv+rtxtwPAQIECBAgkELA81FBGgzIFWBZSoAAAQLNCnxtRJy+fD87Iv7R8v2siDgtIr5u+T41Ik5Zvk+OiGdGxEnL93CN4f01y/dXR8TwfnpEPC1iMXR+5P9fHZqR4f3liPjS8mv0h6/S/7vl+28jYng/uXx/MSKeiIjDy/fjEfE3y/djEfFoRPzH5fuRiPjC8j1cw4sAAQIExgU8IDohBAgQ2IzAtTu9888v+9yfi4ibNnNZVyFAgMDGBfR/daTZ/bLHV6dvNwECPQkM/fOblzd0nf65p9S6FwIECBAgkEbA81FBKgzIFWBZSoAAAQKpBIZhtudHxPOW7zMjYnifccz7ORExvIcBuB5fwxDdw8v3QxFx5P1gRAzvzy3fn42IYejOiwABAnMU8IA4x6y7ZwIENilw0fIf9i487qJ3R8TwD313bfKHuRYBAgQ2IKD/q0PM7pc9vjp9uwkQ6EFA/9xDFt0DAQIECBBoQ8DzUUGeDMgVYFlKgAABAgcq8IKI+KaIeOHy/Y0RMfy/De+zdn7jbvgmOK/1BYZvnnsgIj6zfP9lRHx6+f6L5f/b+lezkgABAu0IeEBsJ1ciJUAgl8Dwzcpviojhmy/GXsM3yb1x+U3Iue5ANAQIzFVA/1eX+ex+2eOr07ebAIGWBfTPLWdP7AQIECBAoE0Bz0cFeTMgV4BlKQECBAhsXODsiDjyflFEHHn/k51vqXjGxn+aC44JPBUR/yEiPnXM+/6IOPKmR4AAgVYFPCC2mjlxEyCwTYGrl98aN/xiyjqv4Rcxhm+TO7TOYmsIECAwsYD+rw44u1/2+Or07SZAoFUB/XOrmRM3AQIECBBoW8DzUUH+DMgVYFlKgAABAvsSeGZEnBMRL12+XxIRw/vFEfH0fV2xcNPXfM3XxOmnn754P/vZz168n/WsZx19f93XfV0M71NPPTVOOeWUxfvkk0+OZz7zmYv3SSedFF/7tV8bz3jGMxbv4Xpf/dVfvXg//elPj6c97WnxVV/1VYv38PqHf/iHxfvLX/5yfOlLX4q///u/X7z/7u/+Lp566qnF+2//9m/jySefjC9+8YuL9xNPPBGHDx9evB9//PH4m7/5m8X70UcfPfp+5JFHYnh/4QtfWLyH6x3Q60sR8cmI+MTy/fGIGN73RcQXDygGP4YAAQL7FfCAuF85+wgQmKPAecvBuCtX3fzVVw//7hdx6NCec3C3Lgfl7pkjnnsmQCCNgP6vLhXZ/bLHV6dvNwECrQnon1vLmHgJECBAgEBfAp6PCvJpQK4Ay1ICBAgQOKHA8G1wL1u+hw8Hhve3nnDXPhYMQ2vPf/7zF+/nPe95ceaZZy7eZ5xxRnz91399PPe5z128n/Oc5ywG4Xp8DcNzDz/8cHz+859fvP/6r/86HnrooXjwwQcX78997nPx2c9+dvEehvEmev1pRAz/ADq8P7Z8D98650WAAIEsAh4Qs2RCHAQIZBe4Yed3Pa5fFeS5554bb37zm+Oqq65a/Odbbrklrrvuurj33nv3uqcbd/7DcD0vAgQIbENA/1ennt0ve3x1+nYTINCSgP65pWyJlQABAgQI9Cng+aggrwbkCrAsJUCAAIGvEBgG4b4jIl6+fP8XEXHapoyGIbdv+qZvWry/8Ru/MV74whfGC17wgsX7G77hGxbDb17rCwwDdH/1V38Vn/nMZxbvT3/60/GXf/mX8Rd/8ReL9zBct8HXYxHx/0bER5fvjywH5zb4I1yKAAECawt4QFybykICBGYqMEy9vWn5yy27CK6//vq44YbVs27D//uNNw6zcCtfwy9QvHGYp5upq9smQGB7Avq/Ovvsftnjq9O3mwCBFgT0zy1kSYwECBAgQGAeAp6PCvJsQK4Ay1ICBAjMWOBbIuI7l+9XRMTwHv50atVrGHY7++yzF+9v+ZZviRe96EWL9zd/8zcv/typ18EJDH/W9c///M/jU5/61OL9Z3/2Z3H//fcv3sNA3QZew59i/aPl+8MRMbz/bAPXdQkCBAicSMAD4omE/HcCBOYqcNbyz6n+p7+betzryiuvXHxr3HnnDV8KvffrnnvuWXyb3K23Dn9ddeVr+Hus10XEA3OFdt8ECBy4gP6vjjy7X/b46vTtJkAgs4D+OXN2xEaAAAECBOYp4PmoIO8G5AqwLCVAgMBMBJ4REa9cvr87Is6PiDNr7v0lL3lJnHPOOfHSl7508R7+7xe/+MWG4GpQD3DvMDz3yU9+Mj7xiU/Exz/+8cX7vvvuW/zfla8HI+JDEfHvI+KDy/dTlde0nQABAscLeEB0JggQILBb4NrlcNzJx/+ns846azEYd/XVK+fm9rQ8dOjQYlDugQdWzsE9sRySu0kyCBAgcAAC+r865Ox+2eOr07ebAIGsAvrnrJkRFwECBAgQmLeA56OC/BuQK8CylAABAp0KPDsiLly+L4iI74mIff3/D2eeeWa87GUvW7y/7du+bfFtE8P7Gc8YZu68ehN46qmnYvjGkOH9J3/yJ/Gxj31s8X7wwWHubV+voYn7QES8PyLuXr4f2deVbCJAgMB/FvCA6DQQIEDgPwtctByMG/r/Xa9rrrlmMRx3yimn7Mvs8OHDiyG5m2++ea/9Q483fJvcXfv6ATYRIEBgPQH933pOe63K7pc9vjp9uwkQyCagf86WEfEQIECAAAECxwp4Pio4D/sagCi4vqUECBAgkE/gtIi4OCK+NyK+b/nnUoujfOELXxjf8R3fsXh/+7d/e7z85S+P4dsmvAgM3xry0Y9+NP74j/84PvKRjyzen/70p/cLM/xZ1vdGxPt2zu17IuKx/V7IPgIEZivgAXG2qXfjBAgcIzBMvL0pIoZvvtj1uvDCCxeDcRddNPz7X/3rrrvuWgzK3X33MA+38jV8k9wbI+Jw/U9zBQIECOwS0P/VHYrsftnjq9O3mwCBLAL65yyZEAcBAgQIECAwJuD5qOB8GJArwLKUAAECDQu8amfA6JKdQaPhf4dviSt6nX766fFd3/Vd8Z3f+Z2L9yte8Yp43vOeV3QNi+ct8LnPfS7+6I/+KD784Q8v3n/4h38YX/jCF/aDMny73J07A57vXv7vfq5hDwEC8xLwgDivfLtbAgR2Cwx/K/XNEbHrt1lOPvnkxWDctdeunJurtrzpppsWg3JPPDH8hdVdr+FvsQ7fJneo+ge5AAECBL5SQP9XdyKy+2WPr07fbgIEMgjonzNkQQwECBAgQIDAOgKej9ZRWq4xIFeAZSkBAgQaEnjxzp+pvGznT1ReunwX/Y2kc889N175ylfG+eefv3gP/7cXgU0L3HvvvfGhD31o8f7gBz8Yw/9d+Bq+ceSO5fv2iPhk4X7LCRCYh4AHxHnk2V0SILBb4LzlYNyVq3CuvvrqxXDc1N8CPXy78DAkd+jQnnNwty4H5e6RRAIECGxIQP9XB5ndL3t8dfp2EyCwTQH98zb1/WwCBAgQIEBgPwKejwrUDMgVYFlKgACB5AKXR8QVETH870tLYh2+HW74s0rD+4ILLogzzjijZLu1BDYi8NBDD8X73//+xZ/iGt7Dt8wVvj4eEbdFxDuW/1u43XICBDoV8IDYaWLdFgECowI3RMT1q1YMv/wyDMZdddVVB0p4yy23LAblRn4p4sadgIa4vQgQIFAroP+rE8zulz2+On27CRDYloD+eVvyfi4BAgQIECBQI+D5qEDPgFwBlqUECBBIJvDciHhtRPxARHx/RJy6bnzDn0i9+OKL4/u+7/vie7/3e+O0005bd6t1BA5M4LHHHov3ve998d73vjfe8573LP5Ea8Hr8Yj4g4h4e0S8LSI+X7DXUgIE+hLwgNhXPt0NAQLjAsPU25siYvj2i12v66+/Pm64YbszaMPPv/HGYRZu5Wv4Frk3RsQtEk2AAIEKAf1fBd7OgHV2v+zx1enbTYDAQQvonw9a3M8jQIAAAQIENing+ahA04BcAZalBAgQSCDwoogY/kTS8L5k3XjOPvvsePWrXx2XXHJJvOpVr4rnPOc56261jkAagYcffjje/e53x5133hnvete74v777y+J7d0RMfz5ruH9qZKN1hIg0LyAB8TmU+gGCBBYQ+Cs5Z9TvXrV2iuvvHLxrXHnnbdybm6Ny292yT333LP4Nrlbbx1as5Wv4e+xXhcRD2z2J7saAQIzEdD/1SU6u1/2+Or07SZA4KAE9M8HJe3nECBAgAABAlMKeD4q0DUgV4BlKQECBLYk8JKI+KGI+MGdPx15/joxnHTSSfGa17wmLrvssrj00kvjJS8ZLuFFoC+BT3ziE3HHHXfE7bffHu985zvjySefXPcGPxQRvx8RvxcRn1h3k3UECDQr4AGx2dQJnACBNQWuXQ7HnXz8+rPOOmsxGHf11Svn5ta8/HTLDh06tBiUe+CBlXNwTyyH5G6aLgJXJkCgUwH9X11is/tlj69O324CBA5CQP98EMp+BgECBAgQIHAQAp6PCpQNyBVgWUqAAIEDFDg7Iv6riPgvd/5E5Het83O/9Vu/Na644orF+/LLL4+nPe1p62yzhkAXAl/+8pfjtttui3e84x2L95/+6Z+ue19/GBH/T0T83xFR9JV06/4A6wgQ2LqAB8Stp0AABAhMJHDRcjDuwlXXv+aaaxbDcaeccspEP34zlz18+PBiSO7mm2/e64J3Lwfl7trMT3QVAgRmIKD/q0tydr/s8dXp202AwJQC+ucpdV2bAAECBAgQ2IaA56MCdQNyBViWEiBAYGKB50fEj0TE6yNi5T9yHf/zL7zwwnjta18bP/ADPxAve9nLJg7P5Qm0I/Cxj30s3v72t8fb3va2uPvu4d9U13oNC98SEb8TEZ9da4dFBAi0IOABsYUsiZEAgRKBYeLtTRExfPPFrtfwjDAMxl100fDvf+287rrrrsWg3EjvNnyT3Bsj4nA7dyVSAgS2JKD/q4PP7pc9vjp9uwkQmEJA/zyFqmsSIECAAAECGQQ8HxVkwYBcAZalBAgQmEDgGTt/4vENEfFfR8Rr17n+MAx35ZVXLt7Dn0zyIkBgXGD4k1233nrr4j0Mza35eltE/F8R8Vs731jy1Jp7LCNAIKeAB8SceREVAQL7Exj+VuqbI2LXg8DJJ5+8GIy79tqVc3P7+2lb2HXTTTctBuWeeGL4C6u7XsPfYr0uIg5tITQ/kgCBdgT0f3W5yu6XPb46fbsJENi0gP5Z/7zpM+V6BAgQIEAgk4Dno4JsGJArwLKUAAECGxS4NCL+m+X7mSe67g/+4A/GD/3QD8Xwv89+9rNPtNx/J0BgD4FHHnkkfv/3fz9+7/d+b/G/a7y+GBG/uXzfscZ6SwgQyCfgATFfTkREgEC5wHnLwbgrV229+uqrF8NxvfwCzfALDsOQ3KFDe87B3boclLunnNIOAgRmIKD/q0tydr/s8dXp202AwKYE9M9fKal/3tTJch0CBAgQIJBLwPNRQT4MyBVgWUqAAIFKgX8SET8RET++M2zz4hNd63Wve1388A//8OL9rGc960TL/XcCBAoFHn300fjd3/3dxfutb33rOrs/GRG/HhG/FhH/YZ0N1hAgkELAA2KKNAiCAIEKgRsi4vpV+88999zFYNxVV11Vcfm8W2+55ZbFoNy99967V5A37vyHwceLAAECxwro/+rOQ3a/7PHV6dtNgMAmBPTP+udNnCPXIECAAAECLQh4PirIkgG5AixLCRAgsE+B10fE8FXuK7/t4dhrXnzxxfEjP/Ij8frXvz7OOOOMff442wgQKBV46KGH4i1veUv8zu/8TrznPe9ZZ/vwW5fDV5q8ZZ3F1hAgsFUBD4hb5ffDCRCoEBim3t60028M336x63X99dfHDTfMYzZsuM8bbxxm4Va+hm+Re2NE3FJhbSsBAn0J6P/q8pndL3t8dfp2EyBQI6B/Xurpn2uOkb0ECBAgQKApAc9HBekyIFeAZSkBAgQKBL45In5q51umfjIiXjC2b/jWhze84Q3xoz/6o3H22WcX/AhLCRCYQuD++++P3/7t347f+q3fGvu2kiM/+jMR8asR8Ss7g7B/PkU8rkmAQLWAB8RqQhcgQOCABc5a/jnV4Zdsdr2uvPLKxbfGnXfeyrm5Aw714H7cPffcs/g2uVtvHX5PYeVr+OWF6yLigYOLyk8iQCCpgP6vLjHZ/bLHV6dvNwEC+xHQP69Q0z/v5yjZQ4AAAQIEmhPwfFSQMgNyBViWEiBAYA2B10bET0fED4+tPe200+LHfuzHFu+LLrpojctaQoDANgTuuuuu+I3f+I3F+7HHHjtRCL8bEb8cEW870UL/nQCBAxXwgHig3H4YAQKVAtcuh+NOPv46Z5111mIw7uqrV87NVf7YdrYfOnRoMSj3wAMr5+CeWA7J3dTOHYmUAIEJBPR/dajZ/bLHV6dvNwECpQL65xOI6Z9Lj5T1BAgQIECgKQHPRwXpMiBXgGUpAQIE9hAY/vHqZ3a+qeBn9/rzR0f2XXbZZfETP/ET8eM//uPx9Kc/HSgBAo0IfOlLX4pf//Vfj1/7tV+L22+//URRD3/m6xcj4pciYvhHWi8CBLYr4AFxu/5+OgEC6wkMvzXz5oi4cNXya665ZjEcd8opp6x3tc5XHT58eDEkd/PNN+91p3cvB+Xu6pzC7REgsFpA/1d3MrL7ZY+vTt9uAgTWFdA/rysVEfrnAixLCRAgQIBAWwKejwryZUCuAMtSAgQIHCfw4oj47yPiv4uIPf+l6swzz4yf/MmfXHzTwznnnAORAIHGBe67774YfvPyV3/1V+PBBx8cu5vDEfF/RMT/HhGfbPy2hU+gZQEPiC1nT+wE+hcYniPeFBHDN1/sel144YWLwTjfOr36IAzf9jsMyt199zAPt/I1fJPcG4d/E+z/KLlDAgSOEdD/1R2H7H7Z46vTt5sAgRMJ6J9PJDTy3/XPFXi2EiBAgACBnAKejwryYkCuAMtSAgQILAUujoj/ISJ+dEzk0ksvjZ/6qZ9a/BlVLwIE+hQY/vTqr/zKr8Qdd9xxohv87Yj43yLiPSda6L8TILBxAQ+IGyd1QQIENiQw/K3U4Vvjzjr+eieffPJiMO7aa1fOzW3ox/dzmZtuumkxKPfEEyu/vHf4W6zXRcShfu7YnRAgcAIB/V/dEcnulz2+On27CRAYE9A/b+h86J83BOkyBAgQIEBg+wKejwpyYECuAMtSAgRmL/D6iPgfI+JVe0mcdNJJ8TM/8zPx0z/90/Hyl7989mAACMxF4KMf/Wj88i//cvzSL/1SPPnkk2O3fWdE/LudP8f8lrnYuE8CCQQ8ICZIghAIEPgKgfOWg3FXrnIZvnl6GI4766xdc3MYRwQeeOCBxZDc8E2/e7xuXQ7K3QOSAIHuBfR/dSnO7pc9vjp9uwkQWCWgf57gXOifJ0B1SQIECBAgcPACno8KzA3IFWBZSoDAbAX+2peZZwAAIABJREFU24j4nyLi2/cSeOlLXxo/+7M/u3ifeuqps4Vy4wTmLvD444/HL/7iLy7eH//4x8c4/jgifiEi/s+5m7l/Agcg4AHxAJD9CAIE1ha4ISKuX7X63HPPXQzGXXXVVWtfzMLdArfccstiUO7ee+/di+fGnf8w5MGLAIF+BfR/dbnN7pc9vjp9uwkQOF7g/2fvTuAjqcr9/39l00lUkKtsGcYF5KqJFwVlkUREdjBBFBVZAuhVQSQj+xIgCRCWYU0QQbwqE0BRUTADsiuQCAiI+DdBrgIKJICowHB/CYiK/3mK7tDprk76dPVyqupzXi9fv98lVXWe8z41yXO6nj5F/lzle4L8ucrAXB4BBBBAAIHqCrA+cvClQM4Bi0MRQCB1AodIsncabVBs5Ntvv70OPPBAfeITn0gdDgNGAIG5BX784x/roosu0k033TTXgQ9LGpB0Pp4IIFA1ARaIVaPlwggg4CBgVW/9K3aRtd0vClpPT496e6nZcvCc91Dz7OuzWrjQZrvIdUsanvdCHIAAAnEUIP+LNmu++/keXzR9zkYAgawA+XON7wXy5xqD0x0CCCCAAAKVEWB95OBIgZwDFocigEAqBFaSdGjmf0XfabTvvvvqoIMO0pZbbpkKFAaJAALlC9x555268MILdemll851kUlJ52b+93L5vXEmAgiECLBA5LZAAIF6Ctia4lRJnWFBtLe3B7vGtbSE1s3VM+5E9D02NhbsJrdsmb1dNbTZ+1iPk2S5GA0BBJIjQP4XbS599/M9vmj6nI0AAuTPdbwHyJ/riE/XCCCAAAIIlCfA+sjBjQI5BywORQCBRAvY78PDJR0mad2wka6yyir6yle+ooMPPlgbbrhhojEYHAIIVF7goYce0gUXXKCvfe1r+uc//1msgyclnSPp7BWvX8tPaisfFFdEIB0CLBDTMc+MEgEfBWw3aiuOa8gPrqmpKSiM6+wMrZvzcSyxjmloaCgolJucDK2Dm84UydmuvjQEEEiGAPlftHn03c/3+KLpczYC6RYgf/Zk/smfPZkIwkAAAQQQQGB+AdZH8xvNHEGBnAMWhyKAQGIFvirpCEmhO8atscYa6urq0iGHHKI3v/nNiUVgYAggUBuBv/71rzr//PM1ODio5557rlin9vT2LEnn1SYqekEg0QIsEBM9vQwOAS8F2jKFca1h0dnaworjGhsbvQw+qUFNTU0FRXKWgxVpo5lCuZGkGjAuBFIkQP4XbbJ99/M9vmj6nI1AOgXInz2cd/JnDyeFkBBAAAEEECgUYH3kcFdQIOeAxaEIIJA4gS9JOkrSO8JGtvbaa+urX/2qFi9erAULFiRu8AwIAQTqK/DCCy9oYGBA5513nv785z8XC+aRFbvOLFmxs+U36hstvSMQawEWiLGePoJHIFYCVvHWL8l2vihora2tQWFcW5s9/6PVS2BkZCQolBsdtXq40GY7yXVLmqpXjPSLAAKRBcj/ohH67ud7fNH0ORuBdAmQP8dgvsmfYzBJhIgAAgggkGYB1kcOs0+BnAMWhyKAQGIEPivpGEn/FTaiddddV4cddpgOPfRQrbzyyokZNANBAAE/Bf71r3/p3HPP1TnnnKMnn7Q3rIa2/0/S6ZK+5+coiAoBrwVYIHo9PQSHQGIE7F2p9jrVgl2pGxoagsI4++INzR8B+6KCFcpNT9sbVgua7eZ73IovUw35EzGRIICAgwD5nwNWyKG++/keXzR9zkYgPQLkzzGba/LnmE0Y4SKAAAIIpEWA9ZHDTFMg54DFoQggEHuBHTIPObYOG8laa62lI444QocffrhWWmml2A+WASCAQLwEXn75ZZ199tk666yz9PTTTxcL/rbMw/cb4zU6okWgrgIsEOvKT+cIJF6gJfO3uT1spJ2dnUFxXFNTQd1c4mHiMMDJycmgSG5oqGgd3LLMGnIsDuMhRgQQmBEg/4t2M/ju53t80fQ5G4HkC5A/x3iOyZ9jPHmEjgACCCCQVAHWRw4zS4GcAxaHIoBAbAXeK+l4SZ8OG8Eb3/hGHXXUUTryyCO12mqrxXaQBI4AAskQeOmll3TmmWdqyZIlev7554sN6geSTpH022SMmlEgUFUBFohV5eXiCKRaoFdST5hAc3NzUBjX0dGRaqC4DH54eDgolBsfHy8Wct+KH9h80xBAIB4C5H/R5sl3P9/ji6bP2QgkW4D8OSHzS/6ckIlkGAgggAACSRBgfeQwixTIOWBxKAIIxE5gDUknSjo0LPLXvOY1OuaYY3T00Udr9dVXj93gCBgBBJItsHz5cp1xxhk6/fTT9e9/5+e3M2M/V9JJkp5LtgajQyCSAAvESHycjAACIQJW9dYvyXa/KGg9PT3q7aWWKo53js1bX5/VwoU220WuW9JwHMdGzAikTID8L9qE++7ne3zR9DkbgWQKkD8nc16DdQ/5c0Inl2EhgAACCMRFgPWRw0xRIOeAxaEIIBArgUNWRGtPpdYMi/qggw7Sscceq/XXXz9WgyJYBBBIn8Djjz+u0047TRdeeGGxwT+T+X13fvp0GDECJQmwQCyJiYMQQKAEAXtP6qmSOsOObW9vD3aNa2kJrZsr4fIc4oPA2NhYsJvcsmX2dtXQZu9jPU7SpA/xEgMCCIQKkP9FuzF89/M9vmj6nI1AsgTIn5M1n6GjIX9OwSQzRAQQQAABnwVYHznMDgVyDlgcigACsRDYMbOb0mZh0e6xxx7q7u7W+973vlgMhiARQACBrMD999+v/v5+XXnllcVQ7s7smnkDagggMEuABSI3BAIIVEJgcaY4riH/Yk1NTUFhXGdnaN1cJfrmGnUQGBoaCgrlJidD6+CmM0VyA3UIjS4RQGB+AfK/+Y3mOsJ3P9/ji6bP2QgkR4D8OTlzWdJIyJ9LYuIgBBBAAAEEKi3A+shBlAI5BywORQABrwUWSjpF0n5hUW655ZY64YQTtPPOO3s9CIJDAAEE5hO47rrrdPLJJ+vOO+8sduhSScdLmpjvWvwcgZQIsEBMyUQzTASqJNCWKYxrDbt+V1dXUBzX2NhYpe65bD0FpqamgiK5wcHBYmGMZgrlRuoZJ30jgECBAPlftJvCdz/f44umz9kIxF+A/Dn+c1j2CMify6bjRAQQQAABBMoVYH3kIEeBnAMWhyKAgLcCh0rql7QgP8J1111Xvb29+uIXv+ht8ASGAAIIlCNw8cUXB7/fnnzyybDTX5DULenccq7NOQgkTIAFYsImlOEgUCMBq3izNYbtfFHQWltbg8K4tjZ7/kdLusDIyEhQKDc6avVwoc12krPcayrpFowPgZgIkP9Fmyjf/XyPL5o+ZyMQXwHy5/jOXcUjJ3+uOCkXRAABBBBAoJgA6yOHe4MCOQcsDkUAAe8E7GnUaZK2CovsyCOPVF9fnxYsKKib824gBIQAAgiUI/DCCy+op6dHZ555ZrHTfyHpWEnsalIOMOckRYAFYlJmknEgUDsBe1fqqZKa8rtsaGgICuMWLw6tm6tdhPRUF4GBgYGgUG562t6wWtDsXazHSRqqS3B0igACuQLkf9HuB9/9fI8vmj5nIxBPAfLneM5b1aMmf646MR0ggAACCCDA+sjhHqBAzgGLQxFAwBuBVVbsFneGpMPCImpvbw9eP7jxxht7EzCBIIAAAtUU+M1vfhO8RnrZsmXFujlH0tErXr36z2rGwbUR8FSABaKnE0NYCHgo0JIpjGsPi62zszMojmtqKqib83AohFQtgcnJyaBIbmioaB2cJWRWKDdWrRi4LgIIzCtA/jcv0ZwH+O7ne3zR9DkbgXgJkD/Ha77qEi35c13Y6RQBBBBAID0CrI8c5poCOQcsDkUAAS8EPi7JtkraMD+at771rerv79fee+/tRaAEgQACCNRa4PLLL1d3d7ceffTRsK4fWvHaryMlXV3ruOgPgToLsECs8wTQPQIxEeiV1BMWa3Nzc1AY19HREZOhEGYtBIaHh4NCufHx8WLd9a34gd1XNAQQqL0A+V80c9/9fI8vmj5nIxAfAfLn+MyVF5GSP3sxDQSBAAIIIJA8AdZHDnNKgZwDFocigEBdBd4o6SxJXwiL4rDDDtNpp52m1VZbra5B0jkCCCBQb4GXXnpJxx57rM45xzaNC23flHTEil04n693rPSPQI0EWCDWCJpuEIipgFW99Uuy3S8Kmr3KvLeXGqeYzm1Nwrb7o6/PauFCm+0i1y1puCbB0AkCCGQFyP+i3Qu++/keXzR9zkbAfwHyZ//nyOsIyZ+9nh6CQwABBBCInwDrI4c5o0DOAYtDEUCgbgJ7SLJKj/XzI2htbdXpp5+urbbaqm7B0TECCCDgo8AvfvELHXPMMRodHQ0L7/HMa6qv9DF2YkKgwgIsECsMyuUQSIiAvSf1VEmdYeNpb28Pdo1raQmtm0sIAcOolMDY2Fiwm9wcr7u397Haa1cnK9Un10EAgTkFyP+i3SC++/keXzR9zkbAXwHyZ3/nJnaRkT/HbsoIGAEEEEDAXwHWRw5zQ4GcAxaHIoBAzQUWSDpP0hfDej7jjDN01FFH1TwoOkQAAQTiJLBkyRIdffTRxUK+WNJXJb0QpzERKwKOAiwQHcE4HIEUCCzOFMc15I+1qakpKIzr7Aytm0sBDUOMIjA0NBQUyk1OhtbBTWeK5Aai9MG5CCBQkgD5X0lMRQ/y3c/3+KLpczYCfgqQP/s5L7GPivw59lPIABBAAAEE6i/A+shhDiiQc8DiUAQQqKnALpLswcGG+b3uvPPOOuuss/Se97ynpgHRGQIIIBBXgQceeEBHHHGErrvuurAhPCTJPuj8aVzHR9wIzCPAApFbBAEEsgJtmcK41jCSrq6uoDiusbERMQTKFpiamgqK5AYHB4tdw7b3td3kRsruhBMRQGA+AfK/+YTm/rnvfr7HF02fsxHwS4D82a/5SGQ05M+JnFYGhQACCCBQOwHWRw7WFMg5YHEoAgjUTOD0FbsZFWx3tMoqq+jss8+WPbiiIYAAAgi4C9iD2sMPP1z//Oc/w04+Q9Ix7lflDAS8F2CB6P0UESACVRewirf+TEF4QWetra1BYVxbmz3/oyFQGYGRkZGgUK7I6+6tE/tCWLekqcr0yFUQQCBHgPwv2u3gu5/v8UXT52wE/BAgf/ZjHlIVBflzqqabwSKAAAIIVE6A9ZGDJQVyDlgcigACVRd4n6QLJH0ov6eddtpJ5557rt71rndVPQg6QAABBJIs8OCDD+rQQw/V9ddfHzbMOyQdLOn+JBswttQJsEBM3ZQzYARmCdi7Uk+V1JTv0tDQEBTGLV5sG6nSEKiOwMDAQFAoNz1tb1gtaPYuVttNbqg6vXNVBFIrQP4Xbep99/M9vmj6nI1A/QXIn+s/B6mOgPw51dPP4BFAAAEE3AVYHzmYUSDngMWhCCBQVYEDJV0Y1sOSJUt05JFHVrVzLo4AAgikTeDMM8/UUUcdVWzYB0m6KG0mjDexAiwQEzu1DAyBOQVaMoVx7WFHdXZ2BsVxTU0FdXOwIlBxgcnJyaBIbmioaB3cskyh3FjFO+eCCKRTgPwv2rz77ud7fNH0ORuB+gmQP9fPnp7zBMifuSUQQAABBBAoWYD1UclUEgVyDlgcigACVRF4baYIY//8q2+xxRay1wF+8IMfrErHXBQBBBBIu8A999wTvLb6rrvuCqO4RJIVL/897U6MP/YCLBBjP4UMAAFngV5JPWFnNTc3B4VxHR0dzhflBASiCgwPDweFcuPj48Uu1bfiB3b/0hBAIJoA+V+y/ZjfaPPL2QiECZA/c194KUD+7OW0EBQCCCCAgF8CrI8c5oMCOQcsDkUAgYoLbCnpYkn27bRZ7YgjjpDtbkRDAAEEEKi+gO3SedZZZ4V1ZLuYfFHSndWPgh4QqJoAC8Sq0XJhBLwTsKq3/rD1hUXa09Oj3l5qj7ybtRQGZPdhX5/VwoU2y7+6JQ2nkIYhI1ApAfK/aJK++/keXzR9zkagtgLkz7X1prcyBcify4TjNAQQQACBNAiwPnKYZQrkHLA4FAEEKipgr+/7ev4V1157bV144YXafffdK9oZF0MAAQQQmFvgqquu0kEHHaQ///nPYQd+udhrsHFFIAYCLBBjMEmEiEBEAXtP6qmSOsOu097eHuwa19JS8L2ciN1yOgLlC4yNjQW7yS1bZm9XDW32PtbjJE2W3wtnIpBaAfK/aFPvu5/v8UXT52wEaiNA/lwbZ3qpoAD5cwUxuRQCCCCAQJIEWB85zCYFcg5YHIoAAhUTuDDz2r5ZF7QHVxdddJHWW2+9inXEhRBAAAEEShd44okndOCBBxZ7UHuRJCtupiEQNwEWiHGbMeJFwE1gcaY4riH/tKampqAwrrMztG7OrReORqBKAkNDQ0Gh3ORkaB3cdKZIbqBK3XNZBJIqQP4XbWZ99/M9vmj6nI1A9QXIn6tvTA9VFCB/riIul0YAAQQQiKMA6yOHWaNAzgGLQxFAILLAhpK+Lakt/0r2epkTTzwxcgdcAAEEEEAgusBJJ50UvIYupI1I+pykh6L3whUQqJkAC8SaUdMRAjUVsDWF7RrXGtZrV1dXUBzX2NhY06DoDIFyBKampoIiucHBwWKnj2YK5SwXoyGAwPwC5H/zG811hO9+vscXTZ+zEaieAPlz9Wy5co0FyJ9rDE53CCCAAAI+C7A+cpgdCuQcsDgUAQQiCewq6RJJb869ir1S9Zvf/KZs9zgaAggggIA/Ava6ry984Qthr1z9q6T9JV3rT7REgsCcAiwQuUEQSJaAVbz1S7KdLwpaa2trUBjX1lbwnZxkKTCaRAqMjIwEhXKjo1YPF9psJ7luSVOJBGBQCFROgPwvmqXvfr7HF02fsxGovAD5c+VNuaInAuTPnkwEYSCAAAII1FOA9ZGDPgVyDlgcigACZQvYw6vz8s/ebrvt9K1vfUuLFi0q+8KciAACCCBQPYHHHntMn//853XzzTeHdfJVSbzuq3r8XLlyAiwQK2fJlRCot4C9K9V2jWvKD6ShoSEojFu8OLRurt5x0z8CTgIDAwNBodz0tL1htaDZu1iPkzTkdFEORiBdAuR/0ebbdz/f44umz9kIVFaA/LmynlzNUwHyZ08nhrAQQAABBGohwPrIQZkCOQcsDkUAgbIE7B0xh+SfaQ+uzjuvoGaurA44CQEEEECgugJf/epXZR80hbTzJXVVt3eujkBkARaIkQm5AAJ1F2jJFMaFbjvd2dkZFMc1NRXUzdU9cAJAoFyBiYkJdXd3a2ioaB3cskyh3Fi5fXAeAgkWIP+LNrm++/keXzR9zkagMgLkz5Vx5CoxEiB/jtFkESoCCCCAQCUFWB85aFIg54DFoQgg4CTwBkmXSerIP+vCCy/UgQce6HQxDkYAAQQQqK/ARRddpIMOOigsiGFJ+0j6v/pGSO8IFBVggcjNgUC8BXol9YQNobm5OSiM6+goWHLEe8REj0COwPDwcLCb3Pj4eDGXvhU/sH8nNAQQeFWA/C/a3eC7n+/xRdPnbASiC5A/RzfkCjEWIH+O8eQROgIIIIBAOQKsjxzUKJBzwOJQBBAoWeBdkr4r6f25Z9iODvbt949+9KMlX4gDEUAAAQT8EfjZz34m26VnctLe7DWr/VrSXpIe9CdaIkFgRoAFIjcDAvEUsKq3fkm2+0VB6+npUW8vNUHxnFqiLkfA7ve+PquFC222i1y3JPviAg0BBCTyv2h3ge9+vscXTZ+zEShfgPy5fDvOTKAA+XMCJ5UhIYAAAgiECbA+crgvKJBzwOJQBBAoSWAbSVdIWiv36La2Nl166aV661vfWtJFOAgBBBBAwE+BRx99VPvuu69GRkbyA3x6RYHcnpJ+7mfkRJViARaIKZ58hh5LAXtP6qmSOsOib29vD3aNa2kJrZuL5YAJGoFSBcbGxoLd5JYts7erhjZ7H+txkgq+zVBqHxyHQEIEyP+iTaTvfr7HF02fsxFwFyB/djfjjJQIkD+nZKIZJgIIIJBuAdZHDvNPgZwDFocigMC8Ap/JFMfNOnDvvffWZZfZ21ZpCCCAAAJJEdhnn310+eWXhw3HiuS+n5RxMo5ECLBATMQ0MoiUCCzOFMc15I/XdqO2wjjbyZSGQNoFbGd2K5QL2dXXaKYzRXIDaXdi/KkWIP+LNv2++/keXzR9zkbATYD82c2Lo1MqQP6c0oln2AgggEA6BFgfOcwzBXIOWByKAAJzChws6Wv5RxxzzDE67bTToEMAAQQQSKDAscceq9NPPz1sZF+RdEECh8yQ4inAAjGe80bU6RJoyxTGtYYNu6urKyiOa2xsTJcKo0VgDoGpqamgSG5wcLDYUaOZQrmCbX+BRSAFAuR/0SbZdz/f44umz9kIlCZA/lyaE0chMCNA/szNgAACCCCQUAHWRw4TS4GcAxaHIoBAUYHjJZ2c/9OBgQHZwywaAggggEByBeyh7OLF9oXlgnaCpFOSO3JGFiMBFogxmixCTZ2AVbz1Swr9Q9La2hoUxrW12fM/GgIIhAnYa++tUG501OrhQpvtJNctaQpBBFIkQP4XbbJ99/M9vmj6nI3A3ALkz9whCEQUIH+OCMjpCCCAAAK+CbA+cpgRCuQcsDgUAQRCBZas+KD9yPyfXHHFFfrMZ+yNqzQEEEAAgaQLfP/739eee9qbVQvamSte83VU0sfP+LwXYIHo/RQRYEoF7F2pp0pqyh9/Q0NDUBhXpAA7pVwMG4G5BewLalYoNz1tb1gtaJOZ3eSGcEQgJQLkf9Em2nc/3+OLps/ZCBQXIH/m7kCgggLkzxXE5FIIIIAAAvUUYH3koE+BnAMWhyKAQIGAvT7vy7n/9U1vepN++MMfatttt4ULAQQQQCBFArfccos+9alP6dlnn80f9dcl2Wu4aQjUS4AFYr3k6ReBcIGWTGFce9iPOzs71d/fr4ULF+KHAAKOAhMTE+ru7tbQUNE6uGWZQrkxx0tzOAJxEyD/izZjvvv5Hl80fc5GoFCA/Jm7AoEqCZA/VwmWyyKAAAII1FKA9ZGDNgVyDlgcigACswS+LemA3P/y9re/XVdeeaU22WQTqBBAAAEEUihw3333aY899tAf//jH/NF/R9LnUkjCkP0QYIHoxzwQBQIm0CupJ4yiubk52DWuo6MDKQQQiCgwPDwc7CY3Pj5e7Ep9mX+PEXvidAS8FSD/izY1vvv5Hl80fc5GYLYA+TN3BAI1ECB/rgEyXSCAAAIIVEuA9ZGDLAVyDlgcigACMwKXSdo71+O9732vrrrqKm2wwQYwIYAAAgikWODhhx/W7rvvrt/+9rf5CpdL2ifFNAy9fgIsEOtnT88IZAWs6q1fku1+UdB6enrU22vP/mgIIFBJAft31ddntXChzXaR65Y0XMk+uRYCngiQ/0WbCN/9fI8vmj5nI/CKAPkzdwICdRAgf64DOl0igAACCEQVYH3kIEiBnAMWhyKAQCDwXUmfzbXYfPPNdfXVV2udddaBCAEEEEAAAT311FP6+Mc/rl/+8pf5Gt+TtBdECNRYgAVijcHpDoEcgabM61Q7w1Ta29uDXeNaWkLr5oBEAIEKCIyNjQW7yS1bZm9XDW32PtbjJE1WoDsugYAvAuR/0WbCdz/f44umz9lpFyB/TvsdwPjrLkD+XPcpIAAEEEAAATcB1kcOXhTIOWBxKAIIFBbHbb311vrJT36i1VdfHR4EEEAAAQRmBJYvX67ddttNt912W74KRXLcJ7UWYIFYa3H6Q+AVgcWZ4riGfJCmpqagMK6zM7RuDj8EEKiCwNDQUFAoNzkZWgc3nSmSG6hC11wSgXoIkP9FU/fdz/f4oulzdpoFyJ/TPPuM3TsB8mfvpoSAEEAAAQTCBVgfOdwZFMg5YHEoAikXKHit6rbbbht8C33BggUpp2H4CCCAAAJhAi+88IJsd6Bbbrkl/8e8bpVbppYCLBBrqU1fCEhtmcK41jCMrq6uoDiusbERKwQQqLHA1NRUUCQ3ODhYrOfRTKHcSI1DozsEKi1A/hdN1Hc/3+OLps/ZaRQgf07jrDPmWAiQP8dimggSAQQQSLsA6yOHO4ACOQcsDkUgxQLflnRA7vi32247XXPNNXrta1+bYhaGjgACCCAwn8Df//53fexjH9PNN9+cf+h3JH1uvvP5OQIVEGCBWAFELoFACQJW8daf2Tmu4PDW1tagMK6tzZ7/0RBAoJ4CIyMjQaHc6KjVw4U220muW9JUPeOkbwQiCJD/RcCT5Luf7/FF0+fsNAmQP6dpthlrrAXIn2M9fQSPAAIIJF2A9ZHDDFMg54DFoQikVOACSV/OHbvtHHfttddSHJfSG4JhI4AAAq4CViS36667hu0k93VJB7tej+MRcBRggegIxuEIlCFg70o9VVJT/rkNDQ1BYdzixfbGKBoCCPgkMDAwEBTKTU/bG1YLmr2L9ThJQz7FTCwIlChA/lciVJHDfPfzPb5o+pydFgHy57TMNONMlAD5c6Kmk8EggAACSRFgfeQwkxTIOWBxKAIpFDhD0lG54/7whz+s6667Tvagi4YAAggggECpAvbgdeedd9btt9+ef8oSSUeXeh2OQ6AMARaIZaBxCgIlCrRkCuPaw47v7OxUf3+/Fi5cWOLlOAwBBGotMDExoe7ubg0NFa2DW5YplBurdWz0h0AEAfK/CHjsIBcNj7MRmEeA/JlbBIGYC5A/x3wCCR8BBBBIngDrX4c5pUDOAYtDEUiZgH1T3F6RNNM222wz3XDDDVpjjTVSRsFwEUAAAQQqIfDcc89pxx131N13351/OXuFl+08REOgGgIsEKuhyjURkHpXPEDvCYNobm4Odo3r6OjACQEEYiIwPDwc7CY3Pj5eLOK+FT+wf/c0BOIgQP4XbZZ89/M9vmj6nJ1kAfLnJM8uY0udAPlz6qacASOAAAK+CrA+cpgZCuQcsDgUgRQJHCjpwtzxtrS06MYbb9S6665QzDEtAAAgAElEQVSbIgaGigACCCBQaYEnn3xSO+ywg8bGCjYhOUjSRZXuj+shEIMdMJgkBOImYFVv9kUa2/2ioPX09Ki3lxqauE0q8SKQFbB/v319VgsX2iyBsy82DCOGgOcCPCCINkG++/keXzR9zk6iAPlzEmeVMSGQESB/5lZAAAEEEKizAOsjhwmgQM4Bi0MRSInAJ1c87Loyd6yLFi3STTfdpI022iglBAwTAQQQQKCaAr///e+1/fbb67HHHsvvZg9JP6pm31w7lQIsEFM57Qy6CgJNmd0+O8Ou3d7eHuwaZ1+soSGAQLwF7IsMtpvcsmX2dtXQZu9jtV3nJ+M9UqJPsAD5X7TJ9d3P9/ii6XN2kgTIn5M0m4wFgTkEyJ+5PRBAAAEE6ijA+sgBnwI5BywORSAFAltJuk3SytmxvuENb9Att9yiD37wgykYPkNEAAEEEKiVwD333KNtt91W//d//5fb5b8kbS3pF7WKg35SIcACMRXTzCCrLLA4UxzXkN9PU1NTUBjX2RlaN1flsLg8AghUU2Dp0qXq7u7W5GRoHdx0pkhuoJoxcG0EyhQg/ysTLnOa736+xxdNn7OTIkD+nJSZZBwIOAiQPztgcSgCCCCAQKUEWB85SFIg54DFoQgkXOBtkm6XtH7uOK+77jrttNNOCR86w0MAAQQQqIfA9ddfr5133jm/68clfVjSn+oRE30mUoAFYiKnlUHVSKAtUxjXGtZfV1dXUBzX2NhYo3DoBgEEai0wNTUV7CY3ODhYrOvRTKHcSK1joz8E5hAg/4t2e/ju53t80fQ5O+4C5M9xn0HiRyCiAPlzREBORwABBBBwFWB95CBGgZwDFocikGCBlSTZh9kfyh3j0NCQ9t133wQPm6EhgAACCNRb4NJLLw3bdegOSfah8sv1jo/+EyHAAjER08ggaixgFW/9kmzni4LW2toaFMa1tdmvahoCCKRBYGRkJCiUGx21erjQZjvJdUuaSoMHY/RegPwv2hT57ud7fNH0OTuuAuTPcZ054kagSgLkz1WC5bIIIIAAAvkCrI8c7gkK5BywOBSBBAtcLmmv3PGdccYZOuqooxI8ZIaGAAIIIOCLwJIlS3T00Ufnh/NdSXv7EiNxxFqABWKsp4/g6yBg70o9VVJTft8NDQ1BYdzixaF1c3UIlS4RQKDWAgMDA0Gh3PS0vWG1oNm7WI+TNFTruOgPgTwB8r9ot4Tvfr7HF02fs+MoQP4cx1kjZgRqJED+XCNoukEAAQTSK8D6yGHuKZBzwOJQBBIqcJKkE3LH9pWvfEXnn39+QofLsBBAAAEEfBQ45JBD9LWvfS0/tJNX7CJ3oo/xElOsBFggxmq6CLaOAi2Zwrj2sBg6OzvV39+vhQsX1jFEukYAAR8EJiYm1N3dLdt1vkhblimUG/MhXmJIpQD5X7Rp993P9/ii6XN2nATIn+M0W8SKQB0FyJ/riE/XCCCAQPIFWB85zDEFcg5YHIpAAgVsZ57LcsfV3t6u4eHhBA6VISGAAAII+C7Q0dGhZcvseeqsto8k2+mUhkC5AiwQy5XjvDQJ9ErqCRtwc3NzsGuc/Y6mIYAAArkC9tmB7SY3Pj5eDKZvxQ/s9wsNgVoLkP9FE/fdz/f4oulzdlwEyJ/jMlPEiYBHAuTPHk0GoSCAAALJEWB95DCXFMg5YHEoAgkT2ETSXZJWzY7LHn794he/0Oqrr56woTIcBBBAAIE4CCxfvlxbbbVV/kPWf0jaQtJ9cRgDMXopwALRy2khKE8ErOqtX5LtflHQenp61NtLbYsnc0UYCHgrYL8n+vqsFi602S5y3ZL4Jp63M5jIwMj/ok2r736+xxdNn7N9FyB/9n2GiA+BGAiQP8dgkggRAQQQiI8A6yOHuaJAzgGLQxFIkIAVxd0t6X3ZMa266qq644479IEPfCBBw2QoCCCAAAJxE7j33nv1oQ99SP/4h9XFzbT7JW224uHqrP8Yt7ERb90EWCDWjZ6OPRZoyrxOtTMsRttV2naNa2kJrZvzeFiEhgAC9RIYGxsLdpML2Q04G5K9j/U4SZP1ipF+UyVA/hdtun338z2+aPqc7asA+bOvM0NcCMRUgPw5phNH2AgggIB/AqyPHOaEAjkHLA5FIEECl0jaL3c8l112mfbe2964SkMAAQQQQKC+Apdffrn22cferDqrLZW0f30jo/eYCrBAjOnEEXbVBBZniuMa8ntoamoKCuM6O0Pr5qoWEBdGAIHkCCxdulTd3d2anAytg5vOFMkNJGfEjMRTAfK/aBPju5/v8UXT52wfBciffZwVYkIgIQLkzwmZSIaBAAII1E+A9ZGDPQVyDlgcikBCBLokzfow+phjjtFpp52WkOExDAQQQACBJAgce+yxOv300/OHYh9KDyZhfIyhpgIsEGvKTWceC7RlCuNaw2Ls6uoKiuMaGxs9HgKhIYBAHASmpqaC3eQGB4umbaOZQrmROIyHGGMpQP4Xbdp89/M9vmj6nO2TAPmzT7NBLAgkWID8OcGTy9AQQACB6guwPnIwpkDOAYtDEUiAwBaS7swdxy677KJrr702AUNjCAgggAACSRPYdddd9dOf/jR/WFtKuitpY2U8VRVggVhVXi4eAwGreOuXZEXGBa21tTUojGtrs+d/NAQQQKByAiMjI0Gh3Oio1cOFNvvyXrekqcr1ypUQCATI/6LdCL77+R5fNH3O9kGA/NmHWSAGBFIoQP6cwklnyAgggEB0AdZHDoYUyDlgcSgCCRD4taT3Zcexzjrr6N5775W9SomGAAIIIICAbwL2aq4PfOADeuqpp3JDu1/S+32LlXi8FmCB6PX0EFyVBexdqadKKkj4GxoagsK4xYtD6+aqHBaXRwCBNAkMDAwEhXLT0/aG1YJm72I9TtJQmkwYa9UFyP+iEfvu53t80fQ5u94C5M/1ngH6RwABkT9zEyCAAAIIOAiwPnLAokDOAYtDEYi5wNckHZw7hquvvlq77bZbzIdF+AgggAACSRb4yU9+oo9//OP5Q7xA0leSPG7GVlEBFogV5eRiMRFoyRTGtYfF29nZqf7+fi1cuDAmwyFMBBCIu8DExIS6u7s1NFS0Dm5ZplBuLO5jJX4vBMj/ok2D736+xxdNn7PrJUD+XC95+kUAgVAB8mduDAQQQACBEgVYH5UIZYdRIOeAxaEIxFjg05K+nxv/scceG+wYQUMAAQQQQMB3Adtx5LTTTssP8zOSfuB77MTnhQALRC+mgSBqKNC74tVyPWH9NTc3B2uAjo6OGoZDVwgggMCrAsPDw8FucuPj48VY+lb8wH6P0RCIIkD+F0XP/1fUMr/R5pezCwXIn7krEEDAWwHyZ2+nhsAQQAABXwRYHznMBAVyDlgcikBMBd4i6f+TtE42/q233lq33nprTIdD2AgggAACaRT4yEc+ottuuy136Pbe1f9asTvqX9LowZidBFggOnFxcIwFrOqtX5LtflHQenp61NtLzUmM55fQEUiUgP0+6uuzWrjQZrvIdUsaTtSgGUwtBcj/omn77ud7fNH0ObuWAuTPtdSmLwQQiCRA/hyJj5MRQACBJAuwPnKYXQrkHLA4FIGYClwmae9s7K95zWv0m9/8Ru9973tjOhzCRgABBBBIo8Bvf/tbbbzxxvr3v2fl+pdL2ieNHozZSYAFohMXB8dQoCnzOtXOsNjb29uDXeNaWkLr5mI4XEJGAIGkCIyNjQW7yS1bZm9XDW32PtbjJE0mZcyMo2YC5H/RqH338z2+aPqcXQsB8udaKNMHAghUXID8ueKkXBABBBBIggDrI4dZpEDOAYtDEYihwL6S7APlmTYwMKCurq4YDoWQEUAAAQTSLjA4OKjFixfnM1hByKVpt2H8cwqwQOQGSbKA/VI8VVJD/iCbmpqCwrjOztC6uSSbMDYEEIiZwNKlS9Xd3a3JydA6uOlMkdxAzIZFuPUVIP+L5u+7n+/xRdPn7GoLkD9XW5jrI4BA1QXIn6tOTAcIIIBAnARYHznMFgVyDlgcikDMBP5D0gOS1srG3dHRoZ/85CcxGwbhIoAAAggg8KrAbrvtpuHhWW/belrSeyT9DScEigiwQOTWSKJAW6YwrjVscPaFGCuOa2xsTOLYGRMCCCRQYGpqKthNzr4QUaSNZgrlRhI4fIZUeQHyv2imvvv5Hl80fc6ulgD5c7VkuS4CCNRFgPy5Lux0igACCPgowPrIYVYokHPA4lAEYibwP5I+n435ta99rcbHx7XBBhvEbBiEiwACCCCAwKsCDz/8sJqbm/X3v/89l+Vbkv4bJwSKCLBA5NZIkoBVvPVLKthO0wbZ2toaFMa1tdnzPxoCCCAQP4GRkZGgUG501OrhQpvtJNctaSp+oyPiGgqQ/0XD9t3P9/ii6XN2pQXInystyvUQQMArAfJnr6aDYBBAAIF6CLA+clCnQM4Bi0MRiJFAu6RZ2+vYt7APOeSQGA2BUBFAAAEEEAgXOP/888NeF94haRlmCIQIsEDktkiKgL0r1V6n2pQ/oIaGhqAwLuQ11EkZO+NAAIGUCQwMDASFctPT9obVgmbvYj1O0lDKWBhu6QLkf6VbhR3pu5/v8UXT5+xKCpA/V1KTayGAgNcC5M9eTw/BIYAAAtUUYH3koEuBnAMWhyIQI4HfSmrJxrvDDjvohhtuiFH4hIoAAggggMDcAjvuuKNuvPHG3IPGJL0XNwRCBFggclvEXcDyeiuMsy/BFLTOzk719/dr4cKFcR8n8SOAAAKzBCYmJtTd3a2hoaJ1cPblCCuUszyQhkCuAPlftPvBdz/f44umz9mVECB/roQi10AAgdgJkD/HbsoIGAEEEKiEAOsjB0UK5BywOBSBmAicIOmk3Fjvu+8+vf/9749J+ISJAAIIIIDA/AK//vWvtckmm+QfeKKkk+c/myNSJsACMWUTnrDh9krqCRuTvW7ado3r6LANNGkIIIBAcgWGh4eD3eTGx8eLDbJvxQ/s9yUNgawA+V+0e8F3P9/ji6bP2VEFyJ+jCnI+AgjEXoD8OfZTyAAQQAABFwHWRw5aFMg5YHEoAjEQeKek3+fGad+2PuWUU2IQOiEigAACCCDgJnD88ccHuybltY0k/cHtShydcAEWiAmf4IQOz6re7BfczK7QuePs6elRby+1IAmde4aFAAJFBOz3Xl+f1cKFNttFrlvSMIAIrCguJ/+Ldhv47ud7fNH0ObtcAfLncuU4DwEEEitA/pzYqWVgCCCAQK4A6yOH+4ECOQcsDkUgBgKXryiQ2ysb5zvf+U79/vez6uViMARCRAABBBBAoHSBjTbaSH/4w6x6uO+uKJDbu/QrcGQKBFggpmCSEzTEpszrVDvDxtTe3h7sGtfSElo3lyAGhoIAAgiEC4yNjQW7yS1bZm9XDW32PlZ77eokhqkWIP+LNv2++/keXzR9znYVIH92FeN4BBBIlQD5c6qmm8EigEA6BVgfOcw7BXIOWByKgOcCO0q6PjfG733ve9pzzz09D5vwEEAAAQQQKF/giiuu0Gc/+9n8C+wk6Ybyr8qZCRNggZiwCU3wcBZniuMa8sfY1NQUFMZ1dobWzSWYhKEhgAAC4QJLly6V7Zg/ORlaBzedKZIbwC+1AuR/0abedz/f44umz9kuAuTPLlociwACqRYgf0719DN4BBBItgDrI4f5pUDOAYtDEfBcYERSazbGXXfdVddcc43nIRMeAggggAAC0QU+9rGP6dprr8290KiktuhX5goJEWCBmJCJTPAw7PfVqbm5fO5Yu7q6guK4xsbGBBMwNAQQQMBdYGpqKthNbnBwsNjJlhPabnL2eQktXQLkf9Hm23c/3+OLps/ZpQiQP5eixDEIIIBAngD5M7cEAgggkEgB1kcO00qBnAMWhyLgscB+ki7Jje/uu+/WBz/4QY9DJjQEEEAAAQQqI3DPPfdos802y7/Y/pKWVqYHrhJzARaIMZ/ABIdvFW/9kmzni4LW2toaFMa1tVHvm+B7gKEhgEAFBEZGRoJCudFRq4cLbbaTXLekqQp0xyXiIUD+F22efPfzPb5o+pw9lwD5M/cHAgggUAEB8ucKIHIJBBBAwB8B1kcOc0GBnAMWhyLgscCDkv4zG9+BBx6oCy+80ONwCQ0BBBBAAIHKChx00EG66KKLci/6v5LeVdleuFpMBVggxnTiEh62vSvVdo1ryh9nQ0NDUBi3eHFo3VzCWRgeAgggUL7AwMBAUCg3PW1vWC1o9i5W201uqPweODNGAuR/0SbLdz/f44umz9nFBMifuTcQQACBCguQP1cYlMshgAAC9RFgfeTgToGcAxaHIuCpQJck+zZ00FZaaSX96U9/0vrrr+9puISFAAIIIIBA5QUef/xxve1tb9PLL7+ce3GrLin6zq3KR8EVPRVggejpxKQ0rJZMYVx72Pg7OzvV39+vhQsXppSHYSOAAALRBCYmJtTd3a2hoaJ1cMsyhXJj0XribM8FyP+iTZDvfr7HF02fs/MFyJ+5JxBAAIEqCpA/VxGXSyOAAAK1EWB95OBMgZwDFoci4KnA45JmnqDZt6XtoRoNAQQQQACBtAnYw1DbdSmnTUiiYjxtN0LheFkgcg/4ItArqScsmObm5uD3V0dHhy+xEgcCCCAQa4Hh4eFgN7nx8fFi4+hb8QP7vUxLpgD5X7R59d3P9/ii6XN2rgD5M/cDAgggUCMB8ucaQdMNAgggUHkB1kcOphTIOWBxKAIeChwu6axsXKuvvroee+wxvfGNb/QwVEJCAAEEEECgugLPP/+8Fi1apOXLl+d2dISks6vbM1f3XIAFoucTlILwrOrNvsFiu18UtJ6eHvX2UqORgvuAISKAQB0E7PdrX5/VwoU220WuW9JwHUKjy+oKkP9F8/Xdz/f4oulztgmQP3MfIIAAAnUSIH+uEzzdIoAAAuULsD5ysKNAzgGLQxHwUGBS0nrZuE4++WQdf/zxHoZJSAgggAACCNRG4JRTTtEJJ5yQ29kTkppq0zu9eCrAAtHTiUlBWPa7x7a17Awba3t7e7BrXEtLaN1cCngYIgIIIFAbgbGxsWA3uWXL7O2qoc3ex3qcJPuMhZYMAfK/aPPou5/v8UXTT/fZ5M/pnn9GjwACngiQP3syEYSBAAIIlCbA+qg0p+AoCuQcsDgUAc8EFks6LxvTmmuuqYmJCS1YsMCzMAkHAQQQQACB2gm88MILWrhwoZ555pncTr8qaaB2UdCTZwIsED2bkJSEY7m6Fcc15I+3qakpKIzr7Aytm0sJD8NEAAEEai+wdOlSdXd3a3IytA5uOlMkR85Y+6mpRo/kf9FUfffzPb5o+uk9m/w5vXPPyBFAwFMB8mdPJ4awEEAAgdkCrI8c7ggK5BywOBQBzwQekrRBNqaTTjopf8ccz8IlHAQQQAABBGojYDuqnnjiibmdPSxpw9r0Ti8eCrBA9HBSEhxSW6YwrjVsjF1dXUFxXGNjY4IJGBoCCCDgr8DU1FSwm9zg4GCxIEczhXIj/o6CyEoQIP8rAWmOQ3z38z2+aPrpO5v8OX1zzogRQCBGAuTPMZosQkUAgbQKsD5ymHkK5BywOBQBjwT2l/SdbDwNDQ164okntPrqq3sUIqEggAACCCBQH4Hly5drvfXW0/S0bQQy0w6QdEl9IqLXOguwQKzzBKSke6t465dkO18UtNbW1qAwrq3Nnv/REEAAAQTqLTAyMhIUyo2OWj1caLOd5LolTdU7VvovS4D8ryy2mZN89/M9vmj66Tmb/Dk9c81IEUAgAQLkzwmYRIaAAAJJFWB95DCzFMg5YHEoAh4J/FLSZtl4jjrqKJ1xxhkehUcoCCCAAAII1Ffg6KOP1pIlS3KDuFvS5vWNit7rJMACsU7wKerW3pVqr1Ntyh+zfZHFCuMWLw6tm0sREUNFAAEE/BQYGBgICuXyvliRDdbexXqcpCE/oyeqOQTI/6LdHr77+R5fNP10nE3+nI55ZpQIIJBAAfLnBE4qQ0IAgbgLsD5ymEEK5BywOBQBTwR2lHR9biyPPvqoFi1a5El4hIEAAggggED9BR577DG99a1vzQ9kJ0k31D86IqixAAvEGoOnqLuWTGFce9iYOzs71d/fr4ULF6aIhKEigAAC8ROYmJhQd3e3hoaK1sEtyxTKjcVvdKmNmPwv2tT77ud7fNH0k302+XOy55fRIYBASgTIn1My0QwTAQTiIsD6yGGmKJBzwOJQBDwRuFLSJ7Ox7L///vrOd2betupJiISBAAIIIIBA/QUOOOAAXXLJrLeq/kjSHvWPjAhqLMACscbgKemuV1JP2Fibm5uDXeM6OjpSQsEwEUAAgWQIDA8PB7vJjY+PFxtQ34of2O9/mv8C5H/R5sh3P9/ji6af3LPJn5M7t4wMAQRSKkD+nNKJZ9gIIOCbAOsjhxmhQM4Bi0MR8EBgQ0l/yI3jjjvu0JZbbulBaISAAAIIIICAXwJ33nmnPvShD+UH9U5JD/kVKdFUWYAFYpWBU3Z5q3rrl2S7XxS0np4e9fZSO5Gye4LhIoBAwgTs93hfn9XChTbbRa5b0nDChp204ZD/RZtR3/18jy+afvLOJn9O3pwyIgQQQGCWAPkzNwQCCCBQVwHWRw78FMg5YHEoAh4I2MO447JxfOQjH9HPf/5zD8IiBAQQQAABBPwU2GabbXTrrbfmBndq5qGmnwETVTUEWCBWQzV912zKvE61M2zo7e3twa5xLS2hdXPp02LECCCAQMwFxsbGgt3kli2zt6uGNnsfq30+MxnzoSY1fPK/aDPru5/v8UXTT87Z5M/JmUtGggACCMwrQP48LxEHIIAAAtUSYH3kIEuBnAMWhyLggcCEJPtwIWhLly5VZ2foMzoPQiUEBBBAAAEE6i8wNDSk/fbbLzcQe4i5sP6REUENBVgg1hA7oV0tzhTHNeSPr6mpKSiMIydP6MwzLAQQSL2Afe7S3d2tycnQOrjpTJHcQOqh/AMg/4s2J777+R5fNP1knE3+nIx5ZBQIIICAswD5szMZJyCAAAJRBVgfOQhSIOeAxaEI1FlgD0k/zMbwlre8RU8//XSdQ6J7BBBAAAEE/BdYa6219Je//CU30E+teD3ilf5HToQVEmCBWCHIFF6mLVMY1xo29q6urqA4rrGxMYU0DBkBBBBIj8DU1FSwm9zg4GCxQY9mCuVG0qPi/UjJ/6JNke9+vscXTT/eZ5M/x3v+iB4BBBCoiAD5c0UYuQgCCCBQqgDro1KlJFEg54DFoQjUWeDHknbPxnDYYYfp7LPPrnNIdI8AAggggID/AocffrjOOeec3ECvkvQJ/yMnwgoJsECsEGSKLmMVb/2SbOeLgtba2hoUxrW12fM/GgIIIIBAWgRGRkaCQrnRUauHC222k1y3pKm0mHg8TvK/aJPju5/v8UXTj+fZ5M/xnDeiRgABBKoqQP5cVV4ujgACCGQFWB853AsUyDlgcSgCdRRYR9KTuf3/6le/0iabbFLHkOgaAQQQQACBeAjcd9992nTTTfODXVfSU/EYAVFGFGCBGBEwZad3ZnaNa8ofd0NDQ1AYt3hxaN1cypgYLgIIIJBegYGBgaBQbnra3rBa0OxdrMdJGkqvkBcjJ/+LNg2++/keXzT9+J1N/hy/OSNiBBBAoKYC5M815aYzBBBInwDrI4c5p0DOAYtDEaijQJck+yZy0LbYYgvdeeeddQyHrhFAAAEEEIiXwJZbbqm77rorN2ircCn6nqx4jY5o5xFggcgtUopAS6Ywrj3s4M7OTvX392vhwoWlXItjEEAAAQQSLjAxMaHu7m4NDRWtg1uWKZQbSziFr8Mj/4s2M777+R5fNP34nE3+HJ+5IlIEEECg7gLkz3WfAgJAAIHkCrA+cphbCuQcsDgUgToK3C5p5h1O9pq4Qw89tI7h0DUCCCCAAALxEjj33HNlryfPaSOSPhyvURBtmQIsEMuES9FpvZJ6wsbb3Nwc7BrX0dGRIg6GigACCCBQqsDw8HCwm9z4+HixU/pW/MD+ztBqK0D+F83bdz/f44umH4+zyZ/jMU9EiQACCHgnQP7s3ZQQEAIIxF+A9ZHDHFIg54DFoQjUSWADSQ/l9v3444+ze0WdJoNuEUAAAQTiKWDfUlx//fXzg99Q0sPxHBFROwiwQHTAStmhVvXWL8l2vyhoPT096u2lpiFl9wTDRQABBMoSsL8XfX1WCxfabBe5bknDZV2ck8oRIP8rR+3Vc3z38z2+aPp+n03+7Pf8EB0CCCAQGwHy59hMFYEigID/AqyPHOaIAjkHLA5FoE4Ch0s6K9v39ttvrxtvvLFOodAtAggggAAC8RXYYYcddNNNN+UO4AhJZ8d3REReogALxBKhUnRYU+Z1qp1hY25vbw92jWtpCa2bSxETQ0UAAQQQcBEYGxsLdpNbtszerhra7H2sx0madLkux5YlQP5XFtvMSb77+R5fNH0/zyZ/9nNeiAoBBBCItQD5c6ynj+ARQMAfAdZHDnNBgZwDFociUCeB23JfAXfBBRfoy1/+cp1CoVsEEEAAAQTiK/D1r39dBx98cO4A7BXmW8d3REReogALxBKhUnLY4kxxXEP+eJuamtTf36/99tsvJRQMEwEEEECgGgJLly5Vd3e3JidD6+CmM0VyA9Xom2vOCJD/RbsZfPfzPb5o+v6dTf7s35wQEQIIIJAoAfLnRE0ng0EAgdoLsD5yMKdAzgGLQxGog8C6kp7I7ZfXq9ZhFugSAQQQQCARAkVes7qepCcTMUAGUUyABSL3hgm0ZQrjWsM4urq6gl3jGhsb0UIAAQQQQCCywNTUVLCb3ODgYLFrjWYK5UYid8YFwgTI/6LdF777+R5fNH1/ziZ/9mcuiAQBBBBIvAD5c+KnmAEigED1BFgfOdhSIOeAxaEI1EHgc5K+le23tbVVIyN8dlqHeaBLBBBAAIGECLS1tWl01J5HzrTPS/p2QtTSnMAAACAASURBVIbHMMIFWCCm+86wird+SbbzRUGz/NoK4+x3Aw0BBBBAAIFKC9hnOFYol5d/5nZjO8l1S5qqdN8pvx75X7QbwHc/3+OLpl//s8mf6z8HRIAAAgikVoD8ObVTz8ARQKB8AdZHDnYUyDlgcSgCdRD4gaRPZfu1Vz7ZB6s0BBBAAAEEEChPwAph7JVXOe2Hkj5d3tU4KyYCLBBjMlFVCLMzs2tcU/61GxoagsK4xYtD6+aqEAqXRAABBBBIs8DAwEDwec70tL1htaDZu1jtw56hNBtVeOzkf9FAfffzPb5o+vU9m/y5vv70jgACCCCQESB/5lZAAAEEShZgfVQylUSBnAMWhyJQB4FnJa2R7fdXv/qVNtlkkzqEQZcIIIAAAggkQ+C+++7TpptumjuY5yS9KRmjYxRFBFggpu/WaMkUxrWHDb2zs1P2xZOFCxemT4YRI4AAAgjUTWBiYiL4osbQUNE6uGWZQrmxugWZnI7J/6LNpe9+vscXTb8+Z5M/18edXhFAAAEE5hAgf+b2QAABBEoSYH1UEtMrB1Eg54DFoQjUWKBV0sz7VO0B3uOPP17jEOgOAQQQQACB5Amsv/76sg9Ycpq9W3HWe1eTN+pUj4gFYrqmv1dST9iQm5ubg13jOjo60iXCaBFAAAEEvBIYHh4OdpMbHx8vFlffih/Y3zNa+QLkf+Xb2Zm++/keXzT92p9N/lx7c3pEAAEEEHAQIH92wOJQBBBIowDrI4dZp0DOAYtDEaixwPGSTs72ud9+++mSSy6pcQh0hwACCCCAQPIE9t9/fy1dujR3YCdIOiV5I2VEGQEWiOm4FazqrV+S7X5R0Hp6etTbS61BOm4FRokAAgjEQ8D+LvX1WS1caLNd5LolDcdjNN5FSf4XbUp89/M9vmj6tTub/Ll21vSEAAIIIFABAfLnCiByCQQQSKIA6yOHWaVAzgGLQxGoscBNK3az2S7b53e+8x3ZA30aAggggAACCEQTsILzAw44IPciN0vaPtpVOdtjARaIHk9OBUJryrxOtTPsWu3t7cGucS0toXVzFeieSyCAAAIIIFC+wNjYWLCb3LJl9nbV0GbvYz1O0mT5vaTyTPK/aNPuu5/v8UXTr/7Z5M/VN6YHBBBAAIEqCZA/VwmWyyKAQJwFWB85zB4Fcg5YHIpAjQVekPS6bJ+PPPKI3v72t9c4BLpDAAEEEEAgeQJ//OMf9Y53vCN3YC9KWpC8kTKijAALxOTeCoszxXEN+UNsampSf3+/bBdmGgIIIIAAAr4L2O7G3d3dmpwMrYObzhTJDfg+Do/iI/+LNhm++/keXzT96p5N/lxdX66OAAIIIFAjAfLnGkHTDQIIxEGA9ZHDLFEg54DFoQjUUGBLSXdk+7OH+A8//HANu6crBBBAAAEEki2wwQYbyIrPc9qHJN2Z7FGndnQsEJM39W2ZwrjWsKF1dXUFu8Y1NjYmb+SMCAEEEEAgsQJTU1PBbnKDg4PFxjiaKZQbSSxC5QZG/hfN0nc/3+OLpl+ds8mfq+PKVRFAAAEE6ihA/lxHfLpGAAGfBFgfOcwGBXIOWByKQA0FDpV0Tra/vffeW5dddlkNu6crBBBAAAEEki2wzz776PLLL88d5GGSzk32qFM7OhaIyZl6q3jrl2Q7XxS01tbWoDCurc2e/9EQQAABBBCIp8DIyEhQKDc6avVwoc12kuuWNBXPEdYkavK/aMy++/keXzT9yp5N/lxZT66GAAIIIOChAPmzh5NCSAggUEsB1kcO2hTIOWBxKAI1FPiupM9m+7NvDx9yyCE17J6uEEAAAQQQSLbA+eefL9tlKqd9T9JeyR51akfHAjEZU9+Z2TWuKX84DQ0NQWHc4sWhdXPJGD2jQAABBBBIncDAwEBQKDc9bW9YLWj2LtbjJA2lDqa0AZP/leZU7Cjf/XyPL5p+5c4mf66cJVdCAAEEEIiBAPlzDCaJEBFAoBoCrI8cVCmQc8DiUARqKPC/kjbK9nfnnXdqiy22qGH3dIUAAggggECyBe666y5tuaW90Xym/V7SfyZ71KkdHQvEeE99S6Ywrj1sGJ2dnerv79fChQvjPUqiRwABBBBAIERgYmJC3d3dGhoqWge3LFMoNwbgLAHyv2g3hO9+vscXTT/62eTP0Q25AgIIIIBATAXIn2M6cYSNAAJRBFgfOehRIOeAxaEI1EhgjRWvjXo2t6+XXnpJq666ao26pxsEEEAAAQSSL/CPf/xDq622Wv5A3yTpueSPPnUjZIEY3ynvldQTFn5zc3Owa1xHR0d8R0fkCCCAAAIIlCgwPDwc7CY3Pj5e7Iy+FT+wv5u0VwTI/6LdCb77+R5fNP1oZ5M/R/PjbAQQQACBhAiQPydkIhkGAgiUIsD6qBSlzDEUyDlgcSgCNRL4sKTbsn1tvPHGuv/++2vUNd0ggAACCCCQHoH3ve99+s1vfpM74K0l3Z4egdSMlAVi/Kbaqt76JdnuFwWtp6dHvb3UAMRvWokYAQQQQCCqgP396+uzWrjQZrvIdUsajtpPAs4n/4s2ib77+R5fNP3yziZ/Ls+NsxBAAAEEEi5A/pzwCWZ4CCBgAqyPHO4DCuQcsDg0sQKbSvqVR6M7WNLXsvHsu+++c71Kw6OwCQWB6AL77bffrPt966231jXXXKPXv/71oRdftmxZ2TvH2K6M66yzjtZbbz3tuOOO2nPPPbXRRhtp5ZVXLmsgrrGX1Ymk//f//p8+9rGP6bbbZupoy71U0fMWLVoke/3kuuuuW/Frc0EEfBKwVzNeeumluSF9RdIFPsVILBURYIFYEcaaXKQp8zrVzrDe2tvbg13jWlpC6+ZqEqAvnZxxxhk65phjZsKx32dLly71JbyaxRGWF9m3xO1eqXXLz0vny2NrHR/9IVBrgfz1UaX6P/3003X00UdX6nKxvM7Y2Fiwm5z93inS7H2sx0majOUAKxM0+V80R9/9fI8vmr7b2eTPbl5eHV3L/JH1g1dTTzB1Fqjm5+v1Wo/WmdT77smfvZ8iAkQAgWgCrI8c/CiQc8Di0MQKHCnp4ytGZ9tQ3OTBKO3B/JezcfDhrwczQgg1E3AtMotSIBc2qLe85S064YQT9N///d9asGCB07hdY3e6eM7B1VzAZ7uhQK7c2eG8uAnkf0As6euSrFCdliwBFojxmM/FmeK4hvxwm5qa1N/fL/tbS3tFIOkPuP71r3/pRz/6kX7729/q5JNPLjrtFMjxL8JFYGJiQmeddZYOOOAA2U7ttOoKUCBXXV+7uhVGd3d3a3IytA5uOlMkN1D9SLzsgfwv2rT47ud7fNH0Sz+b/Ll0Ky+PjEOBHPlT7W6dBx54QOecc06w9l177bVr13EKe6rm5+sUyPl9Q5E/+z0/RIcAAmULsD5yoKNAzgGLQxMrYFUwj63Yte3Nku5YMcp6F8rdLGnbrDYJdWLvOwYWIuBaZFbpArlsSO9617v04x//WO9+97tLnifX2Eu+cN6B1VzAZ7uiQK7c2eG8uAmE/A65RdJ2cRsH8c4rwAJxXqK6HtCWKYxrDYuiq6sr2DWusbGxrkH61nlSC+T+/e9/6+6779Yhhxyie+65R/PtjEeBnG93pp/xPP/88zrvvPN0yimnyHaRvv3227XppraRPK2aAhTIVVP31WtPTU0Fu8kNDg4W63A0Uyg3UpuIvOmF/C/aVPju53t80fTnP5v8eX6jWBzhc4Ec+VPtbqEnn3xSJ510ki666CLxmWxt3Kv5+TrP82ozh1F6IX+Oose5CCDgqUDa10dO00KBnBMXBydYwN7PcXrO+H6x4v9vhXJWrFbrZsV662c7ffDBB/Wf//mftY6B/hCoi4BrkVm1CuRs8GussYZ++MMfarvtSquVcY29XOBqLuCzMfFhTLmzw3lxE/jf//1fWUFsTntc0qK4jYN45xVggTgvUV0OsIq3fkm280VBa21tDQrj2trs+R8tXyCpBXJW4LF48au3BAVy3PtRBZ5++mnZ75M//OEPwaUaGhookIuKWuL51SiQW2mllXTVVVepo6OjxCjSc9jIyEhQKDc6avVwoc12kuuWNJUSFfK/aBPtu5/v8UXTL342+XO1ZOt0XV8L5MifandD/OY3v9E222yjZ599NuiUz2RrY1+tz9ftecLPfvYzvf/976/NQOglkgD5cyQ+TkYAAb8E0ro+KmsWKJAri42TEihgu8g9YTUxeWOrdaHc6yS9kBuDvV7IPgSmIZAGAdcis7ACuVK+pWW7kzzzzDPB/2zRat/Qu//++wuIbVF7ww03aLPNNpuX3zX2eS9Y5ICwBfx8D4/L7YvzEEi6wMsvv6yVV145f5iWE7yY9LGnbHwsEP2b8M7MrnFN+aFZ8YoVxuUWSfkXfv0jSmqBnOu42EGu/vei7xHYjhxbbLGFHnvMvodGgZzv85Ubn71m+dOf/rQsX8s2+x1x5JFH6jWv4ePMYnM5MDAQFMpNT9sbVguavYv1OElDcboXyoyV/K9MuMxpvvv5Hl80/fCzyZ+roVrna/paIEf+VLsb41e/+pU+/OEPz/zdpkCudvZRerJnC2eeeaaOPtr23Xil2TO8H/zgB/rkJz8Z5dKcWwcB8uc6oNMlAghUWiCN66OyDflEqWw6TkygwLGZB3VhQ7Ov4NqOcvbqtWo2e5/jA9kO3vGOd+jhhx+uZn9cGwGvBFyLzMotkMsftC1qb775Zu21117661//OuvHtrvUTTfdpIULF85p5Rp7ufAUyJUrx3kIhAtssMEGeuSRR3J/+B5Jv8MrUQIsEP2ZzpZMvt0eFpIVfPf398/7N9ef4dQvEtdCsvpF6tZznMdVywecbqrpPpoHvPGc/1//+tf66Ec/queee25mAF/4whd0wQUXBK/Jpc0tMDExoe7ubg0NFa2DW5YplBtLsCX5X7TJ9d3P9/ii6c8+m/y5kpqeXcvX/JH8qXY3CgVytbOuZE/2Bf3dd9+dL3JUErXO1yJ/rvME0D0CCEQVSNP6KKqVKJCLTMgFEiTwekl/kvQfc4yp2oVyO0q6Ptu/ba9tu1vREEiLgGuRWaUK5LK+Dz30kHbZZZeZVzBl/7vtYnPuuefOuVOBa+zlzikFcuXKcR4C4QL28PXnP/957g93knQDXokSYIHox3Tal016wkJpbm4Odo3jlXmlT1ScC8nmGmWcx+XrA87S76pkHskD3vjN6/Lly4OdN2655dXvJ9rfCftsZK211orfgOoYsT28td3kxsfHi0XRt+IH9vc5iY38L9qs+u7ne3zR9F89m/y5UpKeXsfX/JH8qXY3DAVytbOuVE+PPvqott9++1nPDz72sY8Fu8ctWGAvpaDFWSDl+XOcp47YEUi7QFrWRxWZZwrkKsLIRRIk0C3plBLGY4Vy9oCv0tVrn5f0P9n+eW1iCTPBIYkScC0yq3SBnGHefffd2nHHHWftVmCvWh0ZGVFLi31xN7y5xl7uxFEgV64c5yFQ2r9dSf8t6Vt4JUqABWJ9p7NDUr+k0D+iPT096u1N6rP56sHHuZBsLpU4j8vXB5zVuwvjcWUe8MZjnrJR2s7ep59+elDUlW2rrbZasNt3W1tbvAbjUbT2d7avz2rhQpvtImefhQ17FHIlQiH/i6bou5/v8UXTl8ifowrG5Hxf80fyp9rdQBTI1c66Ej394x//0Be/+EVdcsklM5dbd911dfvtt2vDDTesRBdcwxOBlObPnugTBgIIlCGQ9PVRGSTFT6FArqKcXCwBAraL3OOS1ihxLCMrjrMnepUqlDtB0knZvo899thgNw0aAmkRcC0yq0aBnFmfffbZOuKII2axz/cA3zX2cueUArly5TgPgXABewB72mmn5f7wREkn45UoARaI9ZnOpszrVDvDum9vbw/y3LmKz+sTdjx6jXMh2VzCcR6Xrw8443FHVy9KHvBWz7YaV/7lL38ZvFp1enp65vKl7OZdjViSds2xsbGg8NB+VxVp9j5Wq0ycTMjYyf+iTaTvfr7HV64++XO5cjE9z9f8kfypdjcUBXK1s65ET9///vf12c9+Vvaljmy78MILdeCBB1bi8lzDM4EU5s+ezQDhIICAg0BS10cOBKUfSoFc6VYcmR6B48t4MG47ytnXcW+OyHSBpC9nrzEwMKCurq6Il+R0BOIj4FpkVq0Cuaeffjp4MJP7Kpr3vOc9uu222/TmN785FNQ19nJnhQK5cuU4D4FwgcHBQdmD15z2dUkH45UoARaItZ9O+0dl3/JoyO+6qalJ/f39sr+btPIF5iokm5qa0ne+8x1dfPHFQS7z8ssvBx1tsMEG2nXXXfWlL31J7373u+d8dXz5kbmfmZ9DzXWFrbfeWtdcc41e/3r7XpMUlhfZK1GsALOU9q9//Uv33nuvvvvd7+qnP/2pHnnkkRmvN73pTdpkk020//77a/fdd1djY+OclyznAaftQGD/HvJ3dtpmm2105ZVXas011yxlGDU5xmK1V5Kblf2/jz322Ey/b3nLW/ThD384+He90047adVVV50zpvz7N3fOrJ/rr79eF1xwQbCz87PPPhtcy65p+fi+++4bzMl//Md/FO0j/0HjfEAu98x81+Ln5QvYv+dPfOITuummm2YuwqtVy/csdubSpUvV3d2tycnQOjirTLQiuYHK91zzK5L/RSP33c/3+MrRJ38uRy3m58yVP1pO9JOf/ERnnXWW7rvvPtn/bW299dYLXu9ou1htvvnmWnnllUtSmO+LKHHPn/72t7/p6quv1ve+973AK5tDrrTSSnrHO96hXXbZpaR1UP76YtGiRbrrrrtku4RZs35s97BLL71UDzzwwMy82Nphs80208EHHzxvPhz2eXaxSWxoaAh2J9t0001LmmcOqp7AxMRE8G/vwQcfnOmEV6tWz9unK6cof/aJnVgQQMBNIInrIzcBh6MpkHPA4tDUCLjuIpcLc/uK/8N2lPt5mVo/kPSp7Lm2oNtzzz3LvBSnIRA/Adcis2oVyJlc/jbaq6yySvAwsLW1NRTWNfZyZ4cCuXLlOA+BcIErrrgi+PZnTvuhpE/jlSgBFoi1m057/50VxoX+sbQvftiucfMVGtUu3Pj2FPaAyx7UXHvttdp77731/PPPzzm4LbbYQvYh70YbbVR3hHoUyNk3/i2vswdYuQ84imEsWLBAS5Ys0UEHHVT0IaRrgZzFcOaZZ+roo4+e1a1vxXFWRPiDH/wgKCb/y1/+Mu/9YsVy3/72t4NizNe8Jvwjp2IFcvZllM9//vN6+OGH5+3Hdns+6aSTZHOT3+L+gHfewSf0gMsuuywogMw2u3/sM5HPfOYzCR1x/YZlhdS2m5x9UaRIsy+BWqGcvTUhro38L9rM+e7ne3wu+uTPLloJO7ZY/vi73/0u+JxivpzoXe96ly666CLZl0jma0ktkLN1z/HHHx98uSL7xaC5LOyV7UNDQ3rb294WelixAjn7wvR5550XFJlnixWL9fPGN75Rl19+edF8mAK5+e5W/35ua7cTTzxRp5xyykxwVrz4s5/9LChUpSVfICX5c/InkhEikFyBJK2Pqj5LFMhVnZgOYipgr1ezHeHKbeUWyt0i6aPZTm+88cbgWyk0BNIi4FpkVs0CudHRUdkDyn/+858z/KeffnrBQ8zsD11jL3dOKZArV47zEAgXsF1Kdthhh9wf2mvTt8UrUQIsEKs/nba1Vr+kWdsxZru14nIrjLOHEbTKCOQ/4LKiko033rjgFfFz9WYf6FvhkxUy1bPVukDuhRde0KGHHqpvfOMbzsPeZ599goeQYUWeLgVyxYrj7N+Izck666zjHFs1TnjmmWeCh7O2LnVtPT09wQPEsN3k8u9f2x3FdqSzIrxSHmxmY7Hd6qzQffXVV58VXj0K5PLH5OpV7Phiu4bUur9KjafYdR5//PFgB++HHnpo5hB25Ki2ujQyMhIUytnat0izneS6JU1VP5qK90D+F43Udz/f4ytFn/y5FKWEHxOWPx5wwAH6whe+MG8RVpbGdkizt9DYFz+KfTnBjk1igdydd96pjo4O/fWvf3W6U9ZYYw398Ic/1HbbbVdwXliB3A033KATTjgh2OHZpdnuf4cddljBvNS6QC7/lbkuY5jv2M7OzuCLV7mt1v3NF2Mlfh62vrC1y7nnnuvNzuyVGCfXmF8g4fnz/AAcgQACvgokYX1UM1sK5GpGTUcxE7Bd5J6U9Mq7e8pvt6041XaUu7XES/xK0ibZY+11P2yfXaIchyVCwLXIrJoFcn/+85/1oQ99KHjVVrbttddesp0Nwj5wco293AmjQK5cOc5DIFzAPuT6wAc+kPvD+yTx7opk3TAsEKs7n52ZXeOa8ruxwg4rjMt7jXF1o0nJ1fMfcJn1iy++OKu4yF6/ZA99Xvva1+rXv/518CrR/GYPh+yBj70OqF7tW9/6ln75y18G3dvrkOz3crbZzg65Xxh65zvfqUMOOUSve93rgkNcX7Fquz3Yw8NvfvObBcO1Qi57Tai9gunvf/+7bDezRx99tOC4Aw88UOeff75sd+HcVmqBnBXH2UMk2ykttxjMt+K45cuX65Of/KRuucW+wzW7WYGg3VtrrbWW7Lhbb71VTz/9dMFx9lDw8MMPL/jv+fev7RBmDylzPd761rcGu6HY/Wv5uL1aKmy3jrAvsPzpT38KHlZZMaR9098eZr700ktBHJbH77bbbrKd7rLty1/+st73vvdF+idQ64K1WvcXCaeEk/PHs9pqq+nmm2+msLoEu0ocYoUVVig3PW1vWC1o9i5W201uqBJ91fAa5H/RsH338z2++fTJn+cTSsnP8/NHy3ts997cL+tavm5f6rMvBFghueWo+V8osCI5+5KF5W7F2nwFcvXIn6JM8913360dd9xRzz33XMFlSskjzdV2/3r/+98/6/z89YXljJtsskmwZso287bPkewLSjZftpYZHx8viKPYFx3uv/9+ff3rXw+Otx2a7csitkawZjnQHnvsMfOFHNst2b7cU2zHu1IMa12wVuv+SjGIcoz9e7Q1oK1bs81euWvrkw033DDKpTk3xgIJzZ9jPCOEjkDqBeK+PqrpBFIgV1NuOouZgO0gZzvJVaKVWij3B0kzWfXvf/972UMgGgJpEXAtMqtmgVzYA1d7SHfNNdfo9a8vrJ11jb3cOaVArlw5zkMgXOAPf/hD/isGbesS/vgm64ZhgVid+WzJFMa1h13evkne39+vhQsXVqf3lF91ruIYK/SxV/q85z3vmaX0t7/9LdjBwF4plNuam5uDh0NW7FTvNt+Du/z4XAvkzj777IJd9uwVSPaA6tOf/vSs3c7sIZU97LJd43Jfb2UPxK6//vqCnb5LLZD70Y9+FPSV+2DTHrBdddVV3vx7sYdAVohou+Xltg022EAXXnhhsNPXyiuvPPMjezBo47d8OPf1vvYqKiues3sst811/+6+++6yeXr7298+6xwrdrNX0trOdLnNXi1mfay99tqht2/+A7piDyqj3vu1LlirdX9RfeY6/49//GNQCDc5aXVYr7Q999xTl156aUEhajXjSPu1JyYmgl0f8/9G5LgsyxTKjcXEivwv2kT57ud7fMX0yZ+j3ZeJO3uuncTWX399XXLJJcHbLXK/qGvF//YlhN5e+07+q61Y3pU9wiXPrlX+VO6E2t8s+xLNgw8+OOsSxfJIM7Mc0nLM3Ba2W23Y+iJ7jn2h5qSTTgry5PwdpS2m/fffv+DLJfblHPtyTbHd/fJ3Jlu0aJHuuusuWQFWpVqtC9Zq3V+lnIpdx3Yq/MhHPjLzhRs7zu6n/H+D1Y6D6/snkMD82T9kIkIAgVIF4ro+KnV8FT2OArmKcnKxhAmsIenxCuwil8ti7604VlKx91fYrnUz79N54oknKroYStj8MJwECrgWmVWzQM548+OZ60MK19jLnT4K5MqV4zwEwgXsgzvbZSmnPSWpcp9EAu+DAAvEys+CPY2ZXaWS6cMKYWzXOHvVDa16AsWKY7bddltZAVb+KyezkVgh05IlS4KdgnLbXK+Rr94oCq/s8uDOznYpkAsrwrEvI/30pz+d85v/toucPYCzgupss90qrKDNdnTItlIK5OJQHGfjCXsIZA9nbSe2Nddcs+gtEbaTR9hDwWL3r/3uOOqoo2YV3+V2VuzVtLbrRrHfObV6wFvrgrVa91fN3wP2cLGvz76f+EqrVhFjNceQpGsPDw8HfyPCdsLJjNMma3ZVhp8A5H/R5sV3P9/jC9Mnf452Tyby7GIFcpaj3nTTTbKd0MKa5US2Y5y96SL3Sxe2Q7F9wSF/p2O7hkueXav8qdxJzc8d7Drl5JFWtGZrgZ122mkmlGIFcrbj3LXXXhu8baRYC9uB2ebwF7/4hZqaCjZcDy5DgZzbXRD2Sle3K7gdbV8c2nfffXXFFVfMnGi7xtkXzKyIlYaACSQof2ZCEUAgvgJxXB/VTZsCubrR03FMBE6WdHwVYrVXrp4QUii3XNIbs/3ZFuHFHm5VISYuiUDdBVyLzCiQq/yU1fqDhsqPgCsi4CZgH2DaB5057XlJq7tdhaM9F2CBWLkJsqq3fkm2+0VB41vUlYOe70phxTHzPUjLXtNeU7n33nsHr7TMtvl24Zovnkr93OXBnfXpUiD3ta99LdjtIdusCMcebGy++ebzhv/jH/84eNVR7quPbNeyLbfccubc+Qrk7HWRn/rUp2a9Bsq3neNsMDZGc7rgggtmxmavnbVXrZbyaqf8ObSHgSMjI7N2hAu7f8N28AibmD//+c/BDg65O4bYbpX5RZ/Zc31/wDvvzZfwAx5//PFgR0J7ZVy2sXucH5MeVnyQE5ntItdtzwP9iDY0CvK/aJPju5/v8eXqkz9HuxcTfXbY55r2+YS9znOzzTabc+yWs5144ok65ZRTZo6zcy3vamkpXK655Nk+509huaDt3HbxxRfP2g06DC9s7ZCf6fCWNQAAIABJREFUdxQrkLNdlO01m/M122l6l112mVk32Bdq7LW4H/zgB0NPrUWB3Hwx8/PiAvnzY0fyuQd3TDGBBOTPTC4CCMRXIE7ro7orUyBX9ykgAM8FqrGLXO6Q8wvlXpT02uwB9hqZ173udZ4TER4ClRPwrUDOXjFj30DMtje84Q3BB00bb7xxwaBdYy9Xba6t/su9Zu55FMhVQpFrxEngxRdfnLUD0IqdXv8uiT++cZrE+WNlgTi/0XxH2Nfd7Q9iZ9iB7e3twd/LsAcx812Yn5cnEFZg9L3vfS94LWEpLX+HsLDdE0q5TqWPcXlwZ32XWiAXdtxcO2zkj8uKqW3XOHvlarbZK5rslbXZNleBXNjOarbbou1CUWxnkErblno9e83lVlttJds5L9tcdhgM26nPdubYeeedZ64Xdv/OtQtcbuy2i4Pd57YbX7bNlb/6/IC31DlJ8nH5haurrbZa8Mrc3OLTJI/f97GNjY0Fxaf2+61Is3d225akr74f159Bkf9Fmwvf/XyPz/TJn6Pdg6k4O6xAzqX4Jizvstd5fuUrXynwc8mzfc6fbKem3XbbbWZ8rjvP2k5gn/3sZ2fOty+C3HHHHVp77bWD/xa2bphvF7hc7EceeSTIpZ96yl5O8EqzmG3NHNYokPP3n3rYF4fCvvzj7wiIrB4CMc+f60FGnwggUBmBOKyPKjPSClyFArlCxPwbqALMXAKBeQV+lnlNlRXMrZw92j78X3nlmf9z3otwAAJxF3AtMqv2DnL2sN+K5LJtrg9dXGMvd64okCtXjvMQCBew1w3mvX7kX5JWwctJgPzZiSs5B9uHw7Zzk/0NpNVWIP8Bl+sOcGH5hBVB2HzWs7k8uLM4Sy2Q+93vfqfW1lY988wzwfDKKQg84YQT9I1vfEP/9V//pU022UQf//jHZ71iqViB3AMPPBAU19nu4Nnma3GcxWc73e2www4zu17MtRNJ2L1ia1jbodC+VGI7n9gXS6yg7d3vfvfM4fnzvM466wSvnrIHlKW0/C+xUCBXipp/x4QVnoa9vti/yNMX0dKlS4N1sRXQhrTpTJHcgGcyPCCINiG++8V2/UH+HO3GTNrZ+fmja95lBTyf+9zndMkll8zQfPKTnwxeB5n/mlWXPNvnArmuri5ZEWC2ueYOVsBmua752E7StkYwszXXXDO4ZNj6ophp2P347LPPBte/9957Z35MgVw8/+WGFaAefPDBwf1n60kaAnMJxDR/ZlIRQCC+Ar6v37yS5a944XTEdoHt1Z1FMBURyL7CpyIX4yIIxEDAtcis2gVy+fHYhyWjo6OzHvBlWV1jL3c6KJArV47zECguEPLBFjmy2w1D/uzmlYij7cGEFZI3NjYmYjxxG0T+A6699tpLl112mdMH9flFRttuu61sF696zqnLg7tiD7DCHkBdd911wauOss0eTt91111auHBhxaY+rEBuyZIlwQ4V9iAu2xYtWqSf//znJReDVSzAEi90zjnn6PDDD5852h4a2g5wtpNypVr+PLv24XKf+PyAt1Kecb1O/ivIbBwuO2HGddxxjXtqairYTW5wcLDYEEYzhXIjnoyRBwTRJsJ3v1iuP8ifo92USTw7P390zYnM5PLLL9c+++wzw5O/I1r2B0nIn+xvke0ed8stt8yM177gY3+fKtXCPnd16aPUL/Bk42UHuUrNXOWvw07HlTdN2xVjmD+nbYoYLwJJEvB9/eaVNQ//Cqcjlgtsr+4qgqmYAAVyFaPkQjERcC0yq3WBnD3QtIep6667boGoa+zlTknYBy28FrVcTc5D4BUBCuQi3wnkz5EJ43cBHvDVd87yH3C5vAIzG3mpD9NqOVKXB3cWV6kPoKIWZJVikJ+XWr5ou5Q+/fTTBadfeumlsx5klnL9Wh2Tn9OWU3w5X6z58+FanOlyn1AgN99s1OfnYTveuO6EWZ/I09trDB/w8YAg2u3qu18s1x/kz9FuyiSenZ8/lvP5nn2Rd5tttpHt4mvNvtRgO/naLr65LQn5U35eZ+P70Y9+pE984hMVuz3C1hdnn322DjvssJL6KHV9kr0YBXIlsdb8oLB5dN2tsOZB06F3AjHMn70zJCAEEChZwPf1W8kDqcWBFMgVKsdygV2Lm4U+qipw7Yrn832S7uQVq1V15uKeC7gWmVWzQM4+WLLXQdkHLdlW7FuY9nPX2MudCgrkypXjPATCBXjFakXuDPLnijDG7yK8Iqp+c5b/gKucB0P5edRcXwSo1UhdHtxZTKU+gLLdDm3HvGxzLcgqZfxheWmx8yyntJ0v3va2t5Vy6ZodY0VLtgPJd7/73Zk+P//5z+t//ud/KhqD6zznd+5yPgVyFZ26il0s7JVVPrzmuWIDTNiFYvqKKB4QRLsPffeL7fqD/DnajZm0s/PzR5edyrIW+QVWDQ0Nuv3227XpppvO4kpC/jQxMaEttthi1iu/bafjnXfeuWK3Rqnri2Idup5PgVzFpq6iF7rzzjv1kY98RC+99NLMdW3H9r333rui/XCx5ArENH9O7oQwMgSSL+D7+s2rGaBArnA6uIG8ukXrHswakh6X9PoqRfJTST2S7s1c/0VJr8329cILL+h1r3tdlbrmsgj4J+BaZFbNArlnn31WO+ywg+69N/vPU9p66611zTXX6PWvL/yV4Bp7ufoUyJUrx3kIhAu8+OKLWrBgQe4P/y6JP75uN4zv+bPv8blp1+foJkmnSuoM6769vT143WpLS0t9okthr/kPuMJeKzofyz333BPkNrbmsJbkArn8PK2c3Tnm85yrQG6llVbSyy+/POsS+++/vy6++GKtuuqq8126Zj8PyzPL2Z1wvoBdHtCGXcvl/FoVyOXHNJ9BqT8v9SF3qdeb77hi/c13nuvPr7jiiuD1w9m22mqr6dZbb9WWW27peimOr6LA2NhY8No6+/1WpA1lXqs6WcUwyr00+V+5cq+ch180Pzub/Dm6YeKvkJ8/lpN35ReNlZo7zJUP1yp/cp3gUosBXa+be7xrgVt+X67n16JALmznvShGueeG3Ue17q9SY8m9Tm9vr/r6bD+LV5oVN9vOjG9/+9ur0R3XTJBAzPPnBM0EQ0EgdQKs3xymnAK5QixuIIcbKAWHWhZ8YhXGeV3muq9W3rzSyXJJb8z299xzz2n11VevQvdcEgE/BVyLzKpZIPfII49oq6220lNPPTWDNdcOGq6xlzsDFMiVK8d5CIQLLF++XGusYfXwM+15SfzxdbthfM+ffY/PTbu+R3dI6pcUWgnX09Mj+yCZVn2BShTI5b+OiQK5aPNWrEBu/fXX19VXX62hoSENDAzMdGJFc1dddZU6OuyflR+NArny54ECudLtwl6vuvnmm+uGG27g84/SGat+ZP6D4bwOxyTZtpzDVQ+k/A7I/8q3szPxi+aXezb5c+UsE3elShTI5X9+SYFctNvEtcAtvzfX8ymQc5uvanzRqZQ5tLfMXHrppVpllVXcAuboVAkkIH9O1XwxWAQSJsD6zWFCKZArxOIGcriBEn5oNXaPu17SCTk7xuUTPilpnex/fOKJJ7TuuusmnJnhIfCqgGuRWTUL5Gwnlt12223W9Fx00UX60pe+FDplrrGXO+8UyJUrx3kIhAvYN1vXW2+93B9aVSx/fN1uGN/zZ9/jc9P242irgrNdkAtac3NzsJucT0U//z97dwIfSVXuffwvKjKJMuBVtgygsogkXlkVMEGUXUhQBEWBDCgiCCSyDUvUJELYFxNAEFQgMIKKCgkjuywJgoAs1wSRRQUmyMUN8E1GUbnvPEVn6HRXT/p09XKq6lefD5/3c1/OqXrO9xzGp6aePscPsvJGwRGrr3kW+wHKjle1dTl9VeuIVSuOs5xyk0020bPPPquPfexjevLJJ5fFYf+9/PznP9dqq61W3gVS4t3+/e9/yz7+2JG90xdHrBaHSYFccU7W6s9//nOwe+Wjjz66rBPHqxbvV+mW9meWzcf4+HihR9kPSeNQDU/+F22x4BfNL6w3+XP5TWN/R45YdZvCsB8zc8Tq7IbV3tGt2s+bXcCtxW9+8xs1Nzfrr3/967KOHK/qZpi21gnKn9M2dYwXgSQJ8P7mMJsUyOVjsYAcFlDCm9pHv3L9pd9NmXvdO4vZE5LWn27z+OOPa4MNNkg4M8ND4HUB1yKzShXI2a4GRxxxhC644IJlwc123JBr7KXOOwVypcrRD4FwgSeeeEIbbrhh9r+0ygX+x9dtwfieP/sen5u2P61tFzmrOGoNC8l+2d3X16d58+b5E3GCIsktxinlOKaFCxdqv/32W6ayxRZb6Oabb9aqq65aMymXozMtyGIL5HLvax887GPa2972trKNNTcvtR86XX/99dpss82WPcM+rOy///4zntnZ2alzzz1Xb3iDH389k5vTfu5zn5PFXc74XOc5d5Jc+lfriDAK5Ir/Tyl390rbieP2228PPkRy1U7AjuizYmLb7bLAZeesnijJdo+Lw0X+F22W8IvmV6g3+XNlXGN719z8sZTdsXL/d3WNNdbQ3Xffrfe85z0zXHzMn1wnLqzwyn7Yseeee7reqmD7Yt8vCt3AtT87yLlNXSn/jbg9Qcp9Ty7035TrfWmfPIEE5s/JmyRGhEB6BHh/c5hrP/4G1iHgKjRlAVUBOQaPeKukZyXNOHOthLhvzuyuMVth3PStf7X0iIplX1AeeOABbb755iU8li4IxFPAtcisUgVyv//979XS0qKJiYllkLbLgX3kfOtb7Y+H/Ms19lJniAK5UuXoh0C4gP1lpBWFZF0PSuJ/fN0WjO/5s+/xuWn717o9UyjXkBuaFZfbrl1WAMRVXoHcD1yl7PLV0dGh8847b1lgn/rUp3T11VfX9NgYlw93FnixH6B+8pOfyMY3fTU0NOjee+91KuC0/73YfffdZeva/ndj0003Ddb2nDlzgtvm5qVhueOSJUv06U9/Osgpp68VV1xRt956a5B7+nDZf7NWJDN9lVJMaBaf/exnA187OtMs7GPW9JFErvOc6+LSv1oFcj7MXVxiyJ2/jTfeWHfeeafe8Y53xGUIiYvTjn+2XeOmpqbCxmYvxVYYV7ByzlMQ8r9oE4NfNL/ZepM/zyaUkn+fmz+Wssvxt7/9bR1yyCHLxAr96CUJ+dPf//53ffzjH5cVBU5f9qMs+98wl+vAAw/UokWLgiJC+zGL/Z2u5awu7xeFnlfs+8l0/2oUyLnYpL2t/Wj+85//vC677LJlFLbmrBBzpZVWSjsP488SSGj+zBwjgEB8BXh/c5g7CuTysVhADgsowU2/LsmOjSj1ukWS3aPYwrjp59wm6WPT/4ft4LDjjjuWGgP9EIidgGuRWaUK5MJ2gLAPyIcffnhBU9fYS50cCuRKlaMfAuECt9xyi3baaafsf/lzSdvj5STge/7se3xO2J42rpfUJym0Es4KbKzoxpcCIE8NncLKzVVcd3976aWXtPPOO+uXv/zlsueWsgudU9BFNHb5cGe3K/YD1COPPBKsP/uoZpfthmbvWjvssEMRUb3WZLYd94opkLP7PPTQQ8FRqy+++OKyZ1ts1n/u3LlFx1OphjfccEPw4XH6evvb3x58hHzf+95X9CNzj7TNLb50nefcB7v0p0Cu6GmrSsOwY3wrsUthVQaTgIeMjIwERQXZhQY5w+qXZBWzkzEcLvlftEnDL5pfMb3Jn4tRSnib3PzRdacq+99V253YfuQyfR1wwAH63ve+l7f7b1Lyp4MOOkjf/e53l43XtXjpb3/7W/B3QLYxwfSVfXxmse8XhZama38K5Pz6jzxsfZRShOnXqIimnAIJz5/LScW9EECgugK8vzl4UyCXj8UCclhACW0aZfe4WyV9rYTCuGnKH0rae/r/uOqqq7TPPvsklJlhIZAv4FpkVokCufvuuy/4YJz90XL99dfXz3/+c6299toFp8019lLnnwK5UuXoh0C4gP1Fsu1yk3X9SNKn8XIS8D1/9j0+J2zPG9sWWHbsaug5ebZjmRXK1dfb90CuKAK5H7hsF7I77rhDW2+9dVG3vfHGG4MiKPuFvF2u/Yt6SAmNXD7c2e2L/QAVVhB42GGHBTvoFXN0aNjHxyOOOEIDAwPLRllsgZyZWzFi7k4X9t/G8ccfX1Q8JdAW3SVsJ+XZfiiSffMw64suukhf+tKXljVznefc4F36UyBX9NRXpeGf//znYEfBRx99dNnzctdHVQJJ+UMmJyeDP4Oy/wzLIbGteWw7npEYU5H/RZs8/KL5ufQmf3bRSljbsL/XdPkeMDY2FvwIJPvvMAv1T0r+lPt3OKussoqsYKWpyU4wnv265557tN122+mVV14JGuf+GKTY94tCT3LtT4Hc7HNWzRa/+c1vZD/w++tf/xo8tpQfVlUzXp5VPYGU5M/VA+VJCCBQbgHe3xxEKZDLx2IBOSyghDb9qqSTHMdmO7/1SHp9f2/HG2SaXyDpy9NdbZte+5DIhUBaBFyLzMpdIPf0008HuzY+8cQTM8jPOussHX300cudBtfYS51TCuRKlaMfAuEC9mEw5/jHb0k6DC8nAd/zZ9/jc8KOSWPbSc4K5epy47WjLe0X2Pa/m1ylC4TtdmvHf/7whz9cduRnobtbAVNra2vwIWn6sh8H/PSnP521b+kRF9fT5cOd3dHlA1RPT496e1/fJNyOSrUfQEwfp7S8CHM/XNmHkp/97GfaZZddlnUrtkDOOvzlL3/Rrrvuqvvvv39Zf/u4Z/HY0a21vMKKAe34qdtuu03vete7Zg3NjrPda6+9lhVfhn20dJ3n3Ie69KdAbtYpq2qD3N0c7djd22+/PfgQyVUdgcsvvzw4Rnliwk5OzbvsjFUrjLOd4+J+kf9Fm0H8ovmV0pv8uRS1mPcJ+3vNxsbGICdcbbXVlju6f/3rXzr44INnHAW50UYbBT+aWX311fP6JiV/Cvsxh+2ad/HFF+vNb37zcs0sz7XjaLN3oMt9D3J5vwh7mGt/CuT8+o84dzdt110d/RoN0ZRLIEX5c7nIuA8CCFRfgPc3B3MK5PKxWEAOCyiBTV13j7Nj2LrLUBg3TWm7z31j+v844YQTgl02uBBIi4BrkVm5CuT+85//yI5ZtGMJbFeD7Gv77bfXj3/841mPvHKNvdQ5pUCuVDn6IRAuYLtnnHrqqdn/0o5Idy2UTzuv7/mz7/Eldf00ZIrk2sMGaAValucW+0v/pCKVOq6wAjm7l5kuWLBAb3zjG0NvvWTJEtnOZ9kfhazY65prrtGee+5Zajhl65c7rtyjOXMf5PIBKuxj2gYbbBDkgOuuu27BMdjuAVbwZUU805ftgHX99dfrrW+118fXLpcCOWtvz7UCu1dffXXZPeyHGlZgln3fsuE63Ch3Zw3rWkxO/OSTTwY7E2b/2OQLX/iCbIcwK4Savlw+0IaF7dI/t0COgiyHhVCBplGPkqtASKm5pe0yZHmvzUGBazBTHBdaORdDKPK/aJOGXzS/UnuTP5cqF9N+YX+vaUOx/Ml28J0zZ07oyOzvMc8444y8HYltl+LjjjsutE+S8qfcH77YgG18xx57bMHdmG0XZ/sxkR3tPp1/h70HubxfhEG79s8tkKMgq7b/Mef+d7LFFlvo5ptv1qqrrlrbwHh6TQRSmD/XxJmHIoBAWQR4f3NgpEAuH4sF5LCAEtjUfinbV8S47OuIfUCPumNc7qO+IOk70/+f7e3tsl8ncCGQFgHXIrNSC+TsL5Js544//OEPwUvuhRdeqOeeey6PuZiPptOdXGMvdU4pkCtVjn4IhAvk/rcr6SBJ38XLScD3/Nn3+JywY9i4LZNfh555093dLfvAweUmUKhAzu5i7xDnnHOO/uu//mvGTa1A7Itf/GKwE1j2VeyOC24Rltb629/+drCrw/Rlu48tWrRI22yzTegNXT9AWaHWoYceOuNea6+9dlAw+LGPfWxGYaF9RLPdruwY7scee2xZnxVWWEF2RK0Vs2VfrgVyYbt+2P0sL802KE0yWi8b+5FHHinb0Tz72mSTTYL30/e///0zPj4W+rHJO97xjmAXE9sJJfty+UAbNhKX/mFHes720TmaHr2XJ8BHx9qsj7BCgqxIxiR1SRqqTXQVeyr5XzRa/KL5Re1N/hxVMCb9CxXIWfj244RLLrlE7373u2eMxv4+86ijjtLgoNU1v37ZUat2v7lz54aOPkn50wsvvBDk7uPj4zPGann+SSedlPceZEcj2ukgue+dYTtwu75f5GK79s890tPuN9uPnmKyvGMZZu7fEc72g61YDpKgixJIaf5clA2NEEDASwHe3xymhQK5fCwWkMMCSlhT+/n/HyTN/JI0c5D2NcnO5Xn9PKLyIuws6cbpW370ox8NtlTnQiAtAq5FZsv7i6SoZvaxdGhoSPYhsJgrpMimmG7LbRO2O0nYX7REflDIDcKeXYnncE8Eai1gf6mavSuQJDsv76ZaxxWz5/ueP/seX8ymu+RwrQrOdl7Ou6x4xj4CtLXZt0CuYgTCdlqzncessGn6sl+723GdVrx0991367e//W3era2NHa06b968Yh5b8Ta33nqrdtpppxnjsIe+853v1EorraT3vve9uvrqq5d99HL9AGVFaYcddljwsTH3qq+v1w477BAcZ2XH0Fphl318y70K7U7hWiBn97Ud17bddlvZLmfT15prrqm77rpL66+/fsW9l/cAM7APQrkFldbHjLbbbrvgA6wZ2bzZh8fsywoJbZcOu0eY4fHHH7/s/9v1h2EuH3j/8Y9/BDHYkbjZlx3BZTt02GXHPttO0lyVF8h9Z7IdB223bvvvm6v8AvY+a7vG5RYQZD3J/n4rqVXq5H/RlhR+0fzK1Zv8uVySnt4nN3/cdddddeedd2pqyk68fu2y/PfDH/5w8EOOhx56SA888EDeaIr5O8yk5U/33Xef7HjUF198Mc/D3i8/9KEPBWb2gxczy9612ToU+lG06/tF7sNd+4f9mMPuae8mb3/724NjYy+77DJZASRXZQXC5s52Xx8YGKjsg7m7VwIpz5+9mguCQQABJwHe3xy4KJDLx2IBOSyghDU9IXMMVNiwbKc4+/fl3jEu91nvk/To9P/ne97zHj311FMJY2Y4CBQW8KVAbuutt9b3v/99vetd7yp6uiiQK5qKhgh4JbDeeuvpd7/7XXZMG0v6jVdB+h+M7/mz7/H5P8Pli9B2kTtFUmvYLa1IxgpVfCnWKt+wy3+n3A9cdkSqHYt59tlnF/0w25XiyiuvXFYkVHTHCjYstBvE9CNzjxxy/QBl97EiuRNOOMHJavr5tuNhV1dX8KEq9yqlQM7uEbar3d57762FCxeGPqeC/Hm3tiK5gw46KDiC1+Wy4jjblc/yYzu6Kvdy+UAb9lzX/mHG2fe1AiL7s4ersgJhxYquxZGVjTA5d1+8eHHwZ1Xu7kJZI7RzVu0EBds9LqkX+V+0mcUvml85e5M/l1PTs3vl5o+nnnqq3vrWt6qzszOvoKtQ6BtttJHshzLve599Vih8JTF/evjhh4MfWT377LNOM2vfXK6//vpQs1LeL7If7tq/0M7N2fe0d7Z9993XaYw0dhcIK1Zc3rHF7k+gh88C5M8+zw6xIYBAEQK8vxWBNN2EArl8LBaQwwJKUNN6SU+H7B5nO8XZr/WqtY2b/Wx6Sbar7fhgHxi4EEiDQK0L5OwvlezF17bYt18ZulwUyLlo0RYBPwTsF8Qh/63PkfQPPyKMTRS+58++xxebiS5joO2ZQrmG3HvW1dUFu8nZRyGuwgK5H7jsV862E9MFF1ygY445JigCK3RZcdfJJ58s+zX8nDn2R55fl+1GZgViYbtBvOlNbwp2/Wxubg6Cdv0ANT1S+xBl9zn44IOL+kGSFVNffPHFsh2+wwq+7L6lFsjZGPbcc0/dcsstyybCnnHVVVfpM5/5TM0nx95HbSc4O/b15ZdfnjWeLbfcMtjlYuONrd48/HL9QJt7F9f+trudxW8fF8Mujk6adVrL0iDsv1c+OpaFdsZN7GhkK/rM3n0oq8FEpjBu5rl85Q/DhzuS/0WbBfyi+VWiN/lzJVRrfM/c/NH+d3HBggVatGhRUBA1W+51+OGHB0X+K6+88qwjSWr+ZEZWFH7++efPamANZjMr9f1i+uGl9H/++ef16U9/WiMj4YcW8WOOoqY2ciPb1XurrbbSM888s+xe9p7d2hr6+77Iz+MG/giQP/szF0SCAAIlC/D+5kBHgVw+FgvIYQElqOlxkk7LGo+9jdgRULfXYIyWga89/dzHHnss2EqdC4E0CFSzQM62ql999dWDF187wmDHHXcM/u9SLwrkSpWjHwK1E7DjBq0wNuuynx2vU7uIYvtk3/Nn3+OL7cRHDNx+oGJbNoVWwlkBlBXKcZRMuHJYgdz0X9zbX+xboZwdRTq9G7X94MaOGrJ85YADDlh2RGnEOaxYd/v1tu2gce211+q5556b8ZzsHRRK+QCVfTMr/vrlL38ZFL9ZwVz2x5BVV11Vdgy3me2yyy6z7uZWaoGcxWMx2LOyC1rsf5+saM6XHRWt6PLGG2/U5ZdfHhwB+6c//WkZ5VprrRXk0lZwOH2c1fIWh+sH2tx7ldLf5trW05lnnqkHH3xwRhGpHTV88803y+acq3ICf//734NC3tHR1zfmp0CufN72Ud0+oGf75ty9f+kmml2SZp6HXL4QfLsT+V+0GcEvml+lepM/V0q2RvcNK5A77jj7TKGgOO6SSy4Jci87Knv6iFD74cY+++yjL33pS7KjVYu9kp4//eUvfwl+DGE/MhkbG5P9QMKu6fegT37yk8HOyLOZRX2/KLX/kiVLdOmllwa7S2fPt42BH3MUu8qjtbN3UPtOMDFhvyd47aJALpqp773Jn32fIeJDAAEHAd7fHLAokMvHYgE5LKCENLVtE6wo7R2ZI1StMK5aO8aFEd6GkvpcAAAgAElEQVQqaXuS8ISsLoaBAAIIIOCtQO5fRku6bWkusIO3AfsbmO/5s+/x+Tuz1YmsJbOb3GtbguVcHR0dQaGcFbZzIYAAAggggMBMASsAsMK4gYGBQjRWkWjHqYZvS5NcUPK/aHOLXzS/Svcmf660MPdHAAEEEEisAPlzYqeWgSGQZgHe3xxmnwK5fCwWkMMCSkjTYyXtkdkxzj6M1/q6QNKXp4PgF9W1ng6ejwACCCCQVIHcX1BL+pakw5I63gqOy/f82ff4Kjg1sbq17SR3iqS63KgbGhqCo4NsJy8uBBBAAAEEEHhNwHYVsmPlsnc6ybKZyhTG2c5xabzI/6LNOn7R/KrVm/y5WtI8BwEEEEAgEQLkz4mYRgaBAAL5Ary/OawKCuRYQA7LJbFNN11aIPeQR6OzD/PnT8ez//77a3Bw0KPwCAUBBBBAAIFkCLS3t+uKK67IHszhkqxQnctNwPcXMN/jc9NOduuGTJFce9gw7QhR202uqakp2QqMDgEEEEAAgeUI2NFxtmuc7YZc4LK/RLJd414/Iyx9ouR/0eYcv2h+1exN/lxNbZ6FAAIIIBBLAfLnWE4bQSOAQPECvL8VbyUK5PKxWEAOC4imFRHYVtKd03f+wAc+oIcffrgiD+KmCCCAAAIIpFlgk0020SOPPJJN8BFJd6XZpMSx+54/+x5fieyJ7tYmqU9SaCVcd3e3enp6Eg3A4BBAAAEEEAgTsP/96+3tLYQzJqlL0hB6Iv+Ltgjwi+ZXi97kz7VQ55kIIIAAAt4LkD97P0UEiAAC0QV4f3MwpEAuH4sF5LCAaFoRgVUk/S37zq+88ore/OY3V+Rh3BQBBBBAAIE0CvzrX//SiiuumDv0VSW9mEaPiGP2PX/2Pb6I/InublVw3WEjbGxsDHaTa2uzb4FcCCCAAAIIJFtgaGgo2DVufHy80ECtao7q8dd1yP+i/SeBXzS/WvYmf66lPs9GAAEEEPBGgPzZm6kgEAQQqLwA728OxhTI5WOxgBwWEE0rJvBbSRtO3/2ee+7RVlttVbGHcWMEEEAAAQTSJnDvvfdq6623zh7245LemzaHMo3X9/zZ9/jKNA2JvY3tIneKpNawEdpRyX19fZo3b15iARgYAggggEB6BRYvXqyuri4NDtqpqaGXnbNqx6na7nFcrwuQ/0VbDfhF86t1b/LnWs8Az0cAAQQQqJkA+XPN6HkwAgjUToD3Nwd7CuTysVhADguIphUT+L6kz07ffWBgQEcccUTFHsaNEUAAAQQQSJvAeeedp46OjuxhXyXpc2lzKNN4fc+ffY+vTNOQ+Nu0ZwrlGnJHWldXF+wm19nZmXiEagxw/vz5yyvEKGsINnd33XWXNt9887LeNwk3+9WvfqVtt91WU1NTVRmOFZtefvnlVXkWD0EAgeIE+vv7g13jCvw5MJEpjCtYOVfcUxLbivwv2tTiF83Pl97kz77MRALjGB4erupu3qeddpqOO+64BEoyJAQQKKcA+XM5NbkXAgjESID3N4fJokAuH4sF5LCAaFoxgSMlnTN993333VdXXnllxR7GjRFAAAEEEEibwH777aeFCxdmD/soSeemzaFM4/U9f/Y9vjJNQypuUy+pT1JoJVxzc3NQKNfS0pIKjEoNkgK5Ssm63ZcCOTcvWiOQJIGRkZGgMG50dLTQsPoldUmaTNK4yzwW8r9ooPhF8/OpN/mzT7ORoFgokEvQZDIUBBIgQP6cgElkCAggEEWA9zcHPQrk8rFYQA4LiKYVE7Az334xfff3vOc9euqppyr2MG6MAAIIIIBA2gTWW289/e53v8se9jaS7kmbQ5nG63v+7Ht8ZZqGVN3GKuDs2NXmsFHb7pBWKFdfb98DuVwFKJBzFatMewrkKuPKXRHwWWBycjIojLNTBApcVjFnx6mO+DwOT2Ij/4s2EfhF8/OxN/mzj7MS45gokIvx5BE6AgkSIH9O0GQyFAQQiCLA+5uDHgVy+VgsIIcFRNOKCiyRtNL0E+wj/rvf/e6KPpCbI4AAAgggkAaB3//+97Li86zrH5LmpGHsFRqj7/mz7/FVaFpScVvbSc4K5epyR9vQ0KC+vj5ZsRcXAggggAACvgvYEcddXV2amLCTU/MuO2vZCuNs5ziu4gTI/4pzKtQKv2h+Pvcmf/Z5dogNAQQQQKBoAfLnoqloiAACyRfg/c1hjimQy8diATksIJpWVOAWSTtMP+HSSy/VAQccUNEHcnMEEEAAAQTSIHDZZZfpwAMPzB7qrZJ2TMPYKzRG3/Nn3+Or0LSk5rYNmSK59rARt7a2BrvJNTU1pQaEgSKAAAIIxEdgbGws2DXOduIpcA1miuNCK+fiM9KqR0r+F40cv2h+vvcmf/Z9hogPAQQQQKCgAPkziwMBBBDIE+D9zWFRUCCXj8UCclhANK2owFclnTT9BNv9wj7ocyGAAAIIIIBANAErOLdfGWZdX5N0crS7prq37/mz7/GlevGUcfBtkvokhVbCdXd3q6enp4yP41YIIIAAAghEE7D/Xert7S10kzFJXZKGoj0ltb3J/6JNPX7R/OLSm/w5LjNFnAgggAACgQD5MwsBAQQQCBXg/c1hYVAgl4/FAnJYQDStqECzpJHpJ8ybN0/PPvtsRR/IzRFAAAEEEEiDwNprr63FixdnD7Vl6a6to2kYe4XG6Hv+7Ht8FZqW1N7WquC6w0bf2NgY7CbX1mbfArkQQAABBBCojcDQ0FCwa9z4+HihAKxqjqruaNND/odfNIF09SZ/Ttd8M1oEEEAgdgLkz7GbMgJGAIHqCvD+6+BNgVw+FgvIYQHRtOICf5O0yvRTfvWrX2mzzTar+EN5AAIIIIAAAkkVePDBB7X55ptnD+9FSasmdbxVGpfv+bPv8VVpmlL1GNtF7hRJrWGjbm9vV19fn+wHKFwIIIAAAghUS8B+oNHV1aXBQTs1NfSyc1ZPlGS7x3FFEyD/wy+aQPp6kz+nb84ZMQIIIOC9APmz91NEgAgg4IcA778O80CBXD4WC8hhAdG04gI/lLT39FPsQ579ypgLAQQQQAABBEoTsN2j7MNk1vUjSZ8u7W70ygj4nj/7Hh8LqXIC7ZlCuYbcR9TV1QW7yXV2dlbu6dwZAQQQQACBjEB/f3/w9zlTU1NhJhOZwriClXNAOguQ/zmTzeiAXzS/OPcmf47z7BE7AgggkCAB8ucETSZDQQCBSgvw/uYgTIFcPhYLyGEB0bTiAp+X9N3ppzQ3N2tkZNmpqxV/OA9AAAEEEEAgaQItLS0aHZ1xmuoXJH0vaeOs8nh8z599j6/K05W6x9VL6pMUWgln+bUVytmfDVwIIIAAAgiUW8D+DscK43Lyz+zH9EuyX29MlvvZKb8f+V+0BYBfNL+49yZ/jvsMEj8CCCAQYwHy5xhPHqEjgECtBHh/c5CnQC4fiwXksIBoWnGBNSU9l/2UZ599luOgKs7OAxBAAAEEkihg2/KvvfbauUNbS9IfkzjeKo7J9/zZ9/iqOFWpfpRVwNmxq81hCh0dHUGhXH29fQ/kQgABBBBAIJrA5ORkUBg3MDBQ6Eb2iw07IoBfQUajLtSb/C+aK37R/JLSm/w5KTPJOBBAAIEYCJA/x2CSCBEBBHwV4P3NYWYokMvHYgE5LCCaVkXgTknbTj/pggsu0Je//OWqPJiHIIAAAgggkCSBb33rWzrssMOyh3SXpI8kaYw1Govv+bPv8dVo2lL7WNtJzgrl6nIFGhoa1NfXp/nz56cWh4EjgAACCEQXuPzyy9XV1aWJCTs5Ne+yM1atMM52juOqnAD5XzRb/KL5Ja03+XPSZpTxIIAAAp4JkD97NiGEgwACcRPg/c1hxiiQy8diATksIJpWReBoSWdNP2nHHXfUzTffXJUH8xAEEEAAAQSSJLDTTjvplltuyR7SMZLOTtIYazQW3/Nn3+Or0bSl+rENmSK59jCF1tbWYDe5pqamVCMxeAQQQAABN4GxsbFg17jh4eFCHQczxXGhlXNuT6P1LALkf9GWCH7R/JLYm/w5ibPKmBBAAIEaC5A/13gCeDwCCCRFgPc3h5mkQC4fiwXksIBoWhWB9SQ9mf0kjlmtijsPQQABBBBIkECB41XXl/RUgoZZq6H4nj/7Hl+t5o3nSm2S+iSFVsJ1d3erp6cHJwQQQAABBGYVsP+96O3tLdRuTFKXpKFZb0SDcgmQ/0WTxC+aX5J7kz8neXYZGwIIIFBFAfLnKmLzKAQQSLoA728OM0yBXD4WC8hhAdG0agJ2BFzL9NPOOeccHXnkkVV7OA9CAAEEEEAg7gLnnnuujjrqqOxhjGQfYR738dU4ft/zZ9/jq/H08filAlYF1x0m0djYGOwm19Zm3wK5EEAAAQQQmCkwNDQU7Bo3Pj5eiMaq5qi2rv7CIf+LZo5fNL809CZ/TsMsM0YEEECgAgLkzxVA5ZYIIJB2Ad7fHFYABXL5WCwghwVE06oJdEjqn37aVlttpXvuuadqD+dBCCCAAAIIxF1g66231r333ps9jE5JA3Eflyfx+54/+x6fJ9OY+jBsF7lTJLWGSbS3t6uvr0/z5s1LPRQACCCAAAKS7U7c1dWlwUE7NTX0snNWT5Rku8dxVV+A/C+aOX7R/NLSm/w5LTPNOBFAAIEyCJA/lwGRWyCAAALhAry/OawMCuTysVhADguIplUTWEPSH7Of9qtf/UqbbbZZ1QLgQQgggAACCMRV4MEHH9Tmm2+eG/6akp6P65g8i9v3/Nn3+DybztSH054plGvIlairqwt2k+vstPpaLgQQQACBtAr09/cHu8ZNTU2FEUxkCuMKVs6l1a3K4yb/iwaOXzS/tPUmf07bjDNeBBBAwFGA/NkRjOYIIICAmwDvbw5eFMjlY7GAHBYQTasq8BNJn5x+oh0Td/bZZ1c1AB6GAAIIIIBAHAWOPvpo2fHkWddPJe0Zx7F4GrPv+bPv8Xk6rakOq15Sn6TQSrjm5uagUK6lpSXVSAweAQQQSJvAyMhIUBg3OjpaaOi283+XpMm02Xg4XvK/aJOCXzS/NPYmf07jrDNmBBBAYBYB8meWCAIIIFAVAd7fHJgpkMvHYgE5LCCaVlVgL0k/mn7iO9/5Tr3wwgtVDYCHIYAAAgggEEeB1VZbTX/605+yQ99b0jVxHIunMfueP/sen6fTSliSrALOjl1tDtPo6OgICuXq6+17IBcCCCCAQFIFJicng8K4gYGBQkO0ijk7TnUkqQYxHBf5X7RJwy+aX5p7kz+nefYZOwIIIJARIH9mKSCAAAJVFeD9zYGbArl8LBaQwwKiadUFFktadtzT5ZdfrvZ228WeCwEEEEAAAQTCBAYHBzV//vzsf2XHXs1Dq6wCvufPvsdX1sngZhURsJ3krFCuLvfuDQ0N6uvry/1zpiJBcFMEEEAAgeoLWC5pxXETE5ZC5l12xqoVxtnOcVx+CZD/RZsP/KL50fu1nZjJn1kJCCCAQAoFyJ9TOOkMGQEEai3A+5vDDFAgl4/FAnJYQDStuoAd9WR/+Rpc2223nW6//faqB8EDEUAAAQQQiIvARz/6Ud1xxx3Z4dpf0tvRV1zlE/A9f/Y9vvLNBHeqpID9SMX+/Aj9dUpra2uwm1xTU1MlY+DeCCCAAAJVEhgbGwsK44aHhws9cTDz9zOhlXNVCpPHFBYg/4u2OvCL5kfv1wTIn1kJCCCAQIoEyJ9TNNkMFQEEfBPg/c1hRiiQy8diATksIJpWXWB9SU9kP/UXv/iFtt5666oHwgMRQAABBBDwXeCee+7RNttskxvmBpKe9D32mMXne/7se3wxm+7Uh9smyX60EloJ193drZ6entQjAYAAAgjEWcD+HO/t7S00hLHMjy2G4jzGFMRO/hdtkvGL5kfvmQLkz6wIBBBAIOEC5M8Jn2CGhwACvgvw/uYwQxTI5WOxgBwWEE1rInCNpE9NP/mAAw7QpZdeWpNAeCgCCCCAAAI+Cxx44IG67LLLskP8saS9fI45prH5nj/7Hl9Mpz31YVsVXHeYQmNjY7CbXFubfQvkQgABBBCIi8DQ0FCwa9z4+HihkK1qjiroeEwo+V+0ecIvmh+9wwXIn1kZCCCAQMIEyJ8TNqEMBwEE4irA+5vDzFEgl4/FAnJYQDSticDOkm7MfvLTTz+tddZZpybB8FAEEEAAAQR8FHjmmWe07rrr5oa2i6SbfIw35jH5nj/7Hl/Mpz/V4dsucnbsamuYQnt7u/r6+jRv3rxUIzF4BBBAwHeBxYsXq6urS4ODdmpq6GXnrJ649IcWtnscVzwEyP+izRN+0fzoXViA/JnVgQACCCRAgPw5AZPIEBBAIEkCvL85zCYFcvlYLCCHBUTTmgn8UtIHp5++YMECnX766TULhgcjgAACCCDgm8Bxxx2nM844Izus+yR9yLc4ExKP7/mz7/ElZBmkehjtmUK5hlyFurq6YDe5zs7OVAMxeAQQQMBXgf7+/mDXuKmpqbAQJzKFcQUr53wdF3GJ/C/aIsAvmh+9Zxcgf57diBYIIICAlwLkz15OC0EhgEC6BXh/c5h/CuTysVhADguIpjUTOEDSsnNV7cPbc889p7lz59YsIB6MAAIIIICALwIvvfSS1lprrdwPnQdKmnHeqi/xJiAO3/Nn3+NLwBJgCJLqJfVJCq2Ea25uDgrlWlpawEIAAQQQ8EBgZGQkKIwbHR0tFE2/pC5Jkx6ESwjuAuR/7mbZPfCL5kfv4gTIn4tzohUCCCDghQD5sxfTQBAIIIBAmADvbw7rggK5fCwWkMMComlNBZ6UtN50BN/4xjf0ta99raYB8XAEEEAAAQR8EDjppJP09a9/PTuUpySt70NsCY3B9/zZ9/gSuixSOyyrgLNjV5vDBDo6OoJCufp6+x7IhQACCCBQbYHJycmgMG5gYKDQo61izo5THal2bDyvrALkf9E48YvmR283AfJnNy9aI4AAAlUVIH+uKjcPQwABBEoR4P3NQY0CuXwsFpDDAqJpTQVsd4pvTkfw9re/XYsXL9acOXNqGhQPRwABBBBAoJYCS5Ys0bx58/TXv/41O4yvSLJdQLgqI+B7/ux7fJWZFe5aawHL1a1Qri43kIaGBvX19Wn+/Pm1jpHnI4AAAqkSGBwcDIrjJibs5NS8y85YtcI4csZkrAryv2jziF80P3qXJkD+XJobvRBAAIGKCZA/V4yWGyOAAALlFOD9zUGTArl8LBaQwwKiac0F7G9115qOwnbM+epXv1rzoAgAAQQQQACBWgmcfPLJuTuqPiepoVbxpOS5vufPvseXkmWSymHanz1WJNceNvrW1tZgN7mmpqZU4jBoBBBAoFoCY2NjQWHc8PBwoUcOZorjQivnqhUnzymrAPlfNE78ovnRu3QB8ufS7eiJAAIIlE2A/LlslNwIAQQQqIYA728OyhTI5WOxgBwWEE1rLnC0pLOmo5g7d66eeeYZrbzyyjUPjAAQQAABBBCotsDLL7+sddZZRy+99FL2o4+RdHa1Y0nZ83zPn32PL2XLJZXDbZPUJym0Eq67u1s9PT2phGHQCCCAQKUF7M/X3t7eQo8Zk9QlaajScXD/qguQ/0Ujxy+aH72jC5A/RzfkDggggEBJAuTPJbHRCQEEEKilAO9vDvoUyOVjsYAcFhBNvRB4VtK86UjsV9F2ZBMXAggggAACaRPo6uoKdmPKuhZLWjttDjUYr+/5s+/x1WDKeGSNBKwKrjvs2Y2NjcGfX21t9i2QCwEEEEAgqsDQ0FCwa9z4+HihW1nVHNXJUaH97U/+F21u8IvmR+/yCZA/l8+SOyGAAALLFSB/ZoEggAACsRXg/c1h6iiQy8diATksIJp6IdAhqX86khVWWEF/+MMftPba1AN4MTsEgQACCCBQFYFnn31W73rXu/Tqq69mP69T0kBVAkj3Q3zPn32PL92rJ32jt13krJK3NWzo7e3twY9d5s1b9vuX9AkxYgQQQCCCwOLFi2U/mhgctFNTQy87Z/VESbZ7HFdyBcj/os0tftH86F1eAfLn8npyNwQQQGCGAPkzCwIBBBCIvQDvbw5TSIFcPhYLyGEB0dQbgcckvXc6mkMOOUQXXnihN8ERCAIIIIAAApUWOPTQQ3XRRRdlP+a3kjaq9HO5fyDge/7se3wso3QKtGcK5Rpyh19XVxfsJtfZaTW+XAgggAACxQr09/cHu8ZNTU2FdZnIFMYVrJwr9jm0i4UA+V+0acIvmh+9KyNA/lwZV+6KAAIpFiB/TvHkM3QEEEiSAO9vDrNJgVw+FgvIYQHR1BuB+ZIuy47mvvvu05ZbbulNgASCAAIIIIBApQTuv/9+ffCDH8y9/QGSLq/UM7nvDAHf82ff42M5pVegXlKfpNBKuObm5qBQrqWlJb1CjBwBBBAoQmBkZCQojBsdHS3U2nbd75I0WcTtaJIMAfK/aPOIXzQ/eldOgPy5crbcGQEEUiRA/pyiyWaoCCCQBgHe3xxmmQK5fCwWkMMCoqlXAiOSmqcj2m233XT99dd7FSDBIIAAAgggUAmB3XffXYsWLcq+tX0dpaKkEtjh9/Q9f/Y9vurNFE/yVcD+vLJjV5fl8tmBdnR0BIVy9fX2PZALAQQQQGBaYHJyMiiMGxgYKIRiOaEdp2p/X8KVLgHyv2jzjV80P3pXXoD8ufLGPAEBBBIoQP6cwEllSAgggID/J/x4NUcUyOVPB38B4NUSJRgHgZ0l3Zjd/qqrrtI+++zjcAuaIoAAAgggEC+Bq6++Wp/97Gdzg95F0k3xGkmso/U9f/Y9vlhPPsGXVcB2krNCubrcuzY0NKivr0/z59vG0VwIIIAAAoODg0Fx3MSEnZyad9kZq1YYZzvHcaVTgPwv2rzjF82P3tUTIH+unjVPQgCBmAuQP8d8AgkfAQQQKCzA+5vD6qBALh+LBeSwgGjqncBCSZ+bjmqDDTbQ448/7l2QBIQAAggggEC5BDbccEM98cQT2bf7vqR9y3V/7lOUgO/5s+/xFYVMo9QINGSK5NrDRtza2hrsJtfU1JQaEAaKAAIIZAuMjY0FhXHDw8OFYAYzxXGhlXNopkaA/C/aVOMXzY/e1RUgf66uN09DAIGYCZA/x2zCCBcBBBBwF+D9zcGMArl8LBaQwwKiqXcCGywtkJtREdfV1aWTTz7Zu0AJCAEEEEAAgagCX/3qV4MdlXKuDZcWyM2omIv6HPrPKuB7/ux7fLMC0yCVAm2S7A+40Eq47u5u9fT0pBKGQSOAQHoF7M+93t7eQgBjkrokDaVXiJFnCZD/RVsO+EXzo3dtBMifa+POUxFAwGMB8mePJ4fQEEAAgfIJ8P7mYEmBXD4WC8hhAdHUS4GvSfpGdmQPPvigNt10Uy+DJSgEEEAAAQRKEXjooYe02Wab5Xb9uqSTSrkffSIJ+J4/+x5fJHw6J17AquC6w0bZ2NgY7CbX1mbfArkQQACB5AoMDQ0Fu8aNj48XGqRVzVE1nNwlUMrIyP9KUXu9D37R/OhdWwHy59r683QEEPBAgPzZg0kgBAQQQKB6Ary/OVhTIJePxQJyWEA09Vbg19m7Tey000666aabvA2WwBBAAAEEEHAV2HnnnXXzzTdnd7NdQ97veh/al0XA9/zZ9/jKMgncJNECtovcKZJaw0bZ3t4e7KY5b968RCMwOAQQSJ/A4sWLZbviDw7aqamhl52zeqIkywO5EMgWIP+Lth7wi+ZH79oLkD/Xfg6IAAEEaiBA/lwDdB6JAAII1F6A9zeHOaBALh+LBeSwgGjqrYB9PJtxrMjAwICOOOIIbwMmMAQQQAABBIoVOO+889TR0ZHb3LZQso+kXNUX8D1/9j2+6s8YT4yrQHumUK4hdwB1dXXBbnKdnZ1xHRtxI4AAAjME+vv7g13jpqamwmQmMoVxBSvn4Ey9APlftCWAXzQ/evsjQP7sz1wQCQIIVFiA/LnCwNweAQQQ8FeA9zeHuaFALh+LBeSwgGjqtcB3JH1hOsK3vOUtwXEk6623ntdBExwCCCCAAALLE3jqqadkxwr+85//zG72XUkHIVczAd/zZ9/jq9nE8eBYCtRL6pMUWgnX3NwcFMq1tLTEcnAEjQACCIyMjASFcaOjo4Uw+iV1SZpEC4HlCJD/RVse+EXzo7dfAuTPfs0H0SCAQJkFyJ/LDMrtEEAAgfgJ8P7mMGcUyOVjsYAcFhBNvRb4L0mPSlptOsq2tjZdd911XgdNcAgggAACCCxPYI899tDQ0IxNUl+QtLGkvyBXMwHf82ff46vZxPHgWAtYBZwdu9ocNgrbZdMK5err7XsgFwIIIOC/wOTkZFAYZ7vfF7isYs6OUx3xfzRE6IEA+V+0ScAvmh+9/RQgf/ZzXogKAQRKFCB/LhGObggggEDyBHh/c5hTCuTysVhADguIpt4L7C9pxpEjts1yyLF03g+EABFAAAEEELAPpiHHB9qRKVegU1MB3/Nn3+Or6eTx8NgL2E5yVihXlzuShoYG9fX1af78+bEfJANAAIFkCwwODgbFcRMTdnJq3mVnrFphnO0cx4VAsQLkf8VKhbfDL5ofvf0WIH/2e36IDgEEihAgfy4CiSYIIIBAegR4f3OYawrk8rFYQA4LiKaxELhS0r7Tkb7hDW/QI488ove///2xCJ4gEUAAAQQQMIFf//rX+sAHPqD/+78ZqdpCSfshVHMB3/Nn3+Or+QQSQOwFGjJFclYwnHe1trYGu8k1NTXFfqAMAAEEkiUwNjYWFMYNDw8XGpj94M+K40Ir55KlwWjKLED+Fw0Uv2h+9PZfgPzZ/zkiQgQQCBEgf2ZZIIAAAgiECPD+5rAsKJDLx2IBOSwgmsZC4J2S/kfSGtPRfuQjH9Edd9wRi+AJEgEEEEAAARPYbrvtdOedd2ZjPC/pvyX9CaGaC/ieP/seX80nkAASI9AmqU9SaCVcd3e3enp6EjNYBoIAAvEWsD+Pent7Cw1iTJQuHNcAACAASURBVFKXpKF4j5LoayhA/hcNH79ofvSOjwD5c3zmikgRSL0A+XPqlwAACCCAQCEB3t8c1gYFcvlYLCCHBUTT2Ah8WtIPsqM94YQTgp0kuBBAAAEEEPBdwHYWOfXUU3PD/IykH/oee0ri8z1/9j2+lCwThllFAauC6w57XmNjY/AO0NZm3wK5EEAAgeoLDA0NBbvGjY+PF3q4Vc1RzVv9qUnaE8n/os0oftH86B0/AfLn+M0ZESOQGgHy59RMNQNFAAEEShXg/c1BjgK5fCwWkMMCommsBM5fusvOYdkRX3vttdpjjz1iNQiCRQABBBBIl8B1112nT3ziE7mDvkDS4emS8Hq0vufPvsfn9eQSXGwFbBc5+zVMa9gI2tvb1dfXp3nz5sV2gASOAALxEli8eLG6uro0OGinpoZeds6qHadqu8dxIRBVgPwvmiB+0fzoHU8B8ud4zhtRI5BYAfLnxE4tA0MAAQTKLcD7m4MoBXL5WCwghwVE09gJPCRpk+mo11hjDT3wwANqaGiI3UAIGAEEEEAg+QITExPaYost9PzzdprqsuthSZsmf/SxGqHv+bPv8cVqsgk2dgLtmUK5vIS/rq4u2E2us7MzdoMiYAQQiJdAf39/sGvc1NRUWOATmcK4gpVz8Rot0XoiQP4XbSLwi+ZH73gLkD/He/6IHoFECJA/J2IaGQQCCCBQLQHe3xykKZDLx2IBOSwgmsZOYCtJ92RH/fGPf1yLFi2K3UAIGAEEEEAg+QK77babfvazn+UOdGtJ9yZ/9LEaoe/5s+/xxWqyCTaWAvWS+iSFVsI1NzcHhXItLS2xHBxBI4CAvwIjIyNBYdzo6GihIPsldUma9HcURBZTAfK/aBOHXzQ/esdfgPw5/nPICBCIpQD5cyynjaARQACBWgvw/uYwAxTI5WOxgBwWEE1jKdAhyf4Setl1/PHH69RTT43lYAgaAQQQQCCZAieccIJOO+203MFZccdAMkcc61H5nj/7Hl+sJ5/gYyVgFXB27GpzWNQdHR1BoVx9vX0P5EIAAQRKF5icnAwK4wYGCqZtVjFnx6mOlP4UeiKwXAHyv2gLBL9ofvROjgD5c3LmkpEg4LUA+bPX00NwCCCAgO8CvL85zBAFcvlYLCCHBUTT2ApcJml+dvRXXnml9t1339gOiMARQAABBJIjsHDhQu233365A7pc0gHJGWWiRuJ7/ux7fIlaDAwmFgJWbGyFcnW50TY0NKivr0/z5894VYjFoAgSAQT8EBgcHAyK4yYm7OTUvMvOWLXCuBk/2vMjcqJImAD5X7QJxS+aH72TJ0D+nLw5ZUQIeCNA/uzNVBAIAgggEFcB3t8cZo4CuXwsFpDDAqJpbAXeLOk+SZtMj+DNb36zfvGLX2iLLbaI7aAIHAEEEEAg/gIPPPCAttlmG/3rX//KHszDkj649AiuGf+f8R9tYkbge/7se3yJWQgMJFYCDZkiufawqFtbW4Pd5JqammI1KIJFAIHaCYyNjQWFccPDw4WCGMwUx4VWztUucp6cUAHyv2gTi180P3onU4D8OZnzyqgQqJkA+XPN6HkwAgggkDQB3t8cZpQCuXwsFpDDAqJprAU2k3SvJCuWC67Gxkbdfffdmjt3bqwHRvAIIIAAAvEUeOmll/ThD39Y4+Pj2QOworitJD0Yz1GlImrf82ff40vFImGQ3gq0LX0f6JMUWgnX3d2tnp4eb4MnMAQQ8EPA/pzo7e0tFMzY0h85dEka8iNaokiJAPlftInGL5ofvZMtQP6c7PlldAhURYD8uSrMPAQBBBBIiwDvbw4zTYFcPhYLyGEB0TT2Anam6pXZo7DdIoaG+Hvr2M8sA0AAAQRiKNDW1ha264idtbowhsNJU8i+58++x5emtcJY/RWwKrjusPDsRzS2m5z9Gc2FAAIIZAvY3x3YrnE5P27IbmJVc1TZsmxqIUD+F00dv2h+9E6HAPlzOuaZUSJQVgHy57JycjMEEEAAgdcEeH9zWAkUyOVjsYAcFhBNEyHwDUlfyx7J4YcfrvPOOy8Rg2MQCCCAAALxEDjiiCN0/vnn5wZ7kqSvx2MEqY7S9/zZ9/hSvXgYvFcCtovcKZJaw6Jqb29XX1+f5s2b51XQBIMAAtUXWLx4sbq6ujQ4aKemhl52zuqJkmz3OC4EaiFA/hdNHb9ofvROjwD5c3rmmpEiEEmA/DkSH50RQAABBJYvwPubwwqhQC4fiwXksIBomhgB25nnc9mjOf3007VgwYLEDJCBIIAAAgj4K3DGGWfouOOOyw3w+5Jsp1Mu/wV8z599j8//GSbCtAm0ZwrlGnIHXldXF+wm19nZmTYTxosAAhmB/v7+YNe4qampMJOJTGFcwco5IBGokgD5XzRo/KL50Tt9AuTP6ZtzRoxA0QLkz0VT0RABBBBAoDQB3t8c3CiQy8diATksIJomRmAFSSOStskekf0afP/990/MIBkIAggggIB/AldccYVsV6Kc6xeSWpbuHveqfxETUYiA7/mz7/GxqBDwUaBeUp+k0Eq45ubmoFCupcX+qOZCAIE0CIyMjASFcaOjo4WG2y+pS9JkGjwYo/cC5H/Rpgi/aH70TqcA+XM6551RI1BQgPyZxYEAAgggUCUB3t8coCmQy8diATksIJomSuBdku6StHb2qG644QbtsssuiRoog0EAAQQQ8EPgxhtv1K677pobzLOStpX0Bz+iJIoiBHzPn32PrwhimiBQMwGrgLNjV5vDIujo6AgK5err7XsgFwIIJFFgcnIyKIwbGBgoNDyrmLPjVO1Hd1wI+CJA/hdtJvCL5kfvdAuQP6d7/hk9AiJ/ZhEggAACCFRZgPc3B3AK5PKxWEAOC4imiRP4sKQ7Jb1xemRve9vbdNttt2nLLbdM3GAZEAIIIIBA7QTuv/9+bb/99vr73/+eHcR/JH1E0t21i4wnlyDge/7se3wlkNMFgaoL2E5yVihXl/vkhoYG9fX1af78+VUPigcigEBlBWxXeSuOm5iwk1PzLjtj1QrjbOc4LgR8EyD/izYj+EXzozcCJkD+zDpAIIUC5M8pnHSGjAACCNRegPc3hzmgQC4fiwXksIBomkiBT0m6Jntk66yzjm655RZtuOGGiRwwg0IAAQQQqK7A448/rh133FHPPPNM7oP3kvTj6kbD08og4Hv+7Ht8ZZgCboFAVQQaMkVyeedi29NbW1uD3eSampqqEgwPQQCBygmMjY0FhXHDw8OFHjKYKY4LrZyrXGTcGYGiBcj/iqYKbYhfND96IzAtQP7MWkAgJQLkzymZaIaJAAII+CnA+5vDvFAgl4/FAnJYQDRNrMAhki7MHp196Lr55pu15pprJnbQDAwBBBBAoPICf/zjH7XTTjvJ/uIo5zpU0kWVj4AnVEDA9/zZ9/gqMCXcEoGKCrRJ6lv6o5rQSrju7m719PRUNABujgAClROw/357e3sLPcASuC5JQ5WLgDsjUBYB8r9ojPhF86M3ArkC5M+sCQQSLED+nODJZWgIIIBAPAR4f3OYJwrk8rFYQA4LiKaJFrCjUuzD17Lrgx/8oG666SatssoqiR44g0MAAQQQqIzAiy++qJ133ln33Xdf7gPsQ6sd3ccVTwHf82ff44vnrBM1ApJVwXWHQTQ2Nga7ybW12bdALgQQiIPA0NBQsGvc+Ph4oXCtao7q1zhMJjGaAPlftHWAXzQ/eiNQSID8mbWBQIIEyJ8TNJkMBQEEEIi3AO9vDvNHgVw+FgvIYQHRNPECp0takD3KbbfdVjfccIPq6uoSP3gGiAACCCBQPoGpqSntuuuuuuuuu3Jveoak48r3JO5UAwHf82ff46vBlPFIBMomYLvIWYFza9gd29vb1dfXp3nz5pXtgdwIAQTKK7B48WJ1dXVpcNBOTQ297JxV+wFd3va/5Y2EuyFQVgHyv2ic+EXzozcCyxMgf2Z9IBBzAfLnmE8g4SOAAALJE+D9zWFOKZDLx2IBOSwgmqZC4AJJX84e6fbbb69FixbpLW95SyoAGCQCCCCAQDSBf/7zn9ptt91022235d7oW5IOi3Z3ensg4Hv+7Ht8HkwhISAQWaA9UyjXkHsn+2GN7SbX2dkZ+SHcAAEEyivQ398f7BpnP2QIuSYyhXEFK+fKGw13Q6CsAuR/0Tjxi+ZHbwSKESB/LkaJNgh4JkD+7NmEEA4CCCCAgAnw/uawDiiQy8diATksIJqmRuB7kg7MHu0OO+yg66+/niK51CwBBooAAgiUJmDFcbvvvrtuvfXW3BtcKunzpd2VXp4J+J4/+x6fZ9NJOAiULFAvqU9SaCVcc3NzUCjX0tJS8gPoiAAC5REYGRkJCuNGR0cL3bBfUpekyfI8kbsgUHUB8r9o5PhF86M3AsUKkD8XK0U7BGosQP5c4wng8QgggAACyxPg/c1hfVAgl4/FAnJYQDRNlcCVkvbNHrHtJDc8PKw5c+akCoLBIoAAAggUJ7BkyRK1traG7Ry3UNJ+xd2FVjEQ8D1/9j2+GEwxISLgJGAVcHbsanNYr46OjqBQrr7evgdyIYBANQUmJyeDwriBgYFCj7WKOTtOdaSacfEsBCogQP4XDRW/aH70RsBVgPzZVYz2CFRJgPy5StA8BgEEEEAgigDvbw56FMjlY7GAHBYQTVMn8H1Jn80e9Uc+8hFdd911mjt3buowGDACCCCAQGGBl156SXvssYfuvPPO3EZXSfocdokS8D1/9j2+RC0GBoNAloDtJGeFcnW5Kg0NDUGRXHu7nSzFhQAC1RAYHBwMiuMmJuzk1LzLzli1wjjbOY4LgSQIkP9Fm0X8ovnRG4FSBcifS5WjHwIVECB/rgAqt0QAAQQQqIQA728OqhTI5WOxgBwWEE1TKZBXJPehD31I1157rdZYY41UgjBoBBBAAIGZAs8//7w+8YlP6Je//GUuDcVxyVwsvufPvseXzFXBqBB4TaAhUyQXWglnu4xaoVxTUxNeCCBQIYGxsbGgMM52fy9wDWaK40Ir5yoUFrdFoNIC5H/RhPGL5kdvBKIIkD9H0aMvAmUQIH8uAyK3QAABBBCopgDvbw7aFMjlY7GAHBYQTVMrkHfc6vvf/3799Kc/1XrrrZdaFAaOAAIIICA99dRT+uQnP6lf//rXuRwcq5rcBeJ7/ux7fMldGYwMgdcF2iT1SQqthOvu7lZPTw9eCCBQZgH776q3t7fQXcckdUkaKvNjuR0CPgiQ/0WbBfyi+dEbgXIIkD+XQ5F7IOAoQP7sCEZzBBBAAAEfBHh/c5gFCuTysVhADguIpqkW+J6kA7MF3v3ud+uaa67RZpttlmoYBo8AAgikVeDBBx/UXnvtpd///ve5BJdK+nxaXVIwbt/zZ9/jS8ESYYgILBOwKrjuMI/GxsZgN7m2NvsWyIUAAlEEhoaGgl3jxsfHC93GquaoSo2CTF/fBcj/os0QftH86I1AOQXIn8upyb0QKCBA/szSQAABBBCIsQDvbw6TR4FcPhYLyGEB0TT1AhdI+nK2wqqrrqof/ehH2n777VOPAwACCCCQJoHbbrtNe++9t/72t7/lDvtbkg5Lk0UKx+p7/ux7fClcMgw55QK2i9wpklrDHNrb29XX16d58+alnInhI+AuMDExERTGDQ7aqamhl52zeqIk2z2OC4EkC5D/RZtd/KL50RuBcguQP5dblPshkBEgf2YpIIAAAggkQID3N4dJpEAuH4sF5LCAaIqApDMkHZsrcfXVV+szn/kMQAgggAACKRD4wQ9+oH322SdspGdKWpACgrQP0ff82ff40r5+GH96BdozhXINuQR1dXXBbnKdnZ3p1WHkCDgK9Pf3B8VxU1NTYT0nMoVxBSvnHB9HcwR8FyD/izZD+EXzozcClRIgf66ULPdNpQD5cyqnnUEjgAACSRTg/c1hVimQy8diATksIJoikBH4qqSTcjXsBaOjowMkBBBAAIEECwwMDBQqYPiapJMTPHSG9rqA7/mz7/GxlhBIs0C9pD5JoZVwzc3NQaFcS0tLmo0YOwLLFRgZGQkK40ZHRwu165fUtfSHbZNQIpAiAfK/aJONXzQ/eiNQSQHy50rqcu9UCJA/p2KaGSQCCCCQJgHe3xxmmwK5fCwWkMMCoikCWQJ2fN75uSLHH3+8Tj31VKAQQAABBBIocMIJJ+i0004LG9nhkuwYbq50CPieP/seXzpWCaNEYPkCVgFnx642hzWzH91YoVx9vX0P5EIAAROYnJwMCuPsxwoFLquYs+NURxBDIIUC5H/RJh2/aH70RqAaAuTP1VDmGYkSIH9O1HQyGAQQQACB1wV4f3NYDRTI5WOxgBwWEE0RyBGwM1WvzlXZd999deWVV4KFAAIIIJAggf32208LFy4MG5GdtfqDBA2Vocwu4Hv+7Ht8swvTAoH0CNhOclYoV5c75IaGhqBIrr3dTpbiQiDdAoODg0Fx3MSEnZyad9kZq1YYZzvHcSGQVgHyv2gzj180P3ojUE0B8udqavOs2AqQP8d26ggcAQQQQGB2Ad7fZjda1oICuXwsFpDDAqIpAiECH80Uya2W/e/sWKQrrrhC6667LmgIIIAAAjEWePrpp7X//vvLjiPIuV6QZMVxt8d4eIRemoDv+bPv8ZWmTi8EkivQkCmSC62Ea21tDQrlmpqakivAyBAoIDA2NhYUxg0PDxcyGswUx4VWzgGLQIoEyP+iTTZ+0fzojUC1Bcifqy3O82IjQP4cm6kiUAQQQACB0gV4f3Owo0AuH4sF5LCAaIpAAYGNJH1f0qbZ/952fbBf6nzsYx8DDgEEEEAghgI///nPg517QnYreUjS55YWyD0Ww2ERcnQB3/Nn3+OLPgPcAYFkCrRJ6pMUWgnX3d2tnp6eZI6cUSEQImDrvbe3t5DNmKQuSUPgIYBAIED+F20h4BfNj94I1EqA/LlW8jzXSwHyZy+nhaAQQAABBMovwPubgykFcvlYLCCHBURTBJYj8DZJdq6qvZjPuC688EIdcsgh4CGAAAIIxEjgoosu0qGHHhoWsX2I3U/S32M0HEItr4Dv+bPv8ZV3NrgbAskTsCq47rBhNTY2BrvJtbXlvXIkT4ERpVZgaGgo2DVufHy8kIFVzVEtmtoVwsALCJD/RVsa+EXzozcCtRYgf671DPD8mgqQP9eUn4cjgAACCFRfgPc3B3MK5PKxWEAOC4imCBQhMCDpiNx2nZ2d+uY3v1lEd5oggAACCNRa4Ctf+Yr6+/vDwjhPUket4+P5NRfwPX/2Pb6aTyABIBADAdtF7hRJrWGx2u6mfX19mjdvXgyGQogIFCdgO/ZaYZztwl7gsnNWT5Rku8dxIYDATAHyv2grAr9ofvRGwAcB8mcfZoEYqipA/lxVbh6GAAIIIOCPAO9vDnNBgVw+FgvIYQHRFIEiBTol5VXD7bDDDvrud7+rddZZp8jb0AwBBBBAoJoCzzzzjL7whS/o1ltvDXvsVySFVs1VM0ae5YWA7/mz7/F5MYkEgUBMBNozhXINufHW1dUFu8nZD3G4EIi7gP0wwYrjpqamwoYykSmMK1g5F/fxEz8CZRAg/4uGiF80P3oj4JMA+bNPs0EsFRMgf64YLTdGAAEEEPBfgPc3hzmiQC4fiwXksIBoioCDwG6SLpP0juw+q6++ui655BK1toZuBuFwe5oigAACCJRTYHh4WF/84hf1v//7v7m3/bOkAyQtKufzuFesBXzPn32PL9aTT/AI1ECgXlKfpNBKuObm5qBQrqWlpQah8UgEogmMjIwEhXGjo6OFbmQ/TuiSNBntSfRGIPEC5H/Rphi/aH70RsA3AfJn32aEeMomQP5cNkpuhAACCCAQXwHe3xzmjgK5fCwWkMMCoikCjgLrS/qepLyvVb29vfr617/ueDuaI4AAAghUQuAb3/iGuru7w249Iunzkp6sxHO5Z2wFfM+ffY8vthNP4AjUWMDeKezY1eawODo6OoJCufp6+x7IhYDfApOTk0Fh3MDAQKFArWLOjlO1XIwLAQRmFyD/m91oeS3wi+ZHbwR8FSB/9nVmiMtZgPzZmYwOCCCAAALJFeD9zWFuKZDLx2IBOSwgmiJQosCFkg7J7Wu7yF100UVaa621Srwt3RBAAAEEogg899xzOuSQQ2S7x4VcF0k6NMr96ZtYAd/zZ9/jS+zCYGAIVEnAdpKzQrm63Oc1NDQERXLt7XayFBcCfgoMDg4GxXETE3Zyat5lZ6xaYRzH2vs5fUTlrwD5X7S5wS+aH70R8F2A/Nn3GSK+5QqQP7NAEEAAAQQQmCHA+5vDgqBALh+LBeSwgGiKQAQBK7L4Vm5/O3L1wgsv1Cc/+ckIt6YrAggggICrwE9/+lMdeuihYUeq2q2+LMmKm7kQCBPwPX/2PT5WFQIIRBdoyBTJhVbC2Q9xrFCuqakp+pO4AwJlEhgbGwsK4wr8MMGeMpgpjgutnCtTGNwGgaQKkP9Fm1n8ovnRG4E4CJA/x2GWiHGGAPkzCwIBBBBAAIFQAd7fHBYGBXL5WCwghwVEUwQiCmwt6WJJeV+qjjnmGJ155pkRb093BBBAAIFiBI499lidddZZYU3HJB0s6Z5i7kOb1Ar4nj/7Hl9qFw4DR6ACAm2S+sLeL+xZdnx4T09PBR7LLRFwE7B12NvbW6iT5V9dkobc7kprBBDIEiD/i7Yc8IvmR28E4iRA/hyn2UpxrOTPKZ58ho4AAgggMJsA72+zCWX9ewrk8rFYQA4LiKYIlEHgLZLs2L4Dcu+11VZbaWBgQFtuuWUZHsMtEEAAAQRyBe6//351dHTo3nvvDcO5LHMc9j+RQ2AWAd/zZ9/jY4EhgED5BawKrjvsto2NjcFucm1t9i2QC4HqCgwNDQW7xo2Pjxd6sFXNUcVZ3WnhackUIP+LNq/4RfOjNwJxFCB/juOspSBm8ucUTDJDRAABBBCIKsD7m4MgBXL5WCwghwVEUwTKKHBIoeP7zjjjDNnuRlwIIIAAAuUTsF06FyxYUOiGdgy2FS9zIVCMgO/5s+/xFWNMGwQQcBewXapPkdQa1rW9vT0olGtosNOluBCorMDExERQGDc4aKemhl7DmeNUbfc4LgQQiC5A/hfNEL9ofvRGIK4C5M9xnbkExk3+nMBJZUgIIIAAApUS4P3NQZYCuXwsFpDDAqIpAmUW2ETSBZK2yb3vLrvsonPPPVcbbbRRmR/J7RBAAIF0CTz22GM68sgjdeONN4YN/BeSDpP0cLpUGG1EAd/zZ9/ji8hPdwQQmEWgPVMol1cJV1dXFxTJdXZ2gohAxQT6+/uD4ripqamwZ0xkCuMKVs5VLDBujECyBcj/os0vftH86I1A3AXIn+M+gzGPn/w55hNI+AgggAAC1Rbg/c1BnAK5fCwWkMMCoikCFRI4TdJxufd+05vepLPPPjs4DpALAQQQQMBdwI6tPvroo/Xvf/87rPPpko53vys9EJDv+bPv8bGEEECg8gL1kvokhVbCNTc3B4VyLS0tlY+EJ6RGYGRkJCiMGx0dLTTmfkldkiZTg8JAEaieAPlfNGv8ovnRG4EkCJA/J2EWYzYG8ueYTRjhIoAAAgj4IsD7m8NMUCCXj8UCclhANEWgggIfl2QfDNbPfcauu+6qs846SxtvvHEFH8+tEUAAgeQIPProozrmmGN0ww03hA3qyUzBwM+SM2JGUmUB3/Nn3+Or8nTxOARSLWAVcHbsanOYgv0Qxwrl6uvteyAXAqUJTE5OBoVx9sOEApdVzJ0oaaS0J9ALAQSKECD/KwJpOU3wi+ZHbwSSJED+nKTZ9HQs5M+eTgxhIYAAAgjERYD3N4eZokAuH4sF5LCAaIpAhQXmSPqmpIPDnnP66adrwYIFFQ6B2yOAAALxFjjjjDN03HF5m3JOD+piSV9ZumvnkniPkuhrLOB7/ux7fDWePh6PQCoFbCc5K5Sryx19Q0NDUCTX3m4nS3Eh4CYwODgYFMdNTNjJqXmXnbFqhXH2QzAuBBCorAD5XzRf/KL50RuBJAqQPydxVj0YE/mzB5NACAgggAACcRfg/c1hBimQy8diATksIJoiUCWBvSSdI2nt3OfZcUinnXaaPvzhD1cpFB6DAAIIxEPg7rvv1vHHH1/oWK9nJR0l6Zp4jIYoPRfwPX/2PT7Pp5fwEEisQEOmSC60Eq61tTUolGtqakosAAMrn8DY2FhQGDc8PFzopoOZ4rjQyrnyRcKdEEAgI0D+F20p4BfNj94IJFWA/DmpM1uDcZE/1wCdRyKAAAIIJFWA9zeHmaVALh+LBeSwgGiKQBUFVpZ0lqQvhj3zqKOO0qmnnqoVV1yxiiHxKAQQQMA/gVdeeUUnnHCCzjnH6opDr0skHbO0QO5l/6InopgK+J4/+x5fTKedsBFIjECbpL6lReOhlXDd3d3q6elJzGAZSPkFbH309vYWuvGYpC5JQ+V/MndEAIHlCJD/RVse+EXzozcCSRcgf076DFd4fOTPFQbm9ggggAACaRPg/c1hximQy8diATksIJoiUAOBT0g6U9L6uc9ed9111dfXp3333bcGYfFIBBBAoPYCCxcuVFdXl55++umwYJ6UdKyka2sfKREkTMD3/Nn3+BK2HBgOArEVsCq47rDoGxsbg93k2trsWyAXAq8JDA0NBbvGjY+PFyKxqjmqK1kwCNRGgPwvmjt+0fzojUBaBMif0zLTZRon+XOZILkNAggggAACMwV4f3NYERTI5WOxgBwWEE0RqJHAmySdnjkeMC8EOw7ppJNO0gc+8IEahcdjEUAAgeoKPPLII/ra1762vGO9bDu54yT9u7qR8bSUCPieP/seX0qWCcNEIBYCtovcKZJaw6Jtb28PCuUaGux0Ka60CkxMTASFcYODdmpq6GXnrJ4oyXaP40IAgdoIkP9Fc8cvmh+9EUiTAPlzmma7xLGSP5cIRzcEEEAAAQSKE+D9rTinoBUFcvlYyDVW5QAAIABJREFULCCHBURTBGos0CLpVEkfDovj2GOPDY66mTNnTo3D5PEIIIBAZQSWLFkiO/rtzDNtY83Q625JJ0gaqUwE3BWBQMD3/Nn3+FhGCCDgn0B7plAurxKurq4uKJLr7Oz0L2oiqrhAf39/UBw3NTUV9qyJTGFcwcq5igfIAxBAYFqA/C/aWsAvmh+9EUijAPlzGme9iDGTPxeBRBMEEEAAAQSiCfD+5uBHgVw+FgvIYQHRFAFPBI6U1Ld0V7m8Srg111xTPT09Ovjggz0JlTAQQACB8ghcfPHFwZ9vf/zjH8NuuERSl6Rzy/M07oLAcgV8z599j4/lhQACfgrUZ94xQivhmpubg0K5lhb7zQ5X0gVGRkaCwrjR0dFCQ+3P5F6TSbdgfAjERID8L9pE4RfNj94IpFWA/DmtMx8ybvJnFgMCCCCAAAJVE+D9zYGaArl8LBaQwwKiKQIeCcyTdLKk+WExbb311sHxg7vuuqtHIRMKAggg4C5www03BMdI33PPPYU6X770KNWvSlrsfnd6IFCSgO/5s+/xlYROJwQQqJqAVcDZsavNYU/s6OgICuXq6+17IFfSBCYnJ4PCuIGBgUJDs4o5O06V3XqTNvmMJ+4C5H/RZhC/aH70RiDtAuTPKV4B5M8pnnyGjgACCCBQKwHe3xzkKZDLx2IBOSwgmiLgocDOkr4h6YNhse21117q6urSJpts4mHohIQAAggUFnj44YfV19ena665plCj+yR9XdJNOCJQZQHf82ff46vydPE4BBAoUcB2krNCubrc/g0NDUGRXHu7nSzFlRSBwcHBoDhuYsJOTs277IxVK4yzneO4EEDAPwHyv2hzgl80P3ojgMBrAuTPKVsJ5M8pm3CGiwACCCDgiwDvbw4zQYFcPhYLyGEB0RQBjwWOWBpbj6S3h8V46KGH6oQTTtDaa6/t8RAIDQEEEJCeffZZnXrqqbrwwgsLcfw18+fdeXghUCMB3/Nn3+Or0bTxWAQQKEGgIVMkF1oJ19raGhTKNTU1lXBruvgiMDY2FhTGDQ8PFwppMFMcF1o558s4iAOBlAuQ/0VbAPhF86M3Agi8LkD+nILVQP6cgklmiAgggAACPgvw/uYwOxTI5WOxgBwWEE0R8FxglcxuSkeGxfmGN7xBxx9/vI477jjNnTvX86EQHgIIpE3gpZde0umnn67TTjtN//d/uenJMo1zM7tmvpg2H8brlYDv+bPv8Xk1mQSDAAJFCbRJ6pMUWgnX3d2tnh77rQ5X3ARs3np7ewuFPSapS9JQ3MZFvAikUID8L9qk4xfNj94IIJAvQP6c0FVB/pzQiWVYCCCAAAJxEuD9zWG2KJDLx2IBOSwgmiIQE4H3S/qqpE+HxbvyyitrwYIFOvbYY7XiiivGZEiEiQACSRV45ZVXdOaZZ+qMM87Qyy+/XGiYP5R0sqRfJ9WBccVKwPf82ff4YjXZBIsAAjMErAquO8yksbEx2E2urc2+BXL5LjA0NBTsGjc+Pl4oVKuao+rR94kkPgReFyD/i7Ya8IvmR28EECgsQP6ckNVB/pyQiWQYCCCAAAJJEOD9zWEWKZDLx2IBOSwgmiIQM4GdMkfhfCQs7tVWW03HHHOMjj76aK2wwgoxGxrhIoBA3AVeffVVnX322TrrrLP0wgsvFBrOnZmj3W6O+3iJP1ECvufPvseXqMXAYBBIoYDtIneKpNawsbe3tweFcg0NdroUl28CExMTQWHc4KCdmhp62TmrJ0qy3eO4EEAgPgLkf9HmCr9ofvRGAIHlC5A/x3iFkD/HePIIHQEEEEAgqQK8vznMLAVy+VgsIIcFRFMEYirwWUnHS/rvsPjXXHNNHXXUUTryyCP1xje+MaZDJGwEEIiLwH/+8x+de+65Ouecc/THP/6xUNj/I+k0SVfFZVzEmSoB3/Nn3+NL1WJhsAgkWKA9UyiXVwlXV1cXFMl1dnYmePjxG1p/f39QHDc1NRUW/ESmMK5g5Vz8RkzECKRKgPwv2nTjF82P3gggUJwA+XNxTt60In/2ZioIBAEEEEAAgWwB3t8c1gMFcvlYLCCHBURTBGIu8CVJCyS9J2wcq6++ur7yla8EH7LmzJkT86ESPgII+CawZMkS2V8sffOb39T//u//Fgrvd5LOkPRt3+InHgSyBHzPn32Pj8WEAALJEaiX1CcptBKuubk5KJRraWlJzohjOJKRkZGgMG50dLRQ9P2SuiRNxnB4hIwAAq8JkP9FWwn4RfOjNwIIFC9A/ly8Vc1akj/XjJ4HI4AAAgggUIwA72/FKGXaUCCXj8UCclhANEUgIQJfkXSMpNBzj1ZZZRV1dHToiCOO0Dve8Y6EDJlhIIBArQT+/Oc/67zzztPAwIBefPHFQmHYriVnSfpmreLkuQg4CPieP/senwM1TRFAICYCVgFnx642h8Vr7xZWKFdfb98DuaolMDk5GRTGWQ5W4LKKOTtOdaRaMfEcBBComAD5XzRa/KL50RsBBNwFyJ/dzSreg/y54sQ8AAEEEEAAgXII8P7moEiBXD4WC8hhAdEUgQQJ2J+HR0s6aulOTWuGjetNb3qTDj/8cB122GFaf/31EzR0hoIAAtUQePLJJ3XBBRfo/PPP17///e9Cj7QzVs+RdHbIrgfVCJNnIFCKgO/5s+/xlWJOHwQQiIeA7SRnhXJ1ueE2NDQERXLt7XayFFelBQYHB4PiuIkJ+w1C3mVnrFphnO0cx4UAAskQIP+LNo/4RfOjNwIIlC5A/ly6XVl7kj+XlZObIYAAAgggUEkB3t8cdCmQy8diATksIJoikECBFSQdmfkndEc5G/P++++vQw89VFtvvXUCCRgSAgiUU+Cee+7RhRdeqCuuuGJ5t7Wvtedm/nm1nM/nXghUQcD3/Nn3+KowRTwCAQRqKGDvFFYkF1oJ19raGhTKNTU11TDE5D56bGwsKIwbHh4uNMjBTHFcaOVccmUYGQKJFyD/izbF+EXzozcCCEQTIH+O5hepN/lzJD46I4AAAgggUAsB3t8c1CmQy8diATksIJoikHCBIyTZr9bWKzTOHXfcUYcccoj23HPPhFMwPAQQcBX4yU9+oosuuki33HLL8ro+ldmt5DzX+9MeAY8EfM+ffY/Po6kkFAQQqKBAm6Q+SaGVcN3d3erp6ang49N3a/Ps7e0tNPAxSV2ShtInw4gRSIUA+V+0acYvmh+9EUCgPALkz+VxLPou5M9FU9EQAQQQQAABnwR4f3OYDQrk8rFYQA4LiKYIpETgC5IOl7RJofG+733v0xe/+MXgn7e+9a0pYWGYCCCQK/D//t//0yWXXBL885vf/GZ5QA9LOl/Sd1FEIAECvufPvseXgCXAEBBAwEHAquC6w9o3NjYGu8m1tdm3QK5SBYaGhoJd48bHxwvdwqrmqEYsFZh+CMRDgPwv2jzhF82P3gggUF4B8ufyeubdjfy5wsDcHgEEEEAAgcoK8P7m4EuBXD4WC8hhAdEUgZQJ7CXpy5I+WmjcK620kg466CB9/vOf16abbpoyHoaLQHoFHnroIX3ve9/Td77zHf3jH/9YHsTtkr61dPeYa9KrxcgTKOB7/ux7fAlcEgwJAQRmEbBd5OzY1dawdu3t7UGhXEODnS7FVazAxMREUBg3OGinpoZeds7qiZJs9zguBBBItgD5X7T5xS+aH70RQKD8AuTP5TcV+XMFULklAggggAAC1Rfg/c3BnAK5fCwWkMMCoikCKRXYTtIhkj6zvPHvsMMOOvDAA/W5z30upUwMG4HkC3z/+9/XpZdeqltvvXW2wf5A0kWS7pitIf8egRgK+J4/+x5fDKeckBFAoEwC7ZlCubxKuLq6uqBIrrOzs0yPSvZt+vv7g+K4qampsIFOZArjClbOJVuH0SGQSgHyv2jTjl80P3ojgEDlBMify2RL/lwmSG6DAAIIIIBA7QV4f3OYAwrk8rFYQA4LiKYIpFzgvZK+JOlgSfWFLNZYYw3Nnz9fthPExhtvnHIyho9A/AUeffTRYGeSyy+/XM8///zyBjQp6WJJ35b02/iPnBEgUFDA9/zZ9/hYWgggkG4Be4/okxRaCdfc3BwUyrW0tKRbqcDoR0ZGgsK40dHRQj79krokWV7GhQAC6REg/4s21/hF86M3AghUVoD8OYIv+XMEPLoigAACCCDgpwDvbw7zQoFcPhYLyGEB0RQBBAKBOkkHSfri0mMTbbv3gteOO+6o/fbbT/vuu6/e+MY3wocAAjER+M9//qOFCxfqyiuv1C233DJb1HZs1yWSviMpdBuT2W7Av0cgZgK+58++xxez6SZcBBCokIBVwNmxq81h9+/o6AgK5errC/4up0Jh+XnbycnJoDBuYGCgUIBWMWfHqY74OQKiQgCBCguQ/0UDxi+aH70RQKA6AuTPDs7kzw5YNEUAAQQQQCBeAry/OcwXBXL5WCwghwVEUwQQyBPYTdLnJe25PJuVV145OHrV/mE3CFYRAv4K2K8q7RhV++fll1+eLdCfSPqepEWzNeTfI5AwAd/zZ9/jS9hyYDgIIBBRwHaSs0I5+xHOjKuhoSEokrOdqdN82U6+Vhw3MWEnp+Zd9uMEK4yzneO4EEAgvQLkf9HmHr9ofvRGAIHqCpA/z+JN/lzdBcnTEEAAAQQQqLIA728O4BTI5WOxgBwWEE0RQKCgwHskHShpvqS1l+fU2NioffbZR5/5zGe0wQYbQIoAAjUWeOKJJ/SDH/xAV199tcbHx2eL5llJl0u6VNLvZmvMv0cgoQK+58++x5fQZcGwEEAggkBDpkgutBKutbU1KJRralru5tURHu9n17GxsaAwbnh4uFCAg5niuNDKOT9HRVQIIFAhAfK/aLD4RfOjNwIIVF+A/DnEnPy5+guRJyKAAAIIIFADAd7fHNApkMvHYgE5LCCaIoBAUQJ7LS2csY9brbO13m677bT33ntrr7320mqrrTZbc/49AgiUSeCFF17QNddcox/96Ee64447irmrfZm1j7DXFNOYNggkXMD3/Nn3+BK+PBgeAghEEGiT1Lc03withOvu7lZPT0+E28enq42zt7e3UMB2vH2XpKH4jIhIEUCgwgLkf9GA8YvmR28EEKidAPlzxp78uXaLkCcjgAACCCBQZQHe3xzAKZDLx2IBOSwgmiKAgJPAuyXtJ2lfSe+drefuu++uPffcM/hn7ty5szXn3yOAgKPASy+9pJ/85CfBP9dff30xvX8raaGkK5fuDvn7YjrQBoGUCPieP/seX0qWCcNEAIEIAlYF1x3W33ajtt3k2trsW2DyrqGhoWDXuOXs6mtVc+moEkze9DIiBCopQP4XTRe/aH70RgCB2guQPxc+FYP8ufbrkwgQQAABBBAopwDvbw6aFMjlY7GAHBYQTRFAoGSBHSR9NvPPnNnusscee+gTn/iE7P9dddVVZ2vOv0cAgQICf/vb33Tdddfp2muvDf7fIq4lSwtar8r8c2sR7WmCQBoFfM+ffY8vjWuGMSOAgLuA7SJ3SqFdqdvb24NCuYYGO10q/tfExERQGDc4aBv2hl62m++Jkmz3OC4EEEAgV4D8L9qawC+aH70RQMAPAfLnmfNA/uzHuiQKBBBAAAEEyi3A+5uDKAVy+VgsIIcFRFMEEIgssKKkfSR9WtJuxdzt4x//uFpbW4N/kvIBrJhx0waBUgXsA+vw8HDwz89+9rNib7NI0g8lXb304+srxXaiHQIpFfA9f/Y9vpQuG4aNAAIlCrRnCuXyKuHq6uqCIrnOzs4Sb+1Ht/7+/qA4bmpqKiygiUxhXMHKOT9GQRQIIFBjAfK/aBOAXzQ/eiOAgF8C5M+v/bCE/NmvdUk0CCCAAAIIlEuA9zcHSQrk8rFYQA4LiKYIIFBWgbUk7b10F4S9JDUXc+fm5mbttttusqK5//7v/y6mC20QSIXA//zP/wTFcIsWLdLo6GixY7aG10j6kaTniu1EOwQQkO/5s+/xsYQQQAABV4F6SX2SQivh7B3BCuVaWlpc71vT9iMjI0Fh3HJyt35JXZImaxooD0cAgTgIkP9FmyX8ovnRGwEE/BMgf/ZvTogIAQQQQAABBMojwPubgyMFcvlYLCCHBURTBBComMAGkj4l6ZOSPljMUzbccEPtsssuwT8777yzVlhhhWK60QaBRAi8+uqruummm3TjjTcG/zz++OPFjus+ST+V9GNJTxTbiXYIIDBDwPf82ff4WE4IIIBAqQJWAWfHrob+uKajoyMolKuvt++B/l6Tk5NBYdzAwEChIO1HDLbrxYi/oyAyBBDwTID8L9qE4BfNj94IIOCvAPmzv3NDZAgggAACCCBQmgDvbw5uFMjlY7GAHBYQTRFAoCoCG0n6hKQ9JG1VzBNXWmkl7bTTTtpxxx21ww47aKON7BZcCCRL4LHHHtOtt96qW265RTfffLP+8Y9/FDvAeyVdJ+napUccP1ZsJ9ohgEBBAd/zZ9/jY2khgAACUQVsJzkrlKvLvVFDQ0NQJNfebidL+XcNDv5/9u4Evo+q3vv4V5ZCE6DALaUlQFVAlhYEXoAgKTsCYury4KNXIF694oWrtqCszdUkelNWhRS9cMWr1wAujzwuici+JiwCL0BIWQTUAqFQ+wAtJIWy+OSMk9ySmX/zPzn/+f/PzPnM6zUvXso5M+e8z8/Jb8wvZ7qi4riBAfPl1MRhvrFqCuPMznEcCCCAgI0A+Z+NVrItfm5+9EYAAf8FyJ/9XyNGiAACCCCAAALlCfD+Vp5T1IoCOf4PAItwoSkCCHggsJ2kpvg8pNzx7LDDDjr00EN18MEH65BDDtHUqVPL7Uo7BLwRWL58uW655RbdfPPNuummm/TEE1Ybvt0sqSc+n/JmUgwEgWII+P4C5vv4ihEFzAIBBGot0BAXyaVWwjU1NUWFcrNnz671OKP79/f3R4VxPT0mPUs9uuLiuNTKOS8mwSAQQMBnAfI/t9XBz82P3gggkA8B8ud8rBOjRAABBBBAAIG1C/D+ZhEhFMglsQggiwCiKQII1FRgC0lHS/qwpKMkbVTuaPbaay8ddNBBOvDAA3XAAQdok002Kbcr7RComsDKlSt1++2367bbbtOtt96q++67z+ber0q6ZvgTxb+TdLWkv9p0pi0CCFgJ+J4/+z4+K2waI4AAAuMIzJXUISm1Eq61tVVtbW01RTT3b29vLzWGfkktkrprOkhujgACeRcg/3NbQfzc/OiNAAL5EiB/ztd6MVoEEEAAAQQQeKcA728WEUGBXBKLALIIIJoigIBXAkdIOlKS+efONiPbZ5991NjYGJ3777+/pk2bZtOdtghURGDZsmW644471NfXF5333HOP7XUflXTd8KeIr43/aduf9gggMDEB3/Nn38c3MXV6IYAAAmsXMFVwrWlNZs2aFe0mN3eu+V1g9Y7u7u5o17jFixeXuqmpmqtt9V71OLgTAghkK0D+5+aLn5sfvRFAIJ8C5M/5XDdGjQACCCCAQOgCvL9ZRAAFckksAsgigGiKAALeCuwo6XBJh8Vnvc1IzS/N9ttvP+27777Raf4zBwKVFjC/HL377ruj86677lrbL0tL3XpQ0o3xeYOkxys9Rq6HAAJlCfieP/s+vrKQaYQAAghMQMDsIrdQUlNa3+bm5qhQrqHBfF0qu2NgYCAqjOvqMl9NTT3Md1YXmC+vZjcKrowAAoEJkP+5LTh+bn70RgCB/AqQP+d37Rg5AggggAACoQrw/max8hTIJbEIIIsAoikCCORG4GBJh0gy/9zfdtSbb765zC5ze++9d3SaT7TOmDHD9jK0D1hg6dKl0SdS77333ug0u8O9+OKLExG5Q9Itkm6O/zmRa9AHAQQqK+B7/uz7+Cq7GlwNAQQQSAo0x4VyiUq4urq6qEhu/vz5mbh1dnZGxXFDQ0Np1x+IC+NKVs5lMiguigACIQiQ/7mtMn5ufvRGAIH8C5A/538NmQECCCCAAAKhCPD+ZrHSFMglsQggiwCiKQII5FJgE0kHDRcYHTBcYHSgpL0mMouZM2dqzz33jM7dd99de+yxR+a7T0xknPSpvoDZJeSBBx7Qgw8+qPvvvz86lyxZMtGB3Ddc2HnbcIHn7cNxe6uklRO9EP0QQCAzAd/zZ9/Hl9nCcGEEEEBgDQGzo3SHpNRKuMbGxqhQbs6cORVB6+3tjQrj+vr6Sl2vU1KLJLMjMAcCCCBQaQHyPzdR/Nz86I0AAsUQIH8uxjoyCwQQQAABBIouwPubxQpTIJfEIoAsAoimCCBQCIHNhj9R2RifZne5D0qa0M+H6dOna7fddovOXXfdVbNnz47OSZMmFQKKSbxTYPXq1erv74/Ohx9+WA899FB0Pv/88xOlMj+D7xz+PLDZJc78NtWcL030YvRDAIGqCfieP/s+vqotFDdCAAEEJJkKOPPZVZP/J4558+ZFhXL19eb3gfbH4OBgVBi3aNGiUp1Nfmc+p9prf3V6IIAAAmULkP+VTZXaED83P3ojgECxBMifi7WezAYBBBBAAIGiCfD+ZrGiEyqAsLh+HpsSQHlcNcaMAAKVFDDVbPvF5wck7StpussNdtppJ+2yyy7aeeedo9P85x133FEbbbSRy2XpWyWBV199VY8//rgee+wxPfroo9H5yCOPRP/Z8TCVdHdL+r2ku+JzteM16Y4AAtUX8D1/9n181V8x7ogAAgj8fSc5UyhXNxajoaEhKpJrbjZflir/6OrqiorjzG7CKYf5xqopjDM7x3EggAACWQuQ/7kJ4+fmR28EECimAPlzMdeVWSGAAAIIIJB3Ad7fLFaQArkkFgFkEUA0RQCBYAS2l7R3fJpPsppzsuvst9lmG+2www7Ruf3222u77baLzve+970Uz7niWvY3RXB/+tOf9NRTT0Xnk08+qSeeeCI6n3nmGcurpTZfJcl8LtWc98bnk5W4MNdAAIGaC/ieP/s+vpovIANAAIFgBRriIrnUSrimpqaoUM7sCL22w+wmbArjenp6SjXriovjUivngtVn4gggkKUA+Z+bLn5ufvRGAIHiCpA/F3dtmRkCCCCAAAJ5FeD9zWLlKJBLYhFAFgFEUwQQCFpgN0l7StojPt8vaZNKiWy55ZZ697vfHZ3bbrutZs6cKVNQZ86tt95aW2yxRaVuFcR1/vrXv+rZZ5+Nit3MuWTJEj399NP6y1/+Ep0vvPBCJR1WSvqDpAfi835JD1XyBlwLAQS8EvA9f/Z9fF4tJoNBAIEgBeZK6pCUWgnX2tqqtra2VBjz37e3t5dC65fUMvzO0B2kKpNGAIFaCpD/uenj5+ZHbwQQKL4A+XPx15gZIoAAAgggkBcB3t8sVooCuSQWAWQRQDRFAAEExgjsIMkUzpnT/ILNnO/LQmnDDTfUVlttFZ0zZszQ9OnTo3PatGkyxXWmgM6cU6dO1ZQpU7IYQs2vuWLFCi1fvlym+M2cpsht2bJlev7556Nz6dKleu6556Lztddey2q8f5RkfvlpTlMEZ84nsroZ10UAAS8FfM+ffR+fl4vKoBBAIEgBUwXXmjbzWbNmRbvJzZ1rfhcodXd3R7vGLV68uBSUqZpLr6oLkpZJI4BAlQXI/9zA8XPzozcCCIQjQP4czlozUwQQQAABBHwV4P3NYmUokEtiEUAWAURTBBBAoAwB8ynWXSTtHJ87STLnjpLWLaO/c5P1119fm2++eXRuttlm0WmK5kbOjTfeWObcaKONVF9fH511dXWaPHlydJpivA022ECTJk2KTnO99dZbLzrXXXddrbPOOnrXu94Vneb429/+Fp1vv/223nrrLb355pvR+cYbb2j16tXR+frrr0dFa6tWrYrOoaEhDQ4ORqf53Okrr7wSnaYIbuR86aWXZM4XX3wxOs31qnS8JelxSY/F56OSzPmIJPPpVA4EEAhbwPf82ffxhR09zB4BBHwTMH/gslBSU9rAmpv//jXWri7z1dTUw3xndUH8xxO+zY3xIIBAOALkf25rjZ+bH70RQCAsAfLnsNab2SKAAAIIIOCbAO9vFitCgVwSiwCyCCCaIoAAAo4CZse5kXM7SSPne4Z/MTfJ8dp0txNYLenPkp5a4zQ7wY2cdlejNQIIhCTge/7s+/hCihXmigAC+REwlXCmUK6hzCEPxIVxJSvnyrwOzRBAAIFKCJD/uSni5+ZHbwQQCFOA/DnMdWfWCCCAAAII1FqA9zeLFaBALolFAFkEEE0RQACBDAW2kfRuSTPjc1tJ5r8zp/lF3WYZ3ruIl35JkvnF5TPx+bSkJfH5l/i/K+K8mRMCCGQv4Hv+7Pv4sl8h7oAAAghMTKBeUoek+eN075TUImlwYrehFwIIIFBxAfI/N1L83PzojQAC4QqQP4e79swcAQQQQACBWgnw/mYhT4FcEosAsgggmiKAAAI1FNhI0laSZsTndEnmnLbGOVWSOTeu4TizvPUrkpbH5zJJI+fzksy5ND6fk/RqlgPh2gggELSA7/mz7+MLOniYPAII5EJgTrybXOOY0fbFu8b15mIWDBIBBEISIP9zW2383PzojQACCJA/EwMIIIAAAgggUC0B3t8spCmQS2IRQBYBRFMEEEAgJwIbSNo8Ps3Oc5vG5xRJm8QFdKaIzhTdmb/0M2edpMmSNoxPcw1zrh+f60ky57qS1onPNTnelmTOtyS9GZ9vDO+uYc7X4/M1SeZcJWko3nXD7LxhitlM8Zs5V0paIenl+DQ7wb0Yn+Y6HAgggECtBXzPn30fX63Xj/sjgAAC5QrwPC1XinYIIFBrAZ5XbiuAn5sfvRFAAIERAZ6nxAICCCCAAAIIZC1AvmEhTIFcEosAsgggmiKAAAIIjArw84NgQACBUAV8f/75Pr5Q44Z5I4BA/gR4nuZvzRgxAqEK8LxyW3n83PzojQACCIwI8DwlFhBAAAEEEEAgawHyDQthCuSSWASQRQDRFAEEEEBgVICfHwQDAggpc9HkAAAgAElEQVSEKuD788/38YUaN8wbAQTyJ8DzNH9rxogRCFWA55XbyuPn5kdvBBBAYESA5ymxgAACCCCAAAJZC5BvWAhTIJfEIoAsAoimCCCAAAKjAvz8IBgQQCBUAd+ff76PL9S4Yd4IIJA/AZ6n+VszRoxAqAI8r9xWHj83P3ojgAACIwI8T4kFBBBAAAEEEMhagHzDQpgCuSQWAWQRQDRFAAEEEBgV4OcHwYAAAqEK+P788318ocYN80YAgfwJ8DzN35oxYgRCFeB55bby+Ln50RsBBBAYEeB5SiwggAACCCCAQNYC5BsWwhTIJbEIIIsAoikCCCCAwKgAPz8IBgQQCFXA9+ef7+MLNW6YNwII5E+A52n+1owRIxCqAM8rt5XHz82P3ggggMCIAM9TYgEBBBBAAAEEshYg37AQpkAuiUUAWQQQTRFAAAEERgX4+UEwIIBAqAK+P/98H1+occO8EUAgfwI8T/O3ZowYgVAFeF65rTx+bn70RgABBEYEeJ4SCwgggAACCCCQtQD5hoUwBXJJLALIIoBoigACCCAwKsDPD4IBAQRCFfD9+ef7+EKNG+aNAAL5E+B5mr81Y8QIhCrA88pt5fFz86M3AgggMCLA85RYQAABBBBAAIGsBcg3LIQpkEtiEUAWAURTBBBAAIFRAX5+EAwIIBCqgO/PP9/HF2rcMG8EEMifAM/T/K0ZI0YgVAGeV24rj5+bH70RQACBEQGep8QCAggggAACCGQtQL5hIUyBXBKLALIIIJoigAACCIwK8PODYEAAgVAFfH/++T6+UOOGeSOAQP4EeJ7mb80YMQKhCvC8clt5/Nz86I0AAgiMCPA8JRYQQAABBBBAIGsB8g0LYQrkklgEkEUA0RQBBBBAYFSAnx8EAwIIhCrg+/PP9/GFGjfMGwEE8ifA8zR/a8aIEQhVgOeV28rj5+ZHbwQQQGBEgOcpsYAAAggggAACWQuQb1gIUyCXxCKALAKIpggggAACowL8/CAYEEAgVAHfn3++jy/UuGHeCCCQPwGep/lbM0aMQKgCPK/cVh4/Nz96I4AAAiMCPE+JBQQQQAABBBDIWoB8w0KYArkkFgFkEUA0RQABBBAYFeDnB8GAAAKhCvj+/PN9fKHGDfNGAIH8CfA8zd+aMWIEQhXgeeW28vi5+dEbAQQQGBHgeUosIIAAAggggEDWAuQbFsIUyCWxCCCLAKIpAggggMCoAD8/CAYEEAhVwPfnn+/jCzVumDcCCORPgOdp/taMESMQqgDPK7eVx8/Nj94IIIDAiADPU2IBAQQQQAABBLIWIN+wEKZALolFAFkEEE0RQAABBEYF+PlBMCCAQKgCvj//fB9fqHHDvBFAIH8CPE/zt2aMGIFQBXheua08fm5+9EYAAQRGBHieEgsIIIAAAgggkLUA+YaFMAVySSwCyCKAaIoAAgggMCrAzw+CAQEEQhXw/fnn+/hCjRvmjQAC+RPgeZq/NWPECIQqwPPKbeXxc/OjNwIIIDAiwPOUWEAAAQQQQACBrAXINyyEKZBLYhFAFgFEUwQQQACBUQF+fhAMCCAQqoDvzz/fxxdq3DBvBBDInwDP0/ytGSNGIFQBnlduK4+fmx+9EUAAgREBnqfEAgIIIIAAAghkLUC+YSFMgVwSiwCyCCCaIoAAAgiMCvDzg2BAAIFQBXx//vk+vlDjhnkjgED+BHie5m/NGDECoQrwvHJbefzc/OiNAAIIjAjwPCUWEEAAAQQQQCBrAfINC2EK5JJYBJBFANEUAQQQQGBUgJ8fBAMCCIQq4Pvzz/fxhRo3zBsBBPInwPM0f2vGiBEIVYDnldvK4+fmR28EEEBgRIDnKbGAAAIIIIAAAlkLkG9YCFMgl8QigCwCiKYIIIAAAqMC/PwgGBBAIFQB359/vo8v1Lhh3gggkD8Bnqf5WzNGjECoAjyv3FYePzc/eiOAAAIjAjxPiQUEEEAAAQQQyFqAfMNCmAK5JBYBZBFANEUAAQQQGBXg5wfBgAACoQr4/vzzfXyhxg3zRgCB/AnwPM3fmjFiBEIV4HnltvL4ufnRGwEEEBgR4HlKLCCAAAIIIIBA1gLkGxbCFMglsQggiwCiKQIIIIDAqAA/PwgGBBAIVcD355/v4ws1bpg3AgjkT4Dnaf7WjBEjEKoAzyu3lcfPzY/eCCCAwIgAz1NiAQEEEEAAAQSyFiDfsBCmQC6JRQBZBBBNEUAAAQRGBfj5QTAggECoAr4//3wfX6hxw7wRQCB/AjxP87dmjBiBUAV4XrmtPH5ufvRGAAEERgR4nhILCCCAAAIIIJC1APmGhTAFckksAsgigGiKAAIIIDAqwM8PggEBBEIV8P355/v4Qo0b5o0AAvkT4HmavzVjxAiEKsDzym3l8XPzozcCCCAwIsDzlFhAAAEEEEAAgawFyDcshCmQS2IRQBYBRFMEEEAAgVEBfn4QDAggEKqA788/38cXatwwbwQQyJ8Az9P8rRkjRiBUAZ5XbiuPn5sfvRFAAIERAZ6nxAICCCCAAAIIZC1AvmEhTIFcEosAsgggmiKAAAIIjArw84NgQACBUAV8f/75Pr5Q44Z5I4BA/gR4nuZvzRgxAqEK8LxyW3n83PzojQACCIwI8DwlFhBAAAEEEEAgawHyDQthCuSSWASQRQDRFAEEEEBgVICfHwQDAgiEKuD788/38YUaN8wbAQTyJ8DzNH9rxogRCFWA55XbyuPn5kdvBBBAYESA5ymxgAACCCCAAAJZC5BvWAhTIJfEIoAsAoimCCCAAAKjAvz8IBgQQCBUAd+ff76PL9S4Yd4IIJA/AZ6n+VszRoxAqAI8r9xWHj83P3ojgAACIwI8T4kFBBBAAAEEEMhagHzDQpgCuSQWAWQRQDRFAAEEEBgV4OcHwYAAAqEK+P788318ocYN80YAgfwJ8DzN35oxYgRCFeB55bby+Ln50RsBBBAYEeB5SiwggAACCCCAQNYC5BsWwhTIJbEIIIsAoikCCCCAwKgAPz8IBgQQCFXA9+ef7+MLNW6YNwII5E+A52n+1owRIxCqAM8rt5XHz82P3ggggMCIAM9TYgEBBBBAAAEEshYg37AQpkAuiUUAWQQQTRFAAAEERgX4+UEwIIBAqAK+P/98H1+occO8EUAgfwI8T/O3ZowYgVAFeF65rTx+bn70RgABBEYEeJ4SCwgggAACCCCQtQD5hoUwBXJJLALIIoBoigACCCAwKsDPD4IBAQRCFfD9+ef7+EKNG+aNAAL5E+B5mr81Y8QIhCrA88pt5fFz86M3AgggMCLA85RYQAABBBBAAIGsBcg3LIQpkEtiEUAWAURTBBBAAIFRAX5+EAwIIBCqgO/PP9/HF2rcMG8EEMifAM/T/K0ZI0YgVAGeV24rj5+bH70RQACBEQGep8QCAggggAACCGQtQL5hIUyBXBKLALIIIJoigAACCIwK8PODYEAAgVAFfH/++T6+UOOGeSOAQP4EeJ7mb80YMQKhCvC8clt5/Nz86I0AAgiMCPA8JRYQQAABBBBAIGsB8g0LYQrkklgEkEUA0RQBBBBAYFSAnx8EAwIIhCrg+/PP9/GFGjfMGwEE8ifA8zR/a8aIEQhVgOeV28rj5+ZHbwQQQGBEgOcpsYAAAggggAACWQuQb1gIUyCXxCKALAKIpggggAACowL8/CAYEEAgVAHfn3++jy/UuGHeCCCQPwGep/lbM0aMQKgCPK/cVh4/Nz96I4AAAiMCPE+JBQQQQAABBBDIWoB8w0KYArkkFgFkEUA0RQABBBAYFeDnB8GAAAKhCvj+/PN9fKHGDfNGAIH8CfA8zd+aMWIEQhXgeeW28vi5+dEbAQQQGBHgeUosIIAAAggggEDWAuQbFsIUyCWxCCCLAKIpAggggMCoAD8/CAYEEAhVwPfnn+/jCzVumDcCCORPgOdp/taMESMQqgDPK7eVx8/Nj94IIIDAiADPU2IBAQQQQAABBLIWIN+wEKZALolFAFkEEE0RQAABBEYF+PlBMCCAQKgCvj//fB9fqHHDvBFAIH8CPE/zt2aMGIFQBXheua08fm5+9EYAAQRGBHieEgsIIIAAAgggkLUA+YaFMAVySSwCyCKAaIoAAgggMCrAzw+CAQEEQhXw/fnn+/hCjRvmjQAC+RPgeZq/NWPECIQqwPPKbeXxc/OjNwIIIDAiwPOUWEAAAQQQQACBrAXINyyEKZBLYhFAFgFEUwQQQACBUQF+fhAMCCAQqoDvzz/fxxdq3DBvBBDInwDP0/ytGSNGIFQBnlduK4+fmx+9EUAAgREBnqfEAgIIIIAAAghkLUC+YSFMgVwSiwCyCCCaIoAAAgiMCvDzg2BAAIFQBXx//vk+vlDjhnkjgED+BHie5m/NGDECoQrwvHJbefzc/OiNAAIIjAjwPCUWEEAAAQQQQCBrAfINC2EK5JJYBJBFANEUAQQQKIhAk6TTJB0vackE51Spnx8zJV0h6TxJPRMcC90QQACBagpU6vmX1Zh9H19W8+a6CCCAwJoCu0j6tKTvSHp5gjSVep5uKulrkn4q6ZEJjoVuCCCAwNoEKvW8ClUZv1BXnnkjgAD5MzGAAAIIIIAAAnkT4P3NYsUokEtiEUAWAURTBBBAoEACyyVtLul2ScdKGrCcm+vPD1MY1yVpjqT/J2kLy/vTHAEEEKiVgOvzL+tx+z6+rOfP9RFAAIERgeskfUDSRXGh3EpLGtfnqSmMO2W4QO9kSXdJOtLy/jRHAAEEyhVwfV6Ve5+itsOvqCvLvBBAwFaA/NlWjPYIIIAAAgggUG0B3t8sxCmQS2IRQBYBRFMEEECgQAJfkHRZPB/zs+DWeEe5cgvlJvrzoyHeMe5ASSM/l0+Q9IMC2TIVBBAotsBEn3/VUvF9fNVy4D4IIIDAvnFhmpEwu8hdGBfLlVsoN9Hn6SZxYZwpjpsSL8N+wwVyd7MkCCCAQEYCE31eZTSc3F0Wv9wtGQNGAIGMBMifM4LlsggggAACCCBQMQHe3ywoKZBLYhFAFgFEUwQQQKBgAmYXuX9YY07mZ8LNkj5bxo5ytj8/TGHcj4d3rDtkjcI4c2szBnaPK1hgMR0ECi5g+/yrNofv46u2B/dDAIGwBcwuGB9ag+CleDe5RZLGK5SzfZ6awrh58edUze5xI4cZA7vHhR2HzB6BrAVsn1dZjydv18cvbyvGeBFAIEsB8ucsdbk2AggggAACCLgK8P5mIUiBXBKLALIIIJoigAACBRMwO7d9P2VO5mfDjfGOci+UmHO5Pz+2lPTT4R3qDhpTGDdyWXaPK1hQMR0EAhAo9/lXKwrfx1crF+6LAAJhCpid2+5MmfoKSedJMoVyrzrmuxsNF9t9NT5Hdoxb85LsHhdm7DFrBKopQP7npo2fmx+9EUCgWALkz8VaT2aDAAIIIIBA0QR4f7NYUQrkklgEkEUA0RQBBBAooMD/G/7F4OZr+aXgDZKaJY0tlBvv54cpjLtc0mElCuPMLc29pxbQlCkhgECxBcZ7/tV69r6Pr9Y+3B8BBMITMH/4cWiJaZt89NvDuypfnFIoN97z1BTGjewYVyqfvn74M69HhEfOjBFAoMoC4z2vqjyc3N0Ov9wtGQNGAIGMBcifMwbm8ggggAACCCAwYQHe3yzoKJBLYhFAFgFEUwQQQKCAAv8i6dJx5mV+VlwTf3rVfBLVHKV+fpRTGDdyO3aPK2BAMSUEAhDwPX/2fXwBhAhTRAABzwQ+KOmOccZkCuXMjnLflTQ0Tr47Uhhndo37h3Guy+5xngUDw0GgoALkf24Li5+bH70RQKB4AuTPxVtTZoQAAggggEBRBHh/s1hJCuSSWASQRQDRFAEEECiowIuSNitjbm/HhXL/JOmvY9pvIakr3iFjnTKuxe5xZSDRBAEEvBTwPX/2fXxeLiqDQgCBwgvcJOmQMmZpctzzJX1P0uCY9vXDOyB/ZXinuVPL3AWZ3ePKAKcJAghURID8z40RPzc/eiOAQDEFyJ+Lua7MCgEEEEAAgbwL8P5msYIUyCWxCCCLAKIpAgggUFCBEyVdYjE3Uyg3tggu7b9b2yXZPc4CnKYIIOCVgO/5s+/j82oxGQwCCAQjsL+kPovZmkI58wcgax5mJ+WpFtdg9zgLLJoigICTAPmfE1/JHfLdrkpvBBBAIN8C5M/5Xj9GjwACCCCAQFEFeP+1WFkK5JJYBJBFANEUAQQQKLCA2dFt8yrNz/xycewvHKt0a26DAAIIOAv4nj/7Pj7nBeACCCCAwAQFbpR06AT72na7TtKRtp1ojwACCExQgPxvgnBxN/zc/OiNAALFFSB/Lu7aMjMEEEAAAQTyKsD7m8XKUSCXxCKALAKIpggggECBBb4g6bIqzY/d46oEzW0QQCATAd/zZ9/Hl8micFEEEECgDIF9Jd1VRrtKNGH3uEoocg0EEChXgPyvXKn0dvi5+dEbAQSKK0D+XNy1ZWYIIIAAAgjkVYD3N4uVo0AuiUUAWQQQTRFAAIGCC7woabOM52h2qrP5NFXGw+HyCCCAgLWA7/mz7+OzBqcDAgggUEGBmyUdXMHrpV3q+uFCvCMyvgeXRwABBNYUIP9ziwf83PzojQACxRYgfy72+jI7BBBAAAEE8ibA+5vFilEgl8QigCwCiKYIIIBAwQVOlnRhxnNk97iMgbk8AghkLuB7/uz7+DJfIG6AAAIIrEXgIEm3ZCzE7nEZA3N5BBBICJD/uQUFfm5+9EYAgWILkD8Xe32ZHQIIIIAAAnkT4P3NYsUokEtiEUAWAURTBBBAIACBl4eL5KZkNM/lkrbI6NpcFgEEEKiWgO/5s+/jq9Y6cR8EEECglMDtkuZkxHOdpCMzujaXRQABBEoJkP+5xQZ+bn70RgCB4guQPxd/jZkhAggggAACeRHg/c1ipSiQS2IRQBYBRFMEEEAgAIFTJH0no3mye1xGsFwWAQSqKuB7/uz7+Kq6WNwMAQQQSBEwn1g1n4rK4mD3uCxUuSYCCIwnQP43ntDa/z1+bn70RgCB4guQPxd/jZkhAggggAACeRHg/c1ipSiQS2IRQBYBRFMEEEAgEIFXJG1U4bm+KOkfKnxNLocAAgjUQsD3/Nn38dVizbgnAgggMFbgLkn7VpjlRkmHV/iaXA4BBBAoR4D8rxyl0m3wc/OjNwIIhCFA/hzGOjNLBBBAAAEEfBfg/c1ihSiQS2IRQBYBRFMEEEAgEIGvDRfIXVDhubJ7XIVBuRwCCNRMwPf82ffx1WzhuDECCCCwhsAhw59ZvanCIuweV2FQLocAAmULkP+VTZXaED83P3ojgEAYAuTPYawzs0QAAQQQQMB3Ad7fLFaIArkkFgFkEUA0RQABBAISqOQucuweF1DgMFUEAhDwPX/2fXwBhAhTRACBnAhUchcMdo/LyaIzTAQKKkD+57aw+Ln50RsBBMIRIH8OZ62ZKQIIIIAAAr4K8P5msTIUyCWxCCCLAKIpAgggEJDA6ZLOrdB82T2uQpBcBgEEvBDwPX/2fXxeLCKDQAABBCQdJumGCkmwe1yFILkMAghMSID8b0Jso53wc/OjNwIIhCNA/hzOWjNTBBBAAAEEfBXg/c1iZSiQS2IRQBYBRFMEEEAgMIFK7CLH7nGBBQ3TRSAAAd/zZ9/HF0CIMEUEEMiRQCV2wTCfajW/LORAAAEEaiVA/ucmj5+bH70RQCAsAfLnsNab2SKAAAIIIOCbAO9vFitCgVwSiwCyCCCaIoAAAoEJnCHpHMc5s3ucIyDdEUDAOwHf82ffx+fdgjIgBBAIWuBwSdc7CrB7nCMg3RFAwFmA/M+NED83P3ojgEBYAuTPYa03s0UAAQQQQMA3Ad7fLFaEArkkFgFkEUA0RQABBAIUcNlFjt3jAgwYpoxAAAK+58++jy+AEGGKCCCQMwGXXTDYPS5ni81wESioAPmf28Li5+ZHbwQQCE+A/Dm8NWfGCCCAAAII+CLA+5vFSlAgl8QigCwCiKYIIIBAgAJnSVo4wXmze9wE4eiGAAJeC/ieP/s+Pq8Xl8EhgECQAh+SdN0EZ87ucROEoxsCCFRUgPzPjRM/Nz96I4BAeALkz+GtOTNGAAEEEEDAFwHe3yxWggK5JBYBZBFANEUAAQQCFZjILnIvSdo8UC+mjQACxRbwPX/2fXzFjg5mhwACeRWYyC4YN0s6NK8TZtwIIFAoAfI/t+XEz82P3gggEKYA+XOY686sEUAAAQQQqLUA728WK0CBXBKLALIIIJoigAACgQoskNRhOXd2j7MEozkCCORGwPf82ffx5WahGSgCCAQlcISkay1nzO5xlmA0RwCBzATI/9xo8XPzozcCCIQpQP4c5rozawQQQAABBGotwPubxQpQIJfEIoAsAoimCCCAQMACQ5Imlzl/do8rE4pmCCCQSwHf82ffx5fLRWfQCCAQhMD9kvYoc6bsHlcmFM0QQKAqAuR/bsz4ufnRGwEEwhUgfw537Zk5AggggAACtRLg/c1CngK5JBYBZBFANEUAAQQCFvg3Sd8qc/7sHlcmFM0QQCCXAr7nz76PL5eLzqARQCAIgSMlXVPmTNk9rkwomiGAQFUEyP/cmPFz86M3AgiEK0D+HO7aM3MEEEAAAQRqJcD7m4U8BXJJLALIIoBoigACCAQuUM4ucuweF3iQMH0EAhDwPX/2fXwBhAhTRACBHAuUswvGLZIOyfEcGToCCBRPgPzPbU3xc/OjNwIIhC1A/hz2+jN7BBBAAAEEqi3A+5uFOAVySSwCyCKAaIoAAggELvB1Sd8cx+BESf8ZuBPTRwCBYgv4nj/7Pr5iRwezQwCBvAscJel340xif0l35n2ijB8BBAolQP7ntpz4ufnRGwEEwhYgfw57/Zk9AggggAAC1Rbg/c1CnAK5JBYBZBFANEUAAQQQ0Np2kWP3OAIEAQRCEPA9f/Z9fCHECHNEAIF8C6xtFwx2j8v32jJ6BIoqQP7ntrL4ufnRGwEEECB/JgYQQAABBBBAoFoCvL9ZSFMgl8QigCwCiKYIIIAAAmqT1FrC4QRJP8AIAQQQKLiA7/mz7+MreHgwPQQQKIDA0ZJ+W2Ie+0m6uwBzZAoIIFAsAfI/t/XEz82P3ggggAD5MzGAAAIIIIAAAtUS4P3NQpoCuSQWAWQRQDRFAAEEEIgEXpVUP8aC3eMIDgQQCEXA9/zZ9/GFEifMEwEE8i1w73CR3F5jpnCzpEPzPS1GjwACBRUg/3NbWPzc/OiNAAIIGAHyZ+IAAQQQQAABBKohwPubhTIFckksAsgigGiKAAIIIBAJtEv6xhiLEyX9Jz4IIIBAAAK+58++jy+AEGGKCCBQAIGPSOoZM4/9Jd1ZgLkxBQQQKJ4A+Z/bmuLn5kdvBBBAwAiQPxMHCCCAAAIIIFANAd7fLJQpkEtiEUAWAURTBBBAAIFRgTV3kWP3OAIDAQRCEvA9f/Z9fCHFCnNFAIF8C6y5C8Ytkg7J93QYPQIIFFiA/M9tcfFz86M3AgggMCJA/kwsIIAAAggggEDWAry/WQhTIJfEIoAsAoimCCCAAAKjAgskdcT/6QRJP8AGAQQQCETA9/zZ9/EFEiZMEwEECiBwhKRr43nsJ+nuAsyJKSCAQDEFyP/c1hU/Nz96I4AAAiMC5M/EAgIIIIAAAghkLcD7m4UwBXJJLALIIoBoigACCCAwKjBf0kWSzM+RUyR1YoMAAggEIuB7/uz7+AIJE6aJAAIZC2wgafP43Gw4L900PqdI2kTSxvG5kaT6+KyTNFnShvFprmHO9eNzPUnmXFfSOpLM/4c08v8jmWerOd+W9JakN+PzDUnmfD0+X5NkzlWShiQNxqfZffmV+Fw5nD+vkPRyfJrdmF+MT3MdDgQQQMBWgPzPVuyd7fFz86M3AgjkQ4D8OR/rxCgRQAABBBBAYO0CvL9ZRAgFckksAsgigGiKAAIIIKA5khZKahxj0SfJ7CrXixECCCBQcAHf82ffx1fw8GB6CCDgIGCK2baSNCM+p0sy57Q1zqmSzGkK4Ip4mCK65fG5TNLI+bwkcy6Nz+ckmaI7DgQQQMAIkP+5xQF+bn70RgCB2gmQP//9j1DIn2sXg9wZAQQQQACBagvw/mYhToFcEosAsgggmiKAAAIBC5idN8wnVc3OcWs7zE5yLfFOGQFzMXUEECiwgO/5s+/jK3BoMDUEEBhHYBtJ75Y0Mz63lWT+O3M2DO9IbHaC4yhfwOw8NyDpmfh8WtKS+PxL/N+VfzVaIoBAngXI/9xWDz83P3ojgEB2AuTPlbUlf66sJ1dDAAEEEECgFgK8v1moUyCXxCKALAKIpggggECgAs3xrnHmF5flHOYXdWY3ua5yGtMGAQQQyJmA7/mz7+PL2XIzXAQQsBTYQdLIuZ2kkfM9w/nkJMtr0dxNYLWkP0t6ao3zCUkjp9vV6Y0AAj4JkP+5rQZ+bn70RgABNwHyZze/SvYmf66kJtdCAAEEEEAgGwHe3yxcKZBLYhFAFgFEUwQQQCAwgdlxYVxT2rybm03dnNTVVbIOriculOsPzI3pIoBAsQV8z599H1+xo4PZIRCGwGRJu0jaOT53kmTOHSWtWw2C9ddfX5tvvnl0brbZZtE5ZcqU0XPjjTeWOTfaaCPV19dHZ11dnSZPnhydG264oTbYYANNmjQpOs311ltvvehcd911tc466+hd73pXdJrjb3/7W3S+/fbbeuutt/Tmm29G5xtvvKHVq1dH5+uvv67XXntNq1atis6hoSENDg5G56uvvqpXXnklOlesWDF6vvTSSzLniy++GJ3melU63pL0uKTH4vNRSeZ8RNKqKo2B2yCAQOUEyP/cLPFz86M3AgiML0D+TP48fpTQAgEEEEAAAQTKEeD9rRyluA0FckksAsgigGiKAAIIBCTQNvy7wNa0+c6aNUsLFy7U3Llzo3/d3d2tBQsWaPHixaV42of/hbkeBwIIIFAEASTYV2cAACAASURBVN/zZ9/HV4QYYA4IhCRgdrTYLT7NH0+Y831ZAJiita222io6Z8yYoenTp0fntGnTtOWWW2qLLbaIzqlTp0aFcEU8TPHc8uXL9de//jU6X3jhBS1btkzPP/98dC5dulTPPfdcdJpivIyOP0oyf+Bizofi0+w6x4EAAv4KkP+5rQ1+bn70RgCBdwqQP1cxIsifq4jNrRBAAAEEEPBDgPc3i3WgQC6JRQBZBBBNEUAAgQAETNVbR/zLz8R0W1tb1daWXutm/vv2dlMLl3qYX7C1mHq6AAyZIgIIFFvA9/zZ9/EVOzqYHQL5FjCFcHtK2iM+3y9pk0pNyRS5vfvd747ObbfdVjNnztQ222wTnVtvvXVU/MZRvoApoHv22Wf1zDPPROeSJUv09NNP6y9/+Ut0muK6Ch4rJf1B0gPxeX9cOFfBW3ApBBBwECD/c8AzG4WO6c7vENw86Y1ASALkzzlabfLnHC0WQ0UAAQQQQKC0AO9vFtHBy20SiwCyCCCaIoAAAgUWaIg/p/r376aOOZqamqJd42bPNpuGlD76+/uj3eR6eszXVVMP8z3WBZIGCmzJ1BBAoNgCvufPvo+v2NHB7BDIj8D2kvaOz70kmdN8+snpMMVuO+ywQ3Ruv/322m677aLzve99b/S5U47qCZjPuv7pT3/SU089FZ1PPvmknnjiieg0BXUVOMynWO+Lz3slmfPJClyXSyCAgL0A+Z+92Zo98HPzozcCoQiQPxd8pcmfC77ATA8BBBBAoCgCvL9ZrCQFckksAsgigGiKAAIIFFRgflwcVzd2fg0NDVFhXHNzat1cSY6urq6oUG5gILUObigukussqCfTQgCBYgv4nj/7Pr5iRwezQ8BPgUmS9ovPD0jaV9J0l6HutNNO2mWXXbTzzjtHp/nPO+64I0VwLqhV7Gt++ff444/rscce06OPPhqdjzzySPSfHY/nJd0t6feS7orP1Y7XpDsCCIwvQP43vtHaWuDn5kdvBIooQP5cxFV1mBP5swMeXRFAAAEEEKisAO9vFp4UyCWxCCCLAKIpAgggUDCBOXFhXGPavObNmxcVx9XX109o2oODg1GR3KJFi0r174sL5XondAM6IYAAArUR8D1/9n18tVk17opAWAKbSTL5nTn3l/RBSRP6/0OmT5+u3XbbLTp33XXXaDdhc06aZH5nyFE0gdWrV8vsCG3Ohx9+WA899FB0Pv+8qXub0GF+Jt0p6Q5JJvc350sTuhKdEEBgbQLkf27xgZ+bH70RKIIA+XMRVrEGcyB/rgE6t0QAAQQQCF2A9zeLCJjQ/yFscf08NiWA8rhqjBkBBBBwEzAVbx3Dv5wyO8cljsbGxqgwbs4cUz/nfvT29kaFcn195vdhqYfZSa5F0qD73bgCAgggkLmA7/mz7+PLfIG4AQIBCmwi6SBJB0g6MP5cqjXDzJkzteeee0bn7rvvrj322ENmN2EOBMyu0A888IAefPBB3X///dG5ZMmSicKYz7LeJun24bi9VdLKiV6IfgggMCpA/ucWDPi5+dEbgTwKkD/ncdVyNGby5xwtFkNFAAEEEMibAO9vFitGgVwSiwCyCCCaIoAAAgUQMN9KXSgp8dvOurq6qDBu/vzUujnnqXd2dkaFckND5guricN8i3WBpC7nG3EBBBBAIFsB3/Nn38eX7epwdQTCETh4uMDokOFCI/NPs0uc1bH55ptrn3320d577x2de+21l2bMmGF1DRqHLbB06VLdd999uvfee6Pznnvu0YsvvjgRFLO73C3DBZ43x/+cyDXog0DoAuR/bhGAn5sfvRHIiwD5c15WqqDjJH8u6MIyLQQQQACBagvw/mYhToFcEosAsgggmiKAAAI5FpgdF8Y1pc2hubk5Ko7LepcQ89dzpkiuq6tkHVxPXCjXn2Nrho4AAsUW8D1/9n18xY4OZodAdgI7Dn+m8vDhT1QeFp9mR+Cyj1mzZmm//fbTvvvuG53mP3MgUGmBxYsX6+67747Ou+66S+Y/Wx5mR+kb4/MGSY9b9qc5AqEKkP+5rTx+bn70RsBXAfJnX1eGcY0KkD8TDAgggAACCFgL8P5mQUaBXBKLALIIIJoigAACORVok9SaNnbzy1FTGDd37tyqTq27uzsqlFvLL83ahwdkxs2BAAII+Cbge/7s+/h8W0/Gg4DPAkdIOlKS+efONgM1u8M1NjZG5/77769p06bZdKctAhURWLZsme644w719fVFp9llzvJ4VNJ1kq6N/2nZneYIBCNA/ue21Pi5+dEbAZ8EyJ99Wg3GYi1A/mxNRgcEEEAAgfAEeH+zWHMK5JJYBJBFANEUAQQQyJmAqXrrkGR2j0scra2tamurbQ2auX97u6mFSz3MLnItkrpz5s5wEUCg2AK+58++j6/Y0cHsEHAT2ELS0ZI+LOkoSRuVeznzidSDDjpIBx54oA444ABtsskm5XalHQJVE1i5cqVuv/123Xbbbbr11lujT7RaHK9KukbS7yRdLemvFn1pikDRBcj/3FYYPzc/eiNQSwHy51rqc+/MBcifMyfmBggggAAC+RPg/c1izSiQS2IRQBYBRFMEEEAgJwIN8edUm9PG29TUFO0aN3t2at1c1afY398f7SbX02O+rpp6mO+xLpA0UPXBcUMEEEAgf/kz+T1Ri0C+BLaT1BSfh5Q79B122EGHHnqoDjnkEB188MGaOnVquV1ph4A3AsuXL9fNN9+sW265RTfddJOeeOIJm7HdLMm8QJjzKZuOtEWggALkf26Lip+bH70RqLYA+XO1xbmfNwLkz94sBQNBAAEEEKidAO9vFvYUyOXvF3wWy0tTBBBAAAFJ8+PiuLqxGg0NDVFhXHNzat1czfG6urqiQrmBgdQ6uKG4SK6z5gNlAAggELqA7y9gvo8v9Phh/ggYgZ0kfUzSR4c/HblvOSQbbrihPvShD+nwww/XYYcdpp12MpfgQKBYAo899phuvPFG3XDDDbr++uv12muvlTvBuyX9RtKvJT1WbifaIVAgAfI/t8XEz82P3ghUQ4D8uRrK3CN3AuTPuVsyBowAAggg4C7A+5uFIQVySSwCyCKAaIoAAgh4LDAnLoxrTBvjvHnzouK4+vp6j6cgDQ4ORkVyixYtKjXOvrhQrtfriTA4BBAosoDv+bPv4ytybDA3BNYmsIOk/yXp48OfiNynHKr3ve99OvLII6PziCOO0DrrrFNON9ogUAiBt99+W9ddd52uvfba6PzjH/9Y7rzukfQrSf9XktWWdOXegHYIeChA/ue2KPi5+dEbgawEyJ+zkuW6hRQgfy7ksjIpBBBAAIGkAO9vFlFBgRwBZBEuNEUAAQRyIWAq3jrineMSA25sbIwK4+bMMfVz+Tl6e3ujQrm+PlMPl3qYneRaJA3mZ1aMFAEECiLg+wuY7+MrSBgwDQTKEthK0iclHSMp9Y8Yxl7F5G5HH320PvzhD2u33XYr6yY0QiAEgYceeki/+93vdPXVV6/tHWEshXmZuErSLyQ9F4ITcwxWgPzPbenxc/OjNwKVFCB/rqQm1wpagPw56OVn8ggggECRBXh/s1hdCuSSWASQRQDRFAEEEPBMwHwrdaGkhrHjqquriwrj5s83X1zN79HZ2RkVyg0NmS+sJg7zLdYFkrryO0NGjgACORTwPX/2fXw5XHKGjICVwKThTzx+WtL/lnR0OT1NMVxTU1N0NjQk0rpyLkEbBIISGBgYUE9PT3Saorkyj6sl/Z/hTxz/bPgdYnWZfWiGQF4EyP/cVgo/Nz96I+AqQP7sKkh/BMYRIH8mRBBAAAEECiTA+5vFYlIgl8QigCwCiKYIIICAJwKz48K4prTxNDc3R8VxRfkFq3mBN0VyXV0l6+B64kK5fk/Wh2EggECxBXzPn30fX7Gjg9mFLHCYpH+Mz8njQXz0ox/Vxz72MZl/brbZZuM1598jgEAJgZdeekm/+c1v9Otf/zr6ZxnHKkk/jc8by2hPEwTyIED+57ZK+Ln50RuBiQqQP09Ujn4IOAiQPzvg0RUBBBBAwAcB3t8sVoECuSQWAWQRQDRFAAEEPBBok9SaNo5Zs2ZFhXFz5871YJiVH0J3d3dUKLd48eJSF28f/hfGhwMBBBDIUsD3/Nn38WW5NlwbgWoLvEfScZKOHS622XG8m3/kIx/RJz7xieicMmXKeM359wggYCmwYsUK/fKXv4zO3/72t+X0flzSlZKukPTncjrQBgFPBcj/3BYGPzc/eiNgI0D+bKNFWwQyFiB/zhiYyyOAAAIIZCHA+5uFKgVySSwCyCKAaIoAAgjUUMBUvXVIMrvHJY7W1la1tYVRG2bm2d5uauFSD7OLXIuk7hquFbdGAIFiC/ieP/s+vmJHB7MLReAYSeZT96m7+a6JcNBBB+mTn/ykjjnmGE2bNi0UH+aJQM0Fli1bpquuukq/+MUvdOutt5YzHrMrtdmy+qpyGtMGAc8EyP/cFgQ/Nz96I1COAPlzOUq0QaCGAuTPNcTn1ggggAACNgK8v1loUSCXxCKALAKIpggggEANBBriz6maX8ImjqampmjXuNmzU+vmajDc6tyyv78/2k2up8f8Hiv1ML/cWiBpoDoj4i4IIBCQgO/5s+/jCyhUmGrBBN4r6XPDu0x9VtI2a5ub2dX305/+tD71qU9phx12KBgD00EgfwJPPPGEfv7zn+tnP/vZ2najHpnYM5J+LOlHw4Wwf8rfbBlxoALkf24Lj5+bH70RKCVA/kxsIJBTAfLnnC4cw0YAAQTCEOD9zWKdKZBLYhFAFgFEUwQQQKDKAvPj4ri6sfdtaGiICuOam1Pr5qo8zNrdrqurKyqUGxhIrYMbiovkOms3Qu6MAAIFFPA9f/Z9fAUMCaZUcIGjJX1e0ifWNs9NNtlEn/nMZ6Jzzpw5BSdhegjkV6C3t1c/+clPonPlypXjTeSXkn4o6erxGvLvEaixAPmf2wLg5+ZHbwTGCpA/ExMIFEiA/LlAi8lUEEAAgWII8P5msY4UyCWxCCCLAKIpAgggUCUB81vVhZIa0+43b968qDiuvr6+SsPx+zaDg4NRkdyiRYtKDbQvLpTr9XsmjA4BBHIi4Hv+7Pv4crLMDDNwAfPHCV8Y3on2hFKftx/xOfzww3Xcccfp2GOP1brrrhs4G9NHID8Cb731lq688kpdccUVuuGGG8YbeL+kyyT9QJL5IxwOBHwTIP9zWxH83PzojYARIH8mDhAouAD5c8EXmOkhgAAC+RHg/c1irSiQS2IRQBYBRFMEEEAgYwFT8dYhyewclzgaGxujwjh2JUlfBfPXbKZQrq/P1MOlHmYnuRZJgxmvI5dHAIFiC/ieP/s+vmJHB7PLu8COkv5F0hcllfxLhOnTp+uzn/1stJPvLrvskvc5M34Eghd45JFHZHam/vGPf6znn39+bR7mPeL7kv5T0uPBwwHgkwD5n9tq4OfmR++wBcifw15/Zh+oAPlzoAvPtBFAAAE/BHh/s1gHCuSSWASQRQDRFAEEEMhQwHwr1ewa1zD2HnV1dVFh3Pz5qXVzGQ4pn5fu7OyMCuWGhlI3dzDfYl0gqSufs2PUCCDggYDv+bPv4/NgCRkCAgmBgySdKOlTa7M57LDD9LnPfS76jCoHAggUU8B8evVHP/qRbrzxxvEm+HNJl0q6dbyG/HsEqiBA/ueGjJ+bH73DFCB/DnPdmTUCCQHyZ4ICAQQQQKDKAry/WYBTIJfEIoAsAoimCCCAQAYCs+PCuKa0a5udSUxxXENDom4ug6EU55IDAwNRkZzZCaLE0RMXypnPJXEggAACNgK+58++j8/GmrYIZC1wjKR/lXRwqRttuOGG+sIXvqDPf/7z2mOPPbIeD9dHAAFPBB544AH98Ic/1A9+8AO99tpraxvVLZL+Y/hzzFd5MnSGEaYA+Z/buuPn5kfvsATIn8Nab2aLQNkC5M9lU9EQAQQQQMBNgPc3Cz8K5JJYBJBFANEUAQQQqLBAm6TWtGvOmjUrKoybO3duhW8Z1uW6u7ujQrnFixeXmnj78L8w68CBAAIIlCvge/7s+/jKdaYdAlkK/LOkL0vavdRNdt55Z51wwgnRudFGG2U5Fq6NAAIeC7z66qu67LLLovPRRx9d20gflPRdSf/l8XQYWnEFyP/c1hY/Nz96hyFA/hzGOjNLBJwFyJ+dCbkAAggggMDaBXh/s4gQCuSSWASQRQDRFAEEEKiQgKl66xjeZcDsHpc4Wltb1dZGzVaFrKPLGM/2dlMLl3qYXeRaJHVX8p5cCwEECivge/7s+/gKGxhMLBcCX5Fkvlm/XanRHn744TrxxBP1iU98IhcTYpAIIFA9gV/+8pe69NJLdcMNN6ztpk9J6pR0cfVGxp0QEPmfWxDg5+ZH72ILkD8Xe32ZHQKZCpA/Z8rLxRFAAIFQBXh/s1h5CuSSWASQRQDRFAEEEHAUMN9JXSipOe06TU1N0a5xs2en1s053pru/f390W5yPT3m66qph/ke6wJJA2ghgAACaxHwPX/2fXwEFwLVFlhH0inxWfKb9ccff7xOOukk7bffftUeH/dDAIGcCdx111265JJLdPnll69t5Oad4sL4fDtnU2S4+RMg/3NbM/zc/OhdPAHy5+KtKTNCoKYC5M815efmCCCAQNEEeH+zWFEK5JJYBJBFANEUAQQQcBAwu5WY4ri6sddoaGiICuOam1Pr5hxuSdc0ga6urqhQbmAgtQ5uKC6SM7s+cCCAAAJpAr7nz76Pj6hCoFoC5v3/a5K+KmlG2k3XW289ffnLX9aXvvQlbb/99tUaF/dBAIGCCDz55JP63ve+p+9+97t68803S81qqaTvSPq2lNjlqyASTMMDAfI/t0XAz82P3sURIH8uzloyEwS8FCB/9nJZGBQCCCCQNwHe3yxWjAK5JBYBZBFANEUAAQQmIDAnLoxrTOs7b968qDiuvr5+Apemy0QFBgcHoyK5RYsWlbpEX1wo1zvRe9APAQQKK+B7/uz7+AobGEzMK4GTJZ0qKXXHuE033VQmB/vKV76iqVOnejVwBoMAAvkTWL58uS6++OLo3eLll18uNQHz1zkXSLoofzNkxDkQIP9zWyT83PzoXQwB8udirCOzQCAXAuTPuVgmBokAAgj4KsD7m8XKUCCXxCKALAKIpggggICFgKl465Bkdo5LHI2NjVFh3Jw5pn6Oo1YCvb29UaFcX5+ph0s9zE5yLZIGazVG7osAAt4J+J4/+z4+7xaUARVK4F8knS7pvWmz2nLLLXXyySdr/vz5mjx5cqEmzmQQQKD2AqtWrVJnZ6cuuugivfDCC6UG9KfhXcXPG97Z8j9rP2JGUCAB8j+3xcTPzY/e+RYgf873+jF6BHItQP6c6+Vj8AgggECtBHh/s5CnQC6JRQBZBBBNEUAAgTIFzLdSzedUE7uW1NXVRYVx5hezHP4ImF9kmUK5oSHzhdXEYXZ7WDD8y/Yuf0bMSBBAoIYCvufPvo+vhkvHrQss8I+SzpS0W9ocZ8yYoa9+9as65ZRTtO666xaYgakhgIAPAm+99ZYuvPBCfec739HSpeYLq6nHQ5LOkfRTH8bMGHIvQP7ntoT4ufnRO58C5M/5XDdGjUAhBcifC7msTAoBBBDISoD3NwtZCuSSWASQRQDRFAEEEBhHYHZcGNeU1q65uTkqjmtoSP3aF7g1FhgYGIiK5Lq6StbB9cSFcv01Hiq3RwCB2gr4nj/7Pr7arh53L5rAh+KfzQemTWzatGk69dRT9bWvfU3rrLNO0ebOfBBAwHOBt99+W9/+9rd1wQUXaNmyZaVGe1v8Dnm959NheH4LkP+5rQ9+bn70zpcA+XO+1ovRIhCUAPlzUMvNZBFAAIGJCvD+ZiFHgVwSiwCyCCCaIoAAAmsRaJPUmvbvZ82aFRXGzZ07F8AcCHR3d0eFcosXLy412vbhf2HWmwMBBMIU8D1/9n18YUYNs660wK6S/k3S/0678CabbKLTTz9dp512miZNmlTpe3M9BBBAwEpg9erVOv/883Xeeedp5cqVpfr+H0n/Lulhq4vTGIG/C5D/uUUCfm5+9M6HAPlzPtaJUSKAwPBfwZE/EwYIIIAAAmsR4P3NIjwokEtiEUAWAURTBBBAIEXAVL11SDK7xyWO1tZWtbVRS5XHyDHr1t5uauFSD7OLXIuk7jzOjTEjgICTgO/5s+/jc8Knc/ACm0r6hqRT0iTe9a536cwzz9QZZ5yhKVOmBI8FAAII+CWwYsUKnXvuuTrnnHP0t7+N/XE9OtYLJX1T0st+jZ7ReC5A/ue2QPi5+dHbbwHyZ7/Xh9EhgMBaBMifCQ8EEEAAgRQB3t8swoICuSQWAWQRQDRFAAEE1hAw30ldKKk5TaWpqSnaNW727NS6OSBzItDf3x/tJtfTY76umnqY77EukDSQkykxTAQQcBfwPX/2fXzuK8AVQhX4yvDEzV8dbJ4GcNJJJ+mss87SNttsE6oP80YAgZwIPPPMMzr77LN1ySWXlBrxi/Hz7uKcTIlh1l6A/M9tDfBz86O3vwLkz/6uDSNDAAELAfJnCyyaIoAAAsUX4P3NYo0pkEtiEUAWAURTBBBAIBaYHxfH1Y0VaWhoiArjmptT6+YAzKlAV1dXVCg3MJBaBzcUF8l15nR6DBsBBOwEfM+ffR+fnTatEZCOiHdT2icN45hjjlFLS4t23313rBBAAIFcCTz44IPq6OjQVVddVWrc98S7Zl6Xq4kx2FoIkP+5qePn5kdv/wTIn/1bE0aEAAIVECB/rgAil0AAAQTyL8D7m8UaUiCXxCKALAKIpgggELzAnLgwrjFNYt68eVFxXH19ffBQRQQYHByMiuQWLVpUanp9caFcbxHnz5wQQGBUwPf82ffxEUoIlCuwtaR/l/TZtA777befvv71r+uoo44q93q0QwABBLwUuOaaa/Stb31Ld911V6nx/VjSv0l61ssJMCgfBMj/3FYBPzc/evsjQP7sz1owEgQQyFCA/DlDXC6NAAII+C/A+5vFGlEgl8QigCwCiKYIIBCsgKl465Bkdo5LHI2NjVFh3Jw5pn6Oo+gCvb29UaFcX5+ph0s9zE5yLZIGi27B/BAIVMD3/Nn38QUaNkzbUuCUOPeaPLbfjBkz1NbWpi9+8YuWl6Q5Aggg4LfA97///ej5tnTp0rSBrorfMS70exaMrkYC5H9u8Pi5+dHbDwHyZz/WgVEggEAVBcifq4jNrRBAAAF/BHh/s1gLCuSSWASQRQDRFAEEghQw30pdKKlh7Ozr6uqiwrj581Pr5oLECmnSnZ2dUaHc0JD5wmriMN9iXSCpKyQT5opAIAK+58++jy+QMGGaExQwf21wtqT90/qfdtppam9v1+TJibq5Cd6ObggggIBfAqtWrVJra6vOP//8UgO7Q9JZkti12q+lq/VoyP/cVgA/Nz9611aA/Lm2/twdAQRqLED+XOMF4PYIIIBA9QV4f7Mwp0AuiUUAWQQQTRFAICiB2XFhXFParJubm6PiuIaGRN1cUEihT3ZgYCAqkuvqKlkH1xMXyvWHbsX8ESiQgO/5s+/jK1AoMJUKCqwn6VxJX027ZlNTU/T5wfe///0VvCWXQgABBPwV+MMf/hB9Rrqnx7xOpB7fkXTG8KdX3/R3FoysigLkf27Y+Ln50bs2AuTPtXHnrggg4KkA+bOnC8OwEEAAgcoL8P5mYUqBXBKLALIIIJoigEAwAm2SWtNmO2vWrKgwbu7cucFgMNHxBbq7u6NCucWLF5dq3D78L0xccSCAQP4FfM+ffR9f/iOAGVRa4GOSzFZJ24+98MyZM9XR0aFjjz220vfkeggggEAuBK688kq1tLRoyZIlaeN9UtJpkn6di8kwyCwFyP/cdPFz86N39QXIn6tvzh0RQCAnAuTPOVkohokAAghMXID3Nws7CuSSWASQRQDRFAEECi9gqt46JJnd4xKH+dRNWxs1ToWPAocJmvgwn34rcZhd5FokdTvcgq4IIFB7Ad/zZ9/HV/sVZAS+CGwi6QJJJ6QN6Ktf/arOPvtsTZo0yZfxMg4EEECgJgKrV6/WWWedpe98x2wal3pcJunU4V04V9ZkgNzUBwHyP7dVwM/Nj97VEyB/rp41d0IAgRwLkD/nePEYOgIIIDC+AO9v4xuNtqBALolFAFkEEE0RQKCwAuY7qQslNafN0HzWy+waN3t2at1cYVGY2MQE+vv7o93k1vI5JPM91gXDBQEDE7sDvRBAoMYCvufPvo+vxsvH7T0ROEaSqfTYZux4Ghsbdc4552j//ff3ZKgMAwEEEPBD4I477tCZZ56pvr6+tAE9E3+m+io/RssoqixA/ucGjp+bH72rI0D+XB1n7oIAAgUSIH8u0GIyFQQQQOB/BHh/s4gGCuSSWASQRQDRFAEECikwPy6Oqxs7u4aGhqgwrrk5tW6ukBhMqnICXV1dUaHcwEBqHdxQXCTXWbk7ciUEEKiSgO/5s+/jq9IycRtPBSZLukjSF9PGd+655+r000/3dOgMCwEEEPBD4LzzztMZZ5xRajDfl3SypFV+jJZRVEmA/M8NGj83P3pnK0D+nK0vV0cAgQAEyJ8DWGSmiAACIQnw/max2hTIJbEIIIsAoikCCBRKYE5cGNeYNqt58+ZFxXH19fWFmjSTqa7A4OBgVCS3aNGiUjc22z+Y3eR6qzsy7oYAAg4CvufPvo/PgZ6uORf4sCRTGL792HkcddRRuuCCC7TLLrvkfIoMHwEEEKiOwCOPPKJTTz1V11xzTdoNn5Rk/hDsd9UZDXfxQID8z20R8HPzo3d2AuTP2dlyZQQQCEyA/DmwBWe6CCBQZAHe3yxWlwK5JBYBZBFANEUAgUIImIq3jvgXBokJmc96mcK4OXNM/RwHApUR6O3tjQrlSnwOydzEFAy0SBqszB25CgIIZCjge/7s+/gyXBou7bHAOcO7GSW2O1pvLQBjRAAAIABJREFUvfX07W9/W+YPEzgQQAABBOwFzB/ifO1rX9Obb76Z1vlcSWfaX5UeORQg/3NbNPzc/OidjQD5czauXBUBBAIXIH8OPACYPgIIFEGA9zeLVaRALolFAFkEEE0RQCD3AuZbqQslNYydSV1dXVQYN3+++UN7DgSyEejs7IwK5YaGzBdWE4f5FqvZTa4rm7tzVQQQqJCA7/mz7+Or0DJwmZwI7C7pe5I+OHa8Rx55pC688ELttNNOOZkKw0QAAQT8FHjsscd0yimn6Nprr00b4J2SviTpQT9Hz6gqJED+5waJn5sfvSsrQP5cWU+uhgACCCQEyJ8JCgQQQCDXAry/WSwfBXJJLALIIoBoigACuRWYHRfGNaXNoLm5OSqOa2hI1M3ldsIM3F+BgYGBqEiuq6tkHVxPXCjX7+8sGBkCQQv4nj/7Pr6ggyewyZ8o6ZK0OZ933nk67bTTAuNguggggEC2Aueff75OP/30Ujc5SdKl2Y6Aq9dQgPzPDR8/Nz96V06A/LlyllwJAQQQGFeA/HlcIhoggAACPgrw/maxKhTIJbEIIIsAoikCCORSoE1Sa9rIZ82aFRXGzZ07N5cTY9D5Fuju7o4K5RYvXlxqIu3D/8LELwcCCPgl4Hv+7Pv4/FpNRpOFwAZxEcY/jb34vvvuK/M5k7333juL+3JNBBBAIHiBe++9N/ps9d13351m8d+STPHF68FDFQ+A/M9tTfFz86O3uwD5s7shV0AAAQQmJED+PCE2OiGAAAK1FOD9zUKfArkkFgFkEUA0RQCBXAmYqrcOSWb3uMTR2tqqtjZqj3K1ogUdrInD9nZTC5d6mF3kWiR1F3T6TAuBPAr4nj/7Pr48rjljLl9gP0nfT8u/Tj31VJm/zuZAAAEEEMhewOzSecEFF6TdyLxffFHSXdmPgjtUUYD8zw0bPzc/ersJkD+7+dEbAQQQqIgA+XNFGLkIAgggUA0B3t8slCmQS2IRQBYBRFMEEMiFgPlO6kJJzWmjbWpqinaNmz07tW4uFxNkkMUT6O/vj3aT6+kxX1dNPcz3WBdIGije7JkRArkT8D1/9n18uVtwBly2gPl833+Mbb3lllvqkksu0cc//vGyL0RDBBBAAAF3gV/96lc66aST9MILL6Rd7F9LfQbb/c5coQYC5H9u6Pi5+dF74gLkzxO3oycCCCBQcQHy54qTckEEEEAgCwHe3yxUKZBLYhFAFgFEUwQQ8F5gflwcVzd2pA0NDVFhXHNzat2c9xNjgGEIdHV1RYVyAwOpdXBDcZFcZxgazBIBbwV8z599H5+3C8vAnAQuiT/b946LmD9MuPTSS7XVVls5XZzOCCCAAAITE3juued04oknlvpDnEslmeIMjvwLkP+5rSF+bn70npgA+fPE3OiFAAIIZCpA/pwpLxdHAAEEKiHA+5uFIgVySSwCyCKAaIoAAt4KzIkL4xrTRjhv3ryoOK6+vt7bCTAwBEYEBgcHoyK5RYsWlULpiwvlelFDAIGaCPieP/s+vposGjfNTGB7ST+UZHKxdxzm8+Hf+MY3MrsxF0YAAQQQKF/gm9/8plpbW9M6mHeKz0t6svyr0dJDAfI/t0XBz82P3nYC5M92XrRGAAEEaiJA/lwTdm6KAAIIlCPA+1s5SnEbCuSSWASQRQDRFAEEvBMwFW8dkszOcYmjsbExKoybMyfxO1vvJsKAEBgr0NvbGxXK9fWZerjUw+wk1yJpED0EEKiqgO/5s+/jq+picbNMBY6W9N+Spq55F/NJ1csuu0xm9zgOBBBAAAF/BHp6enTCCSekfXJ1uaR/knS1P6NlJJYC5H+WYGOa4+fmR+/yBcify7eiJQIIIFBzAfLnmi8BA0AAAQTSBHh/s4gLCuSSWASQRQDRFAEEvBIw30pdKKlh7Kjq6uqiwrj581Pr5ryaBINBYDyBzs7OqFBuaMh8YTVxmG+xLpDUNd51+PcIIFAxAd/zZ9/HV7GF4EI1FTBJ1kVjR3DYYYfpv/7rv7TtttvWdHDcHAEEEEAgXeDpp5/WP//zP+vGG29Ma3CyJPNHOBz5EyD/c1sz/Nz86F2eAPlzeU60QgABBLwSIH/2ajkYDAIIIGAEeH+ziAMK5JJYBJBFANEUAQS8EJgdF8albkvS3NwcFcc1NCTq5rwYPINAYCICzz77rFpaWtTVVbIOriculOufyPXpgwACVgK+58++j88Km8ZeCphvgH9l7MjMHyZcdFGiZs7LCTAoBBBAIHSBk08+WeYPcVKOiyXNC90nh/Mn/3NbNPzc/Og9vgD58/hGtEAAAQS8FiB/9np5GBwCCIQlwPubxXpTIJfEIoAsAoimCCBQc4G24crw1rRRzJo1KyqMmzt3bs0HyQAQyEqgu7s72k1u8eLFpW7RPvwvzP9OOBBAIDsB3/Nn38eX3cpw5awFNpZ0haREsnXJJZfoxBNPzPr+XB8BBBBAoIICl156qU466aS0K3ZLOk7SKxW8HZfKVoD8z80XPzc/epcWIH8mOhBAAIECCZA/F2gxmQoCCORZgPc3i9WjQC6JRQBZBBBNEUCgZgLmF7EdkszucYmjtbVVbW3UBNVsdbhx1QVMvLe3m1q41MPsItciyfxiiwMBBCov4Hv+7Pv4Kr8iXLEaAjtJ+omkPda8mdmx1+xuesghh1RjDNwDAQQQQKDCAjfffLPMLuwDAwNjr/yApM9IeqzCt+Ry2QiQ/7m54ufmR+90AfJnIgMBBBAooAD5cwEXlSkhgEDeBHh/s1gxCuSSWASQRQDRFAEEqi5gvpO6UFJz2p2bmpqiXeNmz06tm6v6YLkhAtUU6O/vj3aT6+kxX1dNPcz3WBdISvy2q5rj5F4IFFDA9/zZ9/EVMCQKP6WDJf1M0rQ1ZzpnzhxdfvnlmjlzZuEBmCACCCBQZIElS5bo+OOPV29v79hpLhsukPu0pFuKPP+CzI38z20h8XPzo3dSgPyZqEAAAQQKLED+XODFZWoIIJAHAd7fLFaJArkkFgFkEUA0RQCBqgrMj4vj6sbe1exWYgrjzF+6cyAQuoDZuccUyqXs+mBohuIiuc7QnZg/AhUU8D1/9n18FVwKLlUFgU/FxXHvuNWxxx6rK64wX1vlQAABBBAoisBxxx2nK6+8Mm06pkju50WZZ0HnQf7ntrD4ufnR+50C5M9EBAIIIBCIAPlzIAvNNBFAwDcB3t8sVoQCuSQWAWQRQDRFAIGqCMyJC+Ma0+42b968qDiuvr6+KoPhJgjkQWBwcDAqklu0aFGp4fbFhXKJbSHyMD/GiIBnAr7nz76Pz7PlZDhrEfiSpO+O/fdnnnmmzj77bOAQQAABBAoocNZZZ+mcc85Jm9mXJX2vgFMuypTI/9xWEj83P3r/jwD5M9GAAAIIBCZA/hzYgjNdBBDwQYD3N4tVoEAuiUUAWQQQTRFAIFMBU/HWIcnsHJc4Ghsbo8I48zkvDgQQSBcwn0UyhXJ9faYeLvUwO8m1SBrEEAEEJizge/7s+/gmDE/Hqgr8m6Rvjb1jZ2enzB8rcCCAAAIIFFfA/NHN/Pmpr+Vfl/TvxZ15rmdG/ue2fPi5+dH77wLkz0QCAgggEKgA+XOgC8+0EUCgVgK8v1nIUyCXxCKALAKIpgggkJmA+VbqQkkNY+9QV1cXFcaV+D/oMxsQF0YgzwKmgMEUyg0NmS+sJo6BeDe5rjzPkbEjUEMB3/Nn38dXw6Xj1mUKnDdcSH3a2LY/+9nP9KlPmS9GcSCAAAIIFF3g5z//uT79afNl1cRxvqTTiz7/HM6P/M9t0fBz86O3RP5MFCCAAAKBC5A/Bx4ATB8BBKopwPubhTYFckksAsgigGiKAAIVF5gdF8Y1pV25ublZHR0d2nrrrSt+Yy6IQNEFnn32WbW0tKirq2QdXE9cKNdfdAvmh0CFBXzPn30fX4WXg8tVWMB8Pu9f17zmZpttpl/84hc69NBDK3wrLocAAggg4LPATTfdpE9+8pN66aWXxg7zPySZzwhy+CNA/ue2Fvi5+YXem/w59Ahg/ggggEAsQP5MKCCAAAJVEeD9zYKZArkkFgFkEUA0RQCBigq0SWpNu+KsWbOiXePmzp1b0RtyMQRCFOju7o52k1u8eHGp6bcP/wvzv0cOBBAoT8D3/Nn38ZWnTKtaCPxQ0ufWvPF73vMeXXXVVdpzzz1rMR7uiQACCCBQY4H7779fxxxzjP785z+PHcmPJH2+xsPj9v8jQP7nFg34ufmF3Jv8OeTVZ+4IIIBAigD5M2GBAAIIZC7A+5sFMQVySSwCyCKAaIoAAhURMFVvHZLM7nGJo7W1VW1t1OpURJqLILCGgPnfVXu7qYVLPcwuci2SukFDAIFxBXzPn30f37jANKiJwBWSjl3zzrvuuqt+9atfabvttqvJgLgpAggggIAfAk899ZQ+/vGP6+GHHx47oCslHefHKIMfBfmfWwjg5+YXam/y51BXnnkjgAAC4wiQPxMiCCCAQKYCvL9Z8FIgl8QigCwCiKYIIOAk0BB/TrU57SpNTU3RrnGzZ6fWzTndmM4IIPB3gf7+/mg3uZ4e83XV1MN8j3WBpAHMEECgpIDv+bPv4yO0/BP4iaR/XHNYH/jAB/TrX/9a06dP92+0jAgBBBBAoOoCzz//vD72sY/p97///dh7/1TSZ6o+IG44VoD8zy0m8HPzC7E3+XOIq86cEUAAAQsB8mcLLJoigAACdgK8v1l4USCXxCKALAKIpgggMGGB+XFxXN3YKzQ0NESFcc3NqXVzE74hHRFAoLRAV1dXVCg3MJBaBzcUF8l1YogAAqkCvufPvo+PsPJLIPHLvQMPPFC/+c1vNGXKFL9GymgQQAABBGoqsGLFCn30ox/VbbfdNnYcFMnVdGWim5P/ua0Bfm5+ofUmfw5txZkvAgggMEEB8ucJwtENAQQQWLsA728WEUKBXBKLALIIIJoigIC1wJy4MK4xree8efOi4rj6+nrrC9MBAQTcBAYHB6MiuUWLFpW6UF9cKNfrdid6I1A4Ad/zZ9/HV7iAyPGEEp+FOvTQQ6NdRidPnpzjaTF0BBBAAIGsBFatWiWz+/tNN9009hZ8bjUr9PKuS/5XnlOpVvi5+YXUm/w5pNVmrggggEAFBMifK4DIJRBAAIF3CvD+ZhERFMglsQggiwCiKQIIlC1gKt46JJmd4xJHY2NjVBg3Z46pn+NAAIFaCvT29kaFcn19ph4u9TA7ybVIGqzlOLk3Ah4J+J4/+z4+j5Yy6KH8UNLn1hQ47LDD9Nvf/lYbbLBB0DBMHgEEEEBg7QKvv/66PvKRj+jGG28c2/BHkj6PX00EyP/c2PFz8wulN/lzKCvNPBFAAIEKC5A/VxiUyyGAQOgCvL9ZRAAFckksAsgigGiKAAJlCZhvpS6U1DC2dV1dXVQYN39+at1cWRenEQIIZCPQ2dkZFcoNDZkvrCYO8y3WBZK6srk7V0UgVwK+58++jy9Xi13QwX5P0r+uOTezc9zVV19NcVxBF5xpIYAAApUWML/kO/roo9N2kvsPSV+q9P243rgC5H/jEq21AX5ufiH0Jn8OYZWZIwIIIJChAPlzhrhcGgEEQhPg/c1ixSmQS2IRQBYBRFMEEFirwOy4MK4prVVzc7M6Ojq09dZbw4gAAp4KPPvss2ppaVFXV8k6uJ64UK7f0ykwLASqIeB7/uz7+KqxRtyjtMC5kk5f818fcMABuuaaa2T+kIEDAQQQQACBcgXMH9YcddRRuv3228d2OU/SGeVeh3YVESD/c2PEz82v6L3Jn4u+wswPAQQQqJIA+XOVoLkNAggUXYD3N4sVpkAuiUUAWQQQTRFAoKRAm6TWtH87a9asaNe4uXPnwocAAjkR6O7ujnaTW7x4cakRtw//C/O/ew4EQhTwPX/2fXwhxowvczY7gXasOZh99tlH1113nTbddFNfxsg4EEAAAQRyJPDyyy/riCOO0D333DN21C3xH9DlaDa5Hir5n9vy4efmV+Te5M9FXl3mhgACCNRAgPy5BujcEgEEiibA+5vFilIgl8QigCwCiKYIIJAQMFVv5hetZve4xNHa2qq2NmpoiBsE8ipg/vfb3m5q4VIPs4uc+cVXd17nx7gRmKCA7/mz7+ObIDvdHAVOlHTJmteYPXu2rr/+es2YMcPx0nRHAAEEEAhZYOnSpfrQhz6k/v7EJtMnSbo0ZJsqzp38zw0bPze/ovYmfy7qyjIvBBBAoMYC5M81XgBujwACeRfg/c1iBSmQS2IRQBYBRFMEEBgVaIj/Grw5zaSpqSnaNc784pUDAQTyLWB+0WV2k+vpMV9XTT3M91jNX1UP5HumjB6BsgV8z599H1/Z0DSsmMD/Gv5jhqvWvNq2226rG264Qe973/sqdhMuhAACCCAQrsAf//hHHX744Xr66afHIhwj6f+GK1O1mZP/uVHj5+ZXxN7kz0VcVeaEAAIIeCRA/uzRYjAUBBDImwDvbxYrRoFcEosAsgggmiKAQCQwPy6Oqxvr0dDQEBXGNTen1s3BhwACORb48Y9/rJaWFg0MpNbBDcVFcp05niJDR6BcAd/zZ9/HV64z7SojsL+k2yStO3K5jTfeWDfddJP23nvvytyBqyCAAAIIICDp3nvv1aGHHqpXXnllTY+3JB0o6Q6QMhUg/3Pjxc/Nr2i9yZ+LtqLMBwEEEPBUgPzZ04VhWAgg4LsA728WK0SBXBKLALIIIJoiELjAnLgwrjHNYd68eVFxXH19feBMTB+B4goMDg5Gu8ktWrSo1CT74kK53uIqMDME5Hv+7Pv4CKHqCbxb0u2Stlnzltdcc42OPPLI6o2COyGAAAIIBCNw7bXX6qijjho732ckHSDpL8FAVH+i5H9u5vi5+RWpN/lzkVaTuSCAAAI5ECB/zsEiMUQEEPBNgPc3ixWhQC6JRQBZBBBNEQhUwFS8dcQ7xyUIGhsbo8K4OXNM/RwHAgiEINDb2xsVyvX1mXq41MPsJNciaTAED+YYnIDv+bPv4wsuYGo04XUkmWLlD655/66uLh1//PE1GhK3RQABBBAIQeDyyy9P21X+Tknm/zR4OwSDGsyR/M8NHT83v6L0Jn8uykoyDwQQQCBnAuTPOVswhosAArUW4P3NYgUokEtiEUAWAURTBAIUMN9KXSipYezc6+rqosK4+fPNF1c5EEAgRIHOzs6oUG5oyHxhNXGYb7EukNQVog1zLrSA7/mz7+MrdHB4NLkrJX1mzfGce+65Ov300z0aIkNBAAEEECiqwHnnnaczzjhj7PR+IunYos65xvMi/3NbAPzc/IrSm/y5KCvJPBBAAIEcCpA/53DRGDICCNRKgPc3C3kK5JJYBJBFANEUgYAEZseFcU1pc25ublZHR4e23nrrgEiYKgIIpAk8++yzamlpkdmVqMTRExfK9SOIQEEEfM+ffR9fQcLA62l8U9LX1xzhl7/8ZV188cVeD5rBIYAAAggUS+ArX/mKvvvd746d1LeGd5H7RrFm6sVsyP/clgE/N78i9CZ/LsIqMgcEEEAg5wLkzzlfQIaPAALVEuD9zUKaArkkFgFkEUA0RSAQgTZJrWlznTVrVrRr3Ny5cwOhYJoIIFCuQHd3d7Sb3OLFi0t1aR/+F+b5woFA3gV8z599H1/e19/38Zudea5Yc5BNTU0yz2gOBBBAAAEEqi1g/r+Dnh7z9zLvOI6TZHZq4qicAPmfmyV+bn55703+nPcVZPwIIIBAgQTInwu0mEwFAQSyEuD9zUKWArkkFgFkEUA0RaDgAqbqrUOS2T0ucbS2tqqtjdqWgscA00PAWcA8J9rbTS1c6mF2kWuRRKWGszQXqKGA7/mz7+Or4dIV/tZ7Srp7OJ9bf2Sm5o8b7rjjDk2ZMqXwk2eCCCCAAAL+CaxYsUL777//2D+ieUPSvpLu92/EuR0R+Z/b0uHn5pfn3uTPeV49xo4AAggUUID8uYCLypQQQKDSAry/WYhSIJfEIoAsAoimCBRUoCH+nGpz2vzMriNm17jZs1Pr5gpKwrQQQMBFoL+/P9pNLmW3iJHLmu+xLpA04HIf+iJQIwHf82ffx1ejZSv8bU1R3D2Sdh+Z6frrr68777xTe+21V+EnzwQRQAABBPwVuO+++/TBD35Qb7xh6uJGjwcl7TP8xzPv+C/9nYX3IyP/c1si/Nz88tqb/DmvK8e4EUAAgYILkD8XfIGZHgIIuArw/mYhSIFcEosAsgggmiJQQIH5cXFc3di5NTQ0RIVxzc2pdXMFpGBKCCDw/9k78wC5qir/f2VR0u0QlgGB7gRZ1UkcNmWRDglCwiLdyC4SOiCoKJAIqEga6ARowZFlOhh0RvhBEhgQBKTDvsjSDclAAJEOomxCEmRAgTB2YFDwl/OoaqqrXqXr1Xuv6r73PvcfSNddzvnc29Xnvve950ZNYM6cOero6NCyZb46uBU5kVx31OPSHwRiJuB6/Oy6fTFPT2a7v0LSlELvr7zySh1xhN0YRYEABCAAAQjUl8BVV12lyZPtZtUhZY6ko+prWWpGJ/4LN5XwC8cvqa2Jn5M6c9gNAQhAIAMEiJ8zMMm4CAEIVEuA/VsAcgjkSmGxgAIsIKpCIEUExuWEcS1+Pk2dOtUTxzU2NqbIZVyBAATqQWBgYMDLJjdr1qxyw/flhHK99bCPMSFQBQHX42fX7asCOU2GITBV0hCx8Q9+8AOde+65gIMABCAAAQg4Q+C0007TeeedV2yPHdoru1Fwxnj3DSH+CzdH8AvHL4mtiZ+TOGvYDAEIQCBjBIifMzbhuAsBCFRKgP1bpaQkIZArhcUCCrCAqAqBFBAwxVuXJHsIXVJaWlo8Ydy4caafo0AAAhCIjkBvb68nlOvrMz2cbzFxR4ekgehGpScIxELA9fjZdftimZQMd7qzpAWF/u+777665ZZbMowE1yEAAQhAwFUCX/rSl3TrrbcWm7eLpIWu2pwQu4j/wk0U/MLxS1pr4uekzRj2QgACEMgwAeLnDE8+rkMAAuUIsH8LsDYQyJXCYgEFWEBUhUDCCdhdqT+U1FTsR0NDgyeMmzbNVzeXcLcxHwIQcIlAd3e3J5RbscJuWC0pdhfrdElzXbIZWyBQRMD1+Nl1+1hQ0RJ4XNK2+S432mgjLVq0SE1NJeFetKPSGwQgAAEIQKAKAsuWLdPnPvc5vfLKK4WtfyNpuyq6o8mHBIj/wq0G+IXjl7TWxM9JmzHshQAEIJBhAsTPGZ58XIcABMoRYP8WYG0gkCuFxQIKsICoCoGEEhibE8a1+tnf3t6urq4uNTc3J9Q9zIYABJJGYOnSpero6NDcuWV1cPNzQrn+pPmGvZkg4Hr87Lp9mVgkNXLyJ5KOLxzrV7/6lfbff/8aDc8wEIAABCAAgeAEbrrpJn35y18ubjhb0gnBe6NFjgDxX7ilAL9w/JLUmvg5SbOFrRCAAAQg4BEgfmYhQAACEBhCgP1bgAWBQK4UFgsowAKiKgQSSGCGpE4/u8eMGeNljWtra0ugW5gMAQikgUBPT4+XTW7x4sXl3Jm58gP7HqNAwCUCrsfPrtvn0lwm2ZZDJf2i0IHTTjvNi+0oEIAABCAAAdcJ2B7g3HPPLTbzMEnXum67o/YR/4WbGPiF45eU1sTPSZkp7IQABCAAgRICxM8sCghAAAKDBNi/BVgMCORKYbGAAiwgqkIgQQRM9dYlybLHlZTOzk7NmIHmJEHziakQSDUB+z6aOdO0cL7Fssh1SOpJNQScSxIB1+Nn1+1L0ly7ausGkn4raaO8gePHj9d9993nqr3YBQEIQAACECghMGHCBN1///2FP7d7V/91ZXbU18AVmADxX2BkQxrALxy/JLQmfk7CLGEjBCAAAQiskgDxMwsEAhCAgEeA/VuAhYBArhQWCyjAAqIqBBJAoCl3nWq7n62tra1eZpGxY311cwlwDxMhAIG0Eujv7/eyyc2fb7er+ha7j3W6pGVpZYBfiSHgevzsun2JmWiHDb1S0hF5+z7ykY/oiSee0Gc/+1mHTcY0CEAAAhCAwFACTz75pLbZZhv94x9DQperJE2GVWACxH+BkQ1pAL9w/JLQmvg5CbOEjRCAAAQgsEoCxM8sEAhAAAIeAfZvARYCArlSWCygAAuIqhBwnMC0nDiuodjOpqYmTxjX3u6rm3PcLcyDAASyRGDOnDnq6OjQsmW+OrgVOZFcd5aY4KtzBFyPn123z7kJTZhBR0oywfBg6e7u1tSpUxPmBuZCAAIQgAAEpFmzZmnaNHuUMaTYg4t58AlEgPgvEK6SyvALx8/11sTPrs8Q9kEAAhCAQMUEiJ8rRkVFCEAgvQTYvwWYWwRypbBYQAEWEFUh4CiBcTlhXIufffbC1MRxjY2NjpqPWRCAAASGEhgYGPCyydmGv0zpywnlemEHgToQcD1+dt2+OkxZaoZcX9JTkjbMe9TW1qabbropNQ7iCAQgAAEIZI/A/vvvr56enkLHX5X0L5L+kj0aVXtM/Fc1Oq8h/MLxc7k18bPLs4NtEIAABCBQFQHi56qw0QgCEEgPAfZvAeYSgVwpLBZQgAVEVQg4RsAUb12SSo5bm50tLS2eMG7cONPPUSAAAQgkj0Bvb68nlOvrMz2cb7FMch2SBpLnHRYnmIDr8bPr9iV46utu+qWSjslb8bGPfUyLFy/WFltsUXfDMAACEIAABCBQLYHnnntOY8aM0f/93/8VdnGZpGOr7TOD7Yj/wk06/MLxc7k18bPLs4NtEIAABCBQFQHi56qw0QgCEEgPAfZvAeYSgVwpLBZQgAVEVQg4RMCuHPmhpKZimxoaGjxhnM81JQ6ZjykQgAAEKidg1weaUG7FCrthtaTYXazTi68crLx3akIgMAHX42fX7QsMnAYegVZJQ9LrWJbNE088ETwQgAAEIACBxBO4+OKL/a4Lb5M0P/HO1cYB4r9wnOEXjp+rrYmfXZ0Z7IIABCDDtqKiAAAgAElEQVQAgdAEiJ9DI6QDCEAguQTYvwWYOwRypbBYQAEWEFUh4ACBsTlhnD3kKSnt7e3q6upSc3OzA6ZiAgQgAIHoCCxdulQdHR2aO3duuU7t5ZkJ5fqjG5WeIOBLwPX42XX7WFbVEXhSksWBXpk0aZLuuOOO6nqiFQQgAAEIQMBBAnvttZfuvPPOQsssrv+sg6a6aBLxX7hZgV84fq62Jn52dWawCwIQgAAEIiFA/BwJRjqBAASSR4D9W4A5QyBXCosFFGABURUCdSYwQ1Knnw12HYlljWtrswPWFAhAAALpJdDT0+Nlk7NrBcuUmSt/bt+XFAjERcD1+Nl1++KalzT3e4akswodfOyxx7Tddtul2Wd8gwAEIACBjBF4/PHHtf322xd7faakszOGohp3if+qofZhG/iF4+dia+JnF2cFmyAAAQhAIFICxM+R4qQzCEAgOQTYvwWYKwRypbBYQAEWEFUhUCcCpnrrKswaUmhHZ2enZsxAC1KnuWFYCECgTgTse2/mTNPC+RbLNtFRfB1hnUxl2PQRcD1+dt2+9K2IeD3aStIfCoewbJrnnHNOvKPSOwQgAAEIQKAOBE4//XQvK35R2VrSM3UwJ0lDEv+Fmy34hePnWmviZ9dmBHsgAAEIQCA2AsTPsaGlYwhAwF0C7N8CzA0CuVJYLKAAC4iqEKgxgabcdartfuO2trZ6WePGjh28bavG5jEcBCAAgfoS6O/v97LJzZ9vt6v6FruP1a5dXVZfSxk9ZQRcj59dty9lyyF2d65aKZD7an6UrbbaSn/4wxC9XOwGMAAEIAABCECglgS23nprPfPMED3cf60UyB1RSxsSOBbxX7hJg184fq61Jn52bUawBwIQgAAEYiVA/BwrXjqHAATcI8D+LcCcIJArhcUCCrCAqAqBGhKYlhPHNRSP2dTU5Anj2tt9dXM1NJGhIAABCLhBYM6cObKMSsuW+ergVuREct1uWIsVKSDgevzsun0pWAI1c2EvSbcXjnb11VfrK1/5Ss0MYCAIQAACEIBArQlcc801Ovzww4uH3VvSHbW2JUHjEf+Fmyz4hePnUmviZ5dmA1sgAAEIQKAmBIifa4KZQSAAAXcIsH8LMBcI5EphsYACLCCqQqAGBMblhHEtfmNNnTrVE8c1NjbWwBSGgAAEIJAcAgMDA142uVmzZpUzui8nlOtNjldY6igB1+Nn1+1zdFqdNMu+rwZjwi996Uu6+eabnTQUoyAAAQhAAAJREthvv/10yy23FHZpsbw9L6H4EyD+C7cy4BeOn0utiZ9dmg1sgQAEIACBmhEgfq4ZagaCAATqT4D9W4A5QCBXCosFFGABURUCMRIwxVuXJMscV1JaWlo8Ydy4cTwPjnEO6BoCEEgBgd7eXk8o19dn79B8i2WS65A0kAJ3caE+BFyPn123rz6zlrxRp0i6otDshx9+WJ///OeT5wkWQwACEIAABAISeOSRR7TjjjsWtzpK0pyAXWWlOvFfuJmGXzh+rrQmfnZlJrADAhCAAARqToD4uebIGRACEKgfAfZvAdgjkCuFxQIKsICoCoGYCNhdqT+U1FTcf0NDgyeMmzbNVzcXkzl0CwEIQCD5BLq7uz2h3IoVdsNqSbG7WKdLmpt8T/GgDgRcj59dt68OU5bIIZ+W9Km85ccdd5x++tOfJtIRjIYABCAAAQhUQ+Bb3/qWfvaznxU2/b2kT1fTVwbaEP+Fm2T4hePnSmviZ1dmAjsgAAEIQKAuBIif64KdQSEAgdoTYP8WgDkCuVJYLKAAC4iqEIiYwNicMK7Vr9/29nZ1dXWpubk54mHpDgIQgEA2CCxdulQdHR2aO7esDm5+TijXnw0ieBkRAdfjZ9fti2gaUt3NVEmW7dIrq622mv74xz9q1KhRqXYa5yAAAQhAAAKFBJYsWaJPfvKTev/99wt/bKcHZ0GqhADxX7hFAb9w/FxoTfzswixgAwQgAAEI1JUA8XNd8TM4BCBQOwLs3wKwRiBXCosFFGABURUCERKYIanTr78xY8Z4WePa2toiHI6uIAABCGSXQE9Pj5dNbvHixeUgzFz5gX0vUyBQCQHX42fX7auEcdbrLJE0eELCvr/s0AQFAhCAAAQgkDUCdtjFno8UlKWSUIzzfDfqXwXi56iJ1r4/4ufaM2dECEAAAhBwkADxs4OTgkkQgEDUBNi/BSCKQI4HKAGWC1UhEAsBU73ZG07LHldSOjs7NWMGGo1YyNMpBCCQeQL2/TpzpmnhfItlkeuQ1JN5UAAYjoDrGzDX7RuOb9Y/P0XS+XkII0eO1EsvvaS1114761zwHwIQgAAEMkjgrbfe0ujRo7V8+fJC778r6YIM4liVy8R/4RYE/MLxq3dr4ud6zwDjQwACEICAMwSIn52ZCgyBAATiI8D+LQBbBHKlsFhAARYQVSEQgkBT7jrVdr8+WltbvVPRY8f66uZCDEtTCEAAAhAoJNDf3+9lk5s/325X9S12H+t0ScsgB4EyBFyPn123j4W1agL23bNJvsrZZ5+t008/HWYQgAAEIACBzBI455xzdMYZZxT6/7Ike8ZC+ZAA8V+41QC/cPzq3Zr4ud4zwPgQgAAEIOAUAeJnp6YDYyAAgegJsH8LwBSBXCksFlCABURVCFRJYFpOHNdQ3L6pqckTxrW3++rmqhyOZhCAAAQgMByBOXPmyFLOL1vmq4NbkRPJdQ/XD59nkoDr8bPr9mVy0VTotMWM/56vu95662np0qUaMWJEhc2pBgEIQAACEEgfgbffflvNzc16/fXXC537jiRi9Q+JEP+FW/rwC8evnq2Jn+tJn7EhAAEIQMBJAsTPTk4LRkEAAtERYP8WgCUCuVJYLKAAC4iqEAhIYFxOGNfi127q1KmeOK6xsTFgt1SHAAQgAIEoCAwMDHjZ5GbNmlWuu76cUK43ivHoIzUEXI+fXbcvNQshBkeelbRFvt+zzjqrOGNODEPSJQQgAAEIQMB9ApZR9cwzzyw09DlJW7pvec0sJP4Lhxp+4fjVszXxcz3pMzYEIAABCDhLgPjZ2anBMAhAIDwB9m8BGCKQK4XFAgqwgKgKgQoJmOKtS5KdYiwpLS0tnjBu3DjTz1EgAAEIQKDeBHp7ez2hXF+f6eF8i2Wn6JA0UG9bGd8JAq7Hz67b58QkOmjEUZIuz9vV0NCgl19+WSNHjnTQVEyCAAQgAAEI1JbA8uXLtckmm2jFCkv0PFiOlnRFbS1xdjTiv3BTA79w/OrVmvi5XuQZFwIQgAAEnCdA/Oz8FGEgBCBQPQH2bwHYIZArhcUCCrCAqAqBCgjYXak/lNRUXNdedJowbto0X91cBV1TBQIQgAAE4iTQ3d3tCeWKXrzlh7S7WKdLmhunDfSdCAKux8+u25eISa6Dkf8tacf8uN///vf1ox/9qA5mMCQEIAABCEDATQKnnnqq/u3f/q3QuIcl7eSmtTW3ivgvHHL4heNXr9bEz/Uiz7gQgAAEIJAIAsTPiZgmjIQABIITYP8WgBkCuVJYLKAAC4iqEFgFgbE5YVyrX5329nZ1dXWpubkZiBCAAAQg4DCBpUuXqqOjQ3PnltXBzc8J5foddgPT4iXgevzsun3xzk4ye99L0u2Fpr/44osaPXp0Mr3BaghAAAIQgEAMBF566SVtuummxT3vLemOGIZLWpfEf+FmDH7h+NWjNfFzPagzJgQgAAEIJIoA8XOipgtjIQCBygmwf6uclRDIlcJiAQVYQFSFQBkCMyR1+n02ZswYL2tcW1sb8CAAAQhAIEEEenp6vGxyixcvLmf1zJUf2Pc/JXsEXI+fXbcveytmeI9/KemgfLWjjjpKl18+eNvq8K2pAQEIQAACEMgIgaOPPlpXXDHkVtXrJR2cEfdX5SbxX7hFAL9w/OrRmvi5HtQZEwIQgAAEEkeA+DlxU4bBEIDA8ATYvw3PaLAGArlSWCygAAuIqhAoImCqty5Jlj2upHR2dmrGDLQTrBoIQAACSSZg3+MzZ5oWzrdYFrkOST1J9hHbAxNwPX523b7AwFPeYEtJzxT6+NBDD2mXXXZJudu4BwEIQAACEAhOYMGCBfrCF75Q3HArSc8G7y1VLYj/wk0n/MLxq3Vr4udaE2c8CEAAAhBILAHi58ROHYZDAALlCbB/C7A6EMiVwmIBBVhAVIVAjkBT7jrVdj8ira2tXta4sWN9dXNAhAAEIACBhBHo7+/3ssnNn2+3q/oWu491uqRlCXMNc6sj4Hr87Lp91VFPbys7bGHfH16ZMGGC7r333vR6i2cQgAAEIACBkAR233133XfffYW9/DB3aCVkz4luTvwXbvrgF45frVsTP9eaOONBAAIQgECiCRA/J3r6MB4CECglwP4twKpAIMcCCrBcqAoBXwLTcuK4huJPm5qaPGFce7uvbg6cEIAABCCQcAJz5sxRR0eHli3z1cGtyIlcuhPuJuYPT8D1DZjr9g1POFs1lkqywxdese8ZYslsLQC8hQAEIACBYATmzp2rKVOmFDay4Lw5WC+pq038F25K4ReOX61bEz/XmjjjQQACEIBAogkQPyd6+jAeAhAoJcD+LcCqQCDHAgqwXKgKgSEExuWEcS1+XKZOneqJ4xobG8EGAQhAAAIpJjAwMOBlk5s1a1Y5L/tyQrneFGPIumuub8Bcty/r66fQ/4MlXZf/wQYbbKBXX30VPhCAAAQgAAEIDENgww031GuvvVZY6xBJv8wwOOK/cJMPv3D8atma+LmWtBkLAhCAAARSQ4D4OTVTiSMQgIDE/i3AKkAgVwqLBRRgAVE1kwRM8Wap+y1zXElpaWnxhHHjxpl+jgIBCEAAAlkh0Nvb6wnl+vpMD+dbLJNch6SBrDDJkJ+ux8+u25ehpTKsqzdIOiBf6+STT9YFF1wwbCMqQAACEIAABLJO4JRTTtGFF15YiOFGSQdmmAvxX7jJh184frVsTfxcS9qMBQEIQAACqSFA/JyaqcQRCEAAgVygNYBArhQXDwACLSEqZ4yA3ZX6w8Jrr/L+NzQ0eMK4adN8dXMZw4S7EIAABLJLoLu72xPKrVhhN6yWFLvuabqkudkllErPXY+fXbcvlYuiCqc2kvSnwnaPPvqott9++yq6ogkEIAABCEAgWwQee+wx7bDDDsVObyzplWyRGPSW+C/cxMMvHL9atSZ+rhVpxoEABCAAgdQRIH5O3ZTiEASyTID9W4DZRyBXCosFFGABUTUzBMbmhHGtfh63t7erq6tLzc3NmQGCoxCAAAQgUJ7A0qVL1dHRoblzy+rg5ueEcv1wTAUB1+Nn1+1LxSKIwImpkizTpFd23nlnLViwIIJu6QICEIAABCCQDQK77LKLFi5cWOisnWCclQ3vS7wk/gs38fALx69WrYmfa0WacSAAAQhAIJUEiJ9TOa04BYEsEmD/FmDWEciVwmIBBVhAVM0EgRmSOv08HTNmjJc1rq2tLRMgcBICEIAABIIR6Onp8bLJLV68uFzDmSs/sL8zlGQTcD1+dt2+ZM9+dNY/IGlcvju7Ju6kk06Krnd6ggAEIAABCKScwEUXXSS7nryg9EraLeVul3OP+C/cxMMvHL9atSZ+rhVpxoEABCAAgVQSIH5O5bTiFASySID9W4BZRyBXCosFFGABUTXVBEz11iXJsseVlM7OTs2YgaYh1SsA5yAAAQhERMD+XsycaVo432JZ5Dok9UQ0HN3UnoDr8bPr9tV+xtwbcQtJzxaatWTJErITuzdPWAQBCEAAAg4TsCzOo0aNKrZwS0nPOWx2XKYR/4UjC79w/GrRmvi5FpQZAwIQgAAEUk2A+DnV04tzEMgSAfZvAWYbgVwpLBZQgAVE1VQSaMpdp9ru511ra6uXNW7sWF/dXCqB4BQEIAABCIQn0N/f72WTmz/fblf1LXYf63RJy8KPRg81JuB6/Oy6fTWeLieHO0XS+XnLJk6cqDvvvNNJQzEKAhCAAAQg4DKBSZMm6a677io08buSLnDZ5phsI/4LBxZ+4fjVojXxcy0oMwYEIAABCKSeAPFz6qcYByGQBQLs3wLMMgK5UlgsoAALiKqpIzAtJ45rKPasqalJXV1dmjJlSuqcxiEIQAACEKgdgTlz5qijo0PLlvnq4FbkRHLdtbOIkSIg4Hr87Lp9EUxB4ru4v/AKuNmzZ+vb3/524p3CAQhAAAIQgECtCVxyySU6/vjjC4e1KxjH19oOB8Yj/gs3CfALx68WrYmfa0GZMSAAAQhAIPUEiJ9TP8U4CIEsEGD/FmCWEciVwmIBBVhAVE0NgXE5YVyLn0dTp071ssY1NjamxmEcgQAEIACB+hEYGBjwssnNmjWrnBF9OaFcb/2sZOQABFyPn123LwDqVFbdWNLLhZ5xvWoq5xmnIAABCECgBgTKXBO1iaQ/1WB4l4Yg/gs3G/ALxy/u1sTPcROmfwhAAAIQyAwB4ufMTDWOQiDNBNi/BZhdBHKlsFhAARYQVRNPwBRvXZIsc1xJaWlp8YRx48aZfo4CAQhAAAIQiJZAb2+vJ5Tr6zM9nG+xTHIdkgaiHZneIibgevzsun0RT0fiuvuapMvyVlv8ad8NFAhAAAIQgAAEqiNgz3CK4utjJP2/6npLbCviv3BTB79w/OJuTfwcN2H6hwAEIACBTBEgfs7UdOMsBNJIgP1bgFlFIFcKiwUUYAFRNdEE2nNZ45qKvWhoaPCEcdOm+ermEu00xkMAAhCAgHsEuru7PaHcihV2w2pJsbtYp0ua657lWJQj4Hr87Lp9WV9I10o6JA+hq6vL+z6gQAACEIAABCBQHQF7ntPRYWdMBst1kg6trrfEtiL+Czd18AvHL+7WxM9xE6Z/CEAAAhDIFAHi50xNN85CII0E2L8FmFUEcqWwWEABFhBVE0lgbE4Y1+pnfXt7u+zFZHNzcyKdw2gIQAACEEgmAUtnby/y5s4tq4ObnxPK9SfTw1Rb7Xr87Lp9qV4cFTj3hqR18vUeffRRbb/99hU0owoEIAABCEAAAn4EHnvsMe2www6FH70pad2M0SL+Czfh8AvHL+7WxM9xE6Z/CEAAAhDIFAHi50xNN85CII0E2L8FmFUEcqWwWEABFhBVE0dghqROP6vHjBnjZY1ra2tLnFMYDAEIQAAC6SHQ09PjZY9avHhxOadmrvzA/p5R3CHgevzsun3uzGTtLWmRNHifqh3QWLJkSe2tYEQIQAACEIBAygiMGjVKdgCloIyT1JcyN1flDvFfuMmGXzh+cbYmfo6TLn1DAAIQgEBmCRA/Z3bqcRwCaSDA/i3ALCKQK4XFAgqwgKiaGAKmeuuSZNnjSkpnZ6dmzEBrkJjZxFAIQAACGSBgf5dmzjQtnG+xLHJ2b1RPBlAkwUXX42fX7UvCHMdl4+mSzs53PmXKFF1xxRVxjUW/EIAABCAAgcwQOOqoozRnzpxCf8+QdE5mAEjEf+EmG37h+MXZmvg5Trr0DQEIQAACmSVA/JzZqcdxCKSBAPu3ALOIQK4UFgsowAKiqvMEmnLXqbb7Wdra2upljRs71lc357xzGAgBCEAAAukm0N/f72WTmz/fblf1LXYf63RJy9JNwnnvXI+fXbfP+QmO0cC7Vmaz2TPf/+WXXy57IEmBAAQgAAEIQCAcAROcH3300YWd3C1pYrheE9Wa+C/cdMEvHL84WxM/x0mXviEAAQhAILMEiJ8zO/U4DoE0EGD/FmAWEciVwmIBBVhAVHWawLScOK6h2MqmpiZ1dXXJsnRQIAABCEAAAq4TsOwXHR0dWrbMVwe3IieS63bdjxTb53r87Lp9KV4aw7r2tqS18rWef/55bbbZZsM2ogIEIAABCEAAAqsm8MILL2jzzTcvrPSOpBEZ4kb8F26y4ReOX5ytiZ/jpEvfEIAABCCQWQLEz5mdehyHQBoIsH8LMIsI5EphsYACLCCqOklgXE4Y1+Jn3dSpU72scY2NjU4aj1EQgAAEIAABPwIDAwNeNrlZs2aVA9SXE8r1QrDmBFyPn123r+YT5siAu0h6KG+LvcR/7rnnHDENMyAAAQhAAALJJ7DFFlvIxOcF5QuSFiTfs4o8IP6rCFPZSvALxy+u1sTPcZGlXwhAAAIQgICkjMfPrAEIQCC5BNi/BZg7BHKlsFhAARYQVZ0iYIq3LkmWOa6ktLS0eMK4ceNMP0eBAAQgAAEIJJNAb2+vJ5Tr6zM9nG+xTHIdkgaS6WEirXY9fnbdvkROegRGnyTpwnw/RxxxhK688soIuqULCEAAAhCAAASMwOTJk3XVVVcVwjhZ0kUZoUP8F26i4ReOX1ytiZ/jIku/EIAABCAAAeJn1gAEIJBcAuzfAswdArlSWCygAAuIqs4QaM9ljWsqtqihocETxk2b5qubc8YBDIEABCAAAQgEIdDd3e0J5VassBtWS4rdxTpd0twgfVK3agKux8+u21c1+IQ3/C9Jh+d9sOyQJ554YsJdwnwIQAACEICAOwQuvvhi2S0CBeVqSV91x8JYLSH+C4cXfuH4xdWa+DkusvQLAQhAAAIQkJTx+Jk1AAEIJJcA+7cAc4dArhQWCyjAAqJq3QmMzQnjWv0saW9vV1dXl5qbm+tuKAZAAAIQgAAEoiawdOlSdXR0aO7csjq4+TmhXH/UY9PfEAKux8+u25fV5fR7SVvnnV+wYIF23nnnrLLAbwhAAAIQgEDkBBYuXKhddrEbGQfLHyR9KvKB3OyQ+C/cvMAvHL+4WhM/x0WWfiEAAQhAAAKSMh4/swYgAIHkEmD/FmDuEMiVwmIBBVhAVK0rgRmSOv0sGDNmjJc1rq2tra4GMjgEIAABCECgFgR6enq8bHKLFy8uN9zMlR/Y301KPARcj59dty+eWXG713UkvVFo4rvvvqs111zTbauxDgIQgAAEIJAgAn/729/00Y9+tNjidSW9mSA3qjWV+K9ach+0g184fnG0Jn6Ogyp9QgACEIAABAoIZDx+Zi1AAALJJcD+LcDcIZArhcUCCrCAqFoXAqZ665Jk2eNKSmdnp2bMQANQl5lhUAhAAAIQqCsB+/s3c6Zp4XyLZZHrkNRTVyPTObjr8bPr9qVzVazaq90k3Z+vss022+g3v/lNFjngMwQgAAEIQCBWAttuu62eeOKJwjHGS3og1kHd6Jz4L9w8wC8cvzhaEz/HQZU+IQABCEAAAkUEMhw/sxYgAIHkEmD/FmDuEMiVwmIBBVhAVK0pgabcdartfqO2trZ6WePGjvXVzdXUUAaDAASSQeCtt97Sddddp5///Ofq7+/XwMCAZ7hl8Nl+++11+OGHa/LkyVp//fWT4RBWQkDy1rJlk5s/325X9S12H+t0ScsAFhkB1+Nn1+2LbCJW0dEOkh6txUAVjnG8pJ/k6x555JGruiq5wi6pBoHsEvjTn/7kXVH80ksvVQVh44031tprr63x48frgAMO0IQJE7TWWmtV1Zdfo7ffflu33HKLLr30Uj388MN6440PEkiuttpqsuznNuaxxx6rUaNGRTYmHUEAAh8QaG9v17x58wpxnCBptkN8tpf0WAz2EP+Fgwq/cPziaE38HAdV+nSGwHvvvecdmrrhhhu8uPHZZ58dfE5pRtqzSosVLebdZ599NHHiRH3iE5+oyP6//vWv2m+//XT//YNntCpqV20lu+XA3tUEKcuXL9edd96pX/3qV3rooYe8uP79998f7GKDDTbQ5ptvrgMPPNDre+utt9bqq68eZIghdX/0ox/pBz/4QdXtbT422mgjz45Jkybpy1/+srbaait95CO8cq4aKg2dIZCA+NkZVhgCAQg4Q4D9W4CpIFophcUCCrCAqFozAtNy4riG4hGbmprU1dWlKVOm1MwYBoIABJJNwFKF//u//7s6Ojpk/7+qYg88zjnnHJ144okaMWJEsh3H+kwRmDNnjrfGly3z1cGtyInkujMFJT5nXY+fXbcvvpn5sOfvSfryyn9amuG7ajHgMGPYi/lv5+ucd955OvXUUx0wCxMgkEwCYQVyxV6bcO2oo47ysrI2NzdXDeUf//iHrr32Wn3jG9+QHcwYrpxwwgne3tbEehQIQCAaAj4vwC+RZEKbepeJubjkBkkXxGAM8V84qPALxy+O1sTPcVClz7oTsIMUdoji9NNPryheLDTYxHL2fHPHHXdcpTDLVYGcxcp2eMRuQ7j99tsDzYUJ5uyZlx0yaWxsDNTWKocVyPkN+OlPf1qzZ8/W7rvvjlAu8IzQwCUCDsfPLmHCFghAwC0C7N8CzAcCuVJYLKAAC4iqsRMYlxPGtfiNNHXqVC9rXDWboNgtZwAIQMBJAnYi0R6e/PKXvwxk3957761rrrlGI0eODNSOyhCoJwHLimjZ5GbNmlXOjL6cUK63nnamYGzX42fX7avFEjCFs6WW+mdJD60csN5Cubsl7ZF3vJoT9rWAxhgQSAqBqAVyeb/toIS9sLQsj0GzQdghjNNOO00XXBBM92IZ5SxryKabbpoU/NgJAacJWFbltra2QhvvkbRnHY22sS0O2VXSnyWNlvR2DPYQ/4WDCr9w/OJoTfwcB1X6rCuBRx55xLu94rnnngtlh2V7uvjii8sesnBRILd06VLZu50bb7wxlO92sOQ///M/deihhwaK1+MQyOUdOeWUU3Tuued6Wf8oEEgiAQfj5yRixGYIQKC2BNi/BeCNQK4UFgsowAKiamwE7NhPlyTLHFdSWlpaPGHcuHGmn6NAAAIQqIyAvag8/vjjvStVi4u9jNxpp528Hz/44IP6/e9/X1LHHlpZVi4ecFTGm1ruEOjt7fWEcn19pofzLZZJrkPSB/cMU4IScD1+dt2+oLyrrW8p2s4raPzgyv+3F9T2sq3WxcR6g3cpPv300/rUpz5VaxsYDwKpIRCXQC4PqLOz08tQUWkMaNkwfvzjH/tmhjThm13l+rGPfUyPP/64Fi1aVDIPu+66q2666Satv/76qZkjHIFAvXfVvIAAACAASURBVAjYvs4yuhSUJTlRWq1NMmG8xR2FB0C/L+nHMRlC/BcOLPzC8YujNfFzHFTps24E7r77bh1yyCF68803I7HBspbZYeD11luvpD/XBHK//vWvddhhh+nPfzaduH/JX2Fqn77zzjt67bXXVsnJsj//5Cc/qTiRQpwCOTPU+v/e974XSLQXyUKgEwhEQMCh+DkCb+gCAhDICAH2bwEmGoFcKSwWUIAFRNVYCLTnssY1Fffe0NDgCeOmTfPVzcViDJ1CAALpIXDllVd6GUAKyx577OEJ5jbbbLMhP3/qqae8q7XsNGdh+elPf6rjjjsuPVDwJFMEuru7PaHcihV2w2pJsbtYp0uamyko0Tjrevzsun3RzMLwvVgWuZclrVNUtdZCubWKM8W89957sisdKRCAQHUE/ARylknDDjYMV+yFob2YNLGaxYr2YvH9998vaRbkJZcJ0/fcc0+9++67g/2YQOfqq6/WNttsM+RFWbnsGbbnveiii3ipNtwE8jkEhiFgv8+rr756cS2LCd6pEbwvrhzHhHHFJzzjzB5nrhH/hZtg+IXjF3Vr4ueoidJfXQm8+OKLmjhxop555pkhdowYMULf+MY39NWvflVbbLGFJ3bLZzE2kdiSJUt011136cILL/TNOmfPMS2bWqWHOspBKBaPjR49WgsXLtTGG28cmtsNN9ygr3zlK7JDzMXl85//vHcoxZ7VfvzjHx/yse2Z//jHP+qSSy6RPZu1q2mLS5DbP4p9tPdODzzwgHbYYYeKfLT5+J//+R/dfPPN3nO2t956a0i7j370ozIRJAkeKsJJJccIOBA/O0YEcyAAgQQQYP8WYJIQyJXCYgEFWEBUjZTA2JwwrtWvV3vB0dXVpebm5kgHpTMIQCAbBOyhxYQJE2RZevLFHrhcf/31Za9NtetYDzroIN1zj93C80HZcsstZScdR40aTPyTDYB4mRoC9iLeHjjOnVtWBzc/J5TrT43T8Tvievzsun3xz9CHI5yWizf9xrQUi/YC+8Mv/Xgs+4ykp/Jdb7755qGv1InHTHqFQHIIhBHIFXtpfyft5WJh/Gd1TMRqV0AVXdVYAsle1h1wwAG64447Bj/baqutvJeZ5a5N9ctyHPQlXXJmC0shUHsCJjJ4/vnnCwf+F0m/i9mS3XNxxW5lxvmBJZiJ0Qbiv3Bw4ReOX9StiZ+jJkp/dSNgmYZPOukk2QHGwmKiOBN+2ZWhwxXrw65AtJsuCg9AmpjODnsceOCBw3Wxys/jEsg9/PDD2muvvUqy5m277bbewZbPfvazFR0OGRgY0Pnnn68ZM2z7PrR8/etf1+zZs4cVCYYVyBWO+vrrr+vggw/WvffeO8SY/fbbT9dee61M+EiBQNII1Cl+Thom7IUABNwhwP4twFwgkCuFxQIKsICoGhkB2810+vVm1x5a1rjhXkREZgkdQQACqSRgafZPPPHEQd/s1KOdDDTB26qK36nOiy++WCeccEIqOeFUdgj09PR4p1wXL15czumZKz8ofdqYHURBPHU9fnbdviCsw9a1Y+h/lLSqewvjFsrtJen2vCN2FY4JrykQgED1BKIUyJkVJnKzuPGyyy4bYpTtTe33dcMNNyxr7O233659991X9uLSSqXZI/wOZhx//PGyuDOfOaR6QrSEQLYJfPGLXyx+ab23pA9VrNHiKZcxrnCUv+SuefVN6xyROcR/4UDCLxy/qFsTP0dNlP7qRuCFF17wsootW2ZJ/D8odtXqVVddNayoq9hoi0v32WefIVmLTYBmhzrCiLLiEMiVy5pnYkFLilCNveWuqa0k83OUAjmbFz//OPBSt18zBo6AQI3j5wgspgsIQCDjBNi/BVgACORKYbGAAiwgqoYm0CapS5JljyspnZ2dvieBQo9KBxCAQKYI2NVZdmrv/vvvH/Q7yPdLsbhup5128rKCjBw5MlMccTadBOzE7cyZpoXzLZZFrkNSTzq9j8wr1+Nn1+2LbCIq7MjW9DkV1DWhnB3giFq9doykS/PjV3oNZAX2UgUCmSUQtUDOQPoJ1uznqzooYaK4r33ta7riiisG58KukJo3b57WWGONYeenWFzX1NQku651s802G7YtFSAAgfIEpkyZUpw9+VhJQxWw4QG2SDpXkv13uGIZbc8brlLIz4n/wgGEXzh+Ubcmfo6aKP3VjcBtt93mHabIl3XWWceL98aO9X09sko7/bLRRSHKilog9/e//907fPKzn/1siD/2bNZuOAhzJaxfVjpjauLB7bbbriy/qAVyNlDx82P7mfn8zW9+s27rjYEhUC2BGsXP1ZpHOwhAAALFBNi/BVgTCORKYbGAAiwgqlZNoCl3vVW7Xw+tra1e1rhqNoZVW0RDCEAgtQQeffRR7bbbboPXDlgmj/vuu0+77LJLRT7bdTy77rqrXnnlFa++veC0tPktLZW8+6hoCCpBoK4E+vv7vWxydkVHmWL3sU6X9OER57pa7NzgrsfPrttX6wm1LHJLJK1T4cC9K+tZNsWohHJnrLyt8az82KeddpoX91IgAIHqCcQhkDNrHn/8cdnJ+TfffHPQuFUdlLBMIBYzWgaJfLn66qtlIrlKyhtvvKFJkyZp0aJFg9WvvPJKHXHEEZU0pw4EIFCGgMW5555r2rXBcqaksyMCZptC62tChf3ZF8ooSX+tsH611Yj/qiX3QTv4heMXdWvi56iJ0l/dCBQLsz73uc/pzjvv1LrrrluVTQsWLNCECROGZJG7/vrrQ12zGrVAzs/GiRMn6oYbbtDHP27b83DFRGjf+ta3hnQy3CGVOARyv/vd77xnxXblar5wIC7c3NK6fgRijp/r5xgjQwACaSXA/i3AzCKQK4XFAgqwgKhaFYFpOXFcQ3FrOyFvKbXtdAIFAmkiUPzSbvz48br55pvV2NjonRI89dRTtXDhQs9leyBiL8amTp2qj33sY9pzzz2HvJSr5BRcnt1f/vIXL9X+I488MojT2lv2sx133DFNiFfpi11TMHny5ME6QR8+DQwMaP/999c999wz2McFF1ygk08+OTMMcTQbBObMmeOd3i286qPAc7sCykRy3dmgEchL1+Nn1+0LBDuiyqdX8WLcMspZusW7Q9owW9K38310d3d7f/MpEIBA9QTiEsj5ZeWw607tJabF6MWlr69Pdm2yZcmwstFGG+nBBx/U5ptvXrFzxx577JCrXY855hhdeulg0smK+6EiBCDwIYFZs2Zp2jR7FDVYLpF0fEhGJoyzuMCuVA1SLJ4eotYL0jhAXeK/ALB8qsIvHL+oWxM/R02U/upGoFiYZYKqW2+9Vf/0T/9UlU1//vOfZc+Z7YDGeuut5/Vh71eOPPLIqvqzRlEK5Cyetuxxs2fbr/EHJYosd4XO+d0cMlxmvjgEcn57koMOOkjXXHNNRdmkq54wGkIgBgIxxc8xWEqXEIAABDwC7N8CLAQEcqWwWEABFhBVAxEYlxPG+aZcsheDlj3DBEMUCKSNgJ9Azk7z2Sl2E1r5lfzLtyeeeELf/e53h1Sx60KvvfZajRgxoiwqewBx5pln6pxzht4id/755+uUU05JG+JV+mPfL3YdVr589atflWXjMMaVlij6qHQs6kGgngRMEGqnBO1BSJliIiF7sWdZtSgfEHA9fnbdvnqso6BZ5AptfGDlPyyj3L1VGn6tpEPybYNkl6pyPJpBIPUE4hLIGTi/jBf2d9JePBaX//iP/9Bxxx03+ONqXnhG0UfqJxwHIRCQgL2YPvzwwwtbXSfp0IDd5KtXK4yz9rXKHpeE+LRK/DVrRvxcM9QVDUT8XBEmKiWBwIUXXjjkuexwQq56+BSlQO6FF17QuHHjhhzEHC67WzU+Wza6gw8+WPY8PF/sCtcZM2zrXlpqJZDLH5KPIlNeNVxoA4FqCUQcP1drBu0gAAEIVEqA/VulpFae9Kv8zXiAThNelQWU8Al00HxTvNnbgyHHdfN22ksDE8bZRokCgbQSKH5pZ+vdrvz0e7GWZ5C/vmn11Vf30uLfddddQ/DMmzdvSFa0YnaWmc4yW7z77ruDHx1yyCGybGprrrnm4M/8TtlFNQ/lHgIUP4SIajy/E4h+2d+Mu73YDFKKH2BV88IzyHjUhUC9Cdh3iP2eWDacMsUyyXVIGqi3rQ6M73r87Lp99ZpCu17NMr9UW6oVylk60sFsM5aJyq6XoUAAAtUTiFMg53ftabkYtzj7WzWHMm677Tbtu+++gzAsy7plmm5ubq4eEC0hkHECtpe2LO0Fxa5N3yMglp0l2emzoO0Kh7FrIoeeYAtoRIDqxH8BYPlUhV84flG3Jn6Omij91Y1AccZhM+TrX/+6l2Gt8Hlt3QyMOIOcj8hGcRwSy2fSe+qppwbR5Z+tjxw5sgRnrQRyXLFaz5XM2GEIRBQ/hzGBthCAAASCEGD/FoAWArlSWCygAAuIqsMSaM9ljWsqrmlCFhPGFV1zMWyHVIBAEgkUv7SzBx529VL+VNsmm2wyeE3T3XffrZdfftnLeHbCCSd47i5evFgTJkyQbfbzxa5qsis/P/nJT5YgefXVV/XFL37Razdc/bQL5Pxealr2uCOOOCLQUpo/f77a2toG24wePdp7WbnxxhsH6ofKEEgaAbv+0YRyK1bYDaslZVkum9zcpPkVsb2ux8+u2xfxdFTcnWWR+5Mk+2+Ycv/KxnYs/b4KO3lU0vb5uosWLdIOO+xQYVOqQQACfgTiFMjZeMXCNz/RmsX2lg3DskTnS7lMc6uaxUcffdQ7SJP/uxv1FVSsIAhkkYD9Xn3uc58rdP0xSZX+8TVh3NmSSu9VDgazltnjzDLiv2DzU1wbfuH4Rd2a+DlqovRXNwLLly/XXnvtpf/+7/8eYsMBBxzg3TKy2Wab1c22/MBRZpArvpHDroE1keBnPvOZyP0MMlYcArniON4crGY/EDkYOoRAFQRCxs9VjEgTCEAAAqEIsH8LgA+BXCksFlCABUTVsgTG5oRxrX417OSMZXDiFDwrKCsE/F7ame+rrbaaLDOZCeEsU5wVE81Z+nlLsW8PDfLlZz/7mb71rW8NQWZXOJmQbo011hj8ubU/6aSTZKKWfLFx7ErWgw46qAR52gVyfux7enrU2ur79VR2SRaf8IzzgU5Wfi/wMzkEli5dqo6ODs2dW1YHNz8nlOtPjleRWup6/Oy6fZFORsDOLIOcZZKLolQqlHtG0pb5Af/whz9oq622imJ8+oBAZgnELZCr5AWaX0x93nnn6dRTTw00L88//7x23XVXvfLKK167j3zkI7JMk5YZmgIBCFRH4JlnntHWW29d2PhZScP98TVh3FmSokrzavGGCe1qVYj/wpGGXzh+Ubcmfo6aKP3VlcAvfvEL7+rvwutA8wZtu+223nPi/fbbT5/4xCfqYmdUAjm/Wz1MsG6x7brrrhu5b3ZryuTJk4f0W+4ZcCXxfVAD7TrXmTOHJqm/6aabhhy4Dton9SFQLwJVxs/1MpdxIQABCLB/C7AGEMiVwmIBBVhAVPUlYBk0Ov0+GTNmjJc1rjALEwwhkAUC5QRy9vvwgx/8wHvxNVx5++23deihh+rmm28erGrCt9tvv33I1Wy28bdTh++///5gPT8hXf7DtAvkil8ympjw3nvvlV2RGqSQzSMILeqmlYB9v9jp18LslEW+2pNAiwOyVlyPn123r57rZR1JSyLIIlfog91LfNrKTDPl7ie2rHUb5RtY1liykdZzCTB2GgjELZArziRszIpftkWVtTiqwx1pmFd8gEBUBOz3yrK2FxRToJZLBW7COItph9zJGtKWWmePM3OJ/8JNGvzC8Yu6NfFz1ETpr64E/va3v8myndlh6FWVxsZG7b333vryl7/s3RRi+8ZKniGHdS4qgdz//M//6Atf+ILs2Wy+2OFtu3a18LB3WHvz7R955BGNHz9e9gw9X8odWIlaIOd3+4tlne7t7XUiK2BUjOknOwQCxs/ZAYOnEICAqwTYvwWYmeEVCQE6S0lVFlBKJrIObtjdg12SLHtcSens7JSdoqFAIIsE/F50VbNJ9ttsf/7zn9dtt92m9ddfX5blaeLEiXr66acHMZsw9de//rU23HDDLKJXVMK2qPrJ5CTgdOoI+J2KLXDSssh1mHYgdY6Xd8j1+Nl1++q9VCyby+kxGGFXrp7hI5RbLmnt/HhvvvmmRo4cGcPwdAmB7BBwQSAXlbAtqn6yM/t4CoHhCdh1dpahvaC8Jan4j6/dwXqOpL2G7zFwDXsYNjSlTOAuAjcg/guMbEgD+IXjF3Vr4ueoidJf3QmYSM5EWmecYVvGysqaa66p3Xbbzcs+F2eGuagEcsWHls1Lu1lozpw5lTkcsNbvfvc770D066+/PtjyxBNP1KxZs0p6ilIg99vf/tY7rF4oBLQBp02bposuuqgmosaAqKgOgWEJVBg/D9sPFSAAAQjUiAD7twCgEciVwmIBBVhAVPUINOWuU23342HXGFqWrLFjfXVzIIRAJgj4veiq9sTclVdeqSOPPHIIt/PPP9/bdNumv/D0YUNDgyeO22mnnTLB2c/JqIRtUfWT2YnA8dQR6O/v97LJWVadMsXuY50uaVnqnE9e/Ex8v+pFGEcWucIRi4Vy70j6WL6CnW5fa621MvBrgosQiI9A3AK5vr4+7b777vr73/8+6MQFF1ygk08+efDfUQnbouonPtr0DIHkEXjnnXc0YsSIQsP/T1L+j68J40wsv3dMnv01l63O/lvLQvwXjjb8wvGLujXxc9RE6c8ZAk899ZSOOeYYLVy4MLBNW2yxhc4880wdcsghxX/nAvdV2CAqgVzxs1Qbo1xGt1AG5xoH2ROEEci99957evXVV7Vo0SJdcskl3u0uxWXzzTfXPffco09+8pNRuEYfEKg5gWHi55rbw4AQgAAEhiHA/i3AEkEgVwqreAEFwElVCHxIwLJjdXV1acqUKWCBQOYJ+G3Q7ffDxCVBi50wPOKII3TdddcNNrUU+9/5znd02mmnDbla1Tb73/ve9zJ9Ui0qYVtU/QSdb+pDwHUCdvK3o6NDy5b56uBW5ERy3a77EdI+1zdgSbMv5HQ42/zXK68765RkgrnV81aa4Gb11Qf/6azxGAYBlwkEeRlWjR+VXNcUlbAtqn6q8ZM2EEgrAXuRXXSV23uS8lep7ptWv4v84hl4sIl2PX4O5k3ya5tCnfg5+fOIB2UI/OMf/9Azzzzjia3sGYtlGQ9S1l57bf3nf/6nDj300EieAWdRIBeE93B1V1ttNV177bWyw/EUCCSVQJn4eY2k+oPdEIBA6gmwfwswxTwcKIWFQC7AAqKqP4GpU6d6WeMaGxtBBAEISIr6Rdezzz7rpdS3fsuVPfbYQ9dff33mr22LStgWVT/8QkAgjQQGBgY8wa/ftRU5f/tyQrneNPq/UvTk+gYsafaldJn4u2UvQygQgEA4AnEL5Cxbaltb2xAjLWvzN7/5zcGfRRXvR9VPOKK0hkD6CHzkI5l/BJx5AAFXtevxc0B3El99yHwQPyd+PnFgFQRsfVs8eNttt+nqq6/WAw88IDssXUmx2NSu9CzKmlpJ0yF1EMgFRjbYwK7Bveqqq3TwwQdHIlas3hJaQiA8AZ/4mXgyPFZ6gAAE4iHA/i0AV77MS2HxhibAAqKqPwEEcqwMCAwlUPyiy06v33vvvWppaakald9Vq/nO1llnHe9q1e22267q/tPSMCphW1T9pIUrfkCgkAACOQRyIX8jMr3/4AVfyNVDcwiUOYzS3t7uZeCIovgJ5Hp6etTa2jrYfVTCtqj6icJv+oBAmgggkBPPwIMtaF6wBOMVd20EcnETpn9nCeQFc/ac154F239XJZj7+te/rtmzZ8uEWtWWqARyTzzxhMaNG6f//d//HTSl2htVKvHl+eef16677qpXXnllsLpdX3vppZeWNC/2sZL+h6tjV91eeOGFam5uHq4qn0MgEQQQyCVimjASAhD4gAD7twArgYcDpbAy/YIqwNqh6jAEuGKVJQKBDwkUv+hqaGjwTgDusMMOVWOyhyHf+MY3dMUVV5T0MW/ePE2ePLnqvtPUsPjhiJ2ivP/++/X5z38+kJsI5ALhonKGCHDFaiI2YK5vELOy/7hF0kxJC7giKkNfkrhaEwJxZ5CzLBDFsfWtt96qffbZZ9C/N954Q5MmTdKiRYsGf2bZnA888MBADBDIBcJFZQhURKDMFVG7r2w8Q9IXK+ok+ZV4Bh5sDl2Pn4N5k/zaXLGa/DnEg4gI2N+0p556Sueff74nmHv//feH9GyCFss8d9hhh1U9YlQCubhj9GIHH3nkEY0fP15vv/324EfnnXeeTj311BIWYQVy6667rjbccENvvP3228+76WXkyJFVM6chBFwjwBWrrs0I9kAAAsMQYP8WYInwcCAALKpCoAyBJkk/lNTu97mdqrfrVseOHQtACGSWQBwCOYP5+OOPeyfxLHtTvmywwQZ68MEHtdVWW1XE+69//au3kTfRWNTFHhLcfPPN+vjHPz6k67APIcrZ6Sc8jOolY19fn3bffXf9/e/2XFZab731ZD/7zGc+EzU2+oNAIgj09/d716paVp0yZW7uWtVliXAonJGub8Cwb9Xzu46kJZKG/rEKtyYKW9+68hRbp6S8auYdSR/LV7CH92uttVZ0o9ETBDJIIO6Xbx0dHd6eNl/8Yk6/mLrcC7lVTVHx4Q57yXnnnXdqzz33zODM4jIEoiHwzjvvFF8393+S8n98La37uZKqT+++ajP/KmljSfZfSnIIuB4/J4dkNJYSP0fDkV5SRmDp0qU66qijdM899wzxbKeddtIdd9xRtWArKoGcX3y8xx576KabblJjY2Pks3HDDTfooIMOGtJvuQMrxT5GcZg9cofoEAJ1JDBM/FxHyxgaAhCAgC8B9m8BFgYCuQCwqAqBYQi0SeqS5KuE6+zs1IwZdjiXAoHsEYhDIGcZ5I444ghdd911JUAtpbtluqgknX7aBXJRZfMovlpr9OjRWrhwoTbe2N51UCCQLQL293zmTEuE5Vv6JXVI6skQFdc3YNi36sVoi/nMGNbrbbl+P0wn9cEgyyWtnR/vzTffrPrFRQw20yUEEkkgToGcHY74yle+Inu5li+bb765HnroIX3iE58Y/JlfvWqukCJrcSKXIEY7TmD58uVaZx3Tww+WtyQVp3mZsPJTe2g1PgZ3rN+ywXMM49FleAKux8/hPUxWD8TPyZovrK0hAfsbZ6KwQpHcGmusoXvvvVctLdVpv6MSyBmGqVOn6uKLLx4kstFGG3kHuy2ejroUj/VP//RP6u3t1TbbbFMyFAK5qOnTX9oIVBg/p81t/IEABJJLgP1bgLlDIBcAFlUhUCEBe/BnWTJKypgxY7yT921tpqWjQCA7BOIQyFka/SOPPLIsxEqvWU27QM5OO9mDIrsGK1+qyeZx4YUX6pRTThnso1x2vOysajzNIoGenh4va9zixYvLuW8v/rKohnd9A4Z95X9h48ged7ukMwoyxhWP/idJG+V/+PLLLyO2zuIXKj5HSiBOgdyyZcu066676sUXXxy0ed999/UEc8XZH4tfyrW3t8uuIg9SbrvtNln/+cKhjCD0qAsBfwL2HbHJJpsUfvhKLqubXwMTyllMu1uEPN+UNIoschESjb8r1+Pn+Am4NQLxs1vzgTVVELDnkxdccIHsee2KFSv0yiuveMkE7BlL2LJgwQJNmDBB77777mBXP/vZz/TNb36zqq6jFMjZc6T9999/iB12BawdQImy+B2Q/tznPudlYrbrUIsLArko6dNXGgkEjJ/TiACfIACBZBFg/xZgvhDIBYBFVQgEIGBZ5OwOmla/NvaiwE7TNzc3B+iSqhBILoGoBXLPPvusdtttN1m/+WKnA/PXf9rP/vmf/1n33XefTJi6qpJ2gZz5HsXLyuI+vvrVr8pEinbtFQUCaSdg13bY9XJz59qtqb7F7lm1p7qWPS6LxfUNGPaVX5V2qCMqUecdub4WDvNL8IykLfN1/vCHP1R8LXoWf7nwGQKVEIhTIHf77bd7grV//OPDr9Jyhy3+4z/+Q8cdd9ygydUcqCjuwzJ/2EEPy4BBgQAEqiPwzDPPaOutty5s/KykrYbpbffc3/WohHKWrfbs6jygVR0IuB4/1wFJXYckfq4rfgaPgoDfAV470HvNNdfInumGKX/+859lcedTTz012E01h4PzjaMUyL3wwgsaN26c7NBJvgS5+aRSLn4x+6puNEIgVylZ6mWVQJXxc1Zx4TcEIFB/AuzfAswBb7UDwKIqBKog0J4TyjUVt21oaPCyyU2bNq2KbmkCgWQRiFIg53e1qqWl//nPf66vf/3rev755wfh7Lfffrr22ms1YsSIZAGL2Fq7bnby5MmDva7qBKHf0AMDA95px8LrCuzU58knnxyxpXQHAfcIdHd3eyea7YSzT7EnnCaMK6ucc8+jWCxyfQOGff7T/nFJSyQNuXOtihVyZy578nDCuHzXj668gnj7/D8WLVqkHXbYoYphaQIBCOQJxCWQs8MnlrHZXlzmi+1jH3jgAd/f276+Pu2+++6Dh1aquULq2GOP1WWXXTY43jHHHKNLL72UyYYABEIQsKuLbQ9YUB6TVOkf36iEcmSRCzGHdWjqevxcByR1HZL4ua74GTwqAsWHbzfddFPvutGmppJXJ4GG/N///V/vQIfFovniikDODpmceOKJmj179qBtH/3oR3X33Xd7wrkoyttvv61DDz1UN998c0Uxu1VCIBcFefpIM4GQ8XOa0eAbBCDgJgH2bwHmBYFcAFhUhUCVBBoldUnyVcLZiXgTykW1IarSRppBIFYCUQrkLEX+t771rUF7LYOZpaY/7LDDvIxmxdeu/vSnPx2SySJWRx3t3DZ0lnEvL/BZ1YtNPxd+97vfyb6rXn/9de9jO9l57733ej+jJ2wzAAAAIABJREFUQCCtBHp7ez1hXOED1iJfuyV1SBpIK4MAfrm+AcM+/8m0TC52hVq15S5J1kelwrj8OPdI+mL+H3bly8SJE6u1gXYQgIDkZVXeeeed9dJLLw3yqOZ602KYxTGkfb7XXnvpxhtv9D2A4ncd60033aS2traK5skv+4fF90cccURF7akEAQj4E7jrrrs0adKkwg9/LWmPgLzsb7dlnQ3zNv/03POxgENTvQ4EXI+f64CkrkMSP9cVP4NHRcAOXRx++OFDuoviua0dlt511129a1vz5frrr9eBBx5YlelRZpAzA/r7+713P2++aVrxD4r9e/78+Ro5cmRVNhY28nseble42nW25bLzIZALjZ0OUk4govg55ZRwDwIQcIgA+7cAk4FALgAsqkIgJAF7iGjXrvoqSuwElQnlGhtNT0eBQLoIRCWQW7x4sSZMmCB7eZYvhWnp/U7MVXrVarqID/XG7xrZVaXZL2bxk5/8xDvtmC9BM9ClmS2+pY+AZUw0YdysWbPKOWdHki1rXG/6vK/aI9c3YNhXOrVhssfdLemMKoRxeSuulXRI/h8mcreH9xQIQKB6AnEI5JYvXy679qowg7AdTPnlL39Z9mWjZcj42te+piuuuGLQmeFezhV6XXw1VDUZ6KqnSEsIpJeAjyDhOkmHVulxGKEcWeSqhF6HZq7Hz3VAUtchiZ/rip/BoyLgd92o3Qpi8eYnP/nJqocpPky93nrreYcdP/OZz1TVZ9QCOYuRTzrpJNkNBYXFbkKxzHJrrrlmVXZao4cfftg7wFIovqvkYDQCuaqR0zAjBCKOnzNCDTchAIE6EmD/FgA+ArkAsKgKgYgIWCY5E8o1FPdn6cS7uro0ZcqUiIaiGwi4QSAKgVyl4rfHH39cX/ziF4c8GOCqValY5Lbxxht712NtueWWq1wkf/zjH7XHHnsMubo2iLjOjRWIFRCojMCcOXPU0dEhy4DjU+yOVRPGDX2iWVnXaa/l+gYM+0pXoGVwOTvgwrTMFZY55sN7awJ2kKtud8t8O9/UXhLYQREKBCBQPYGoBXJ/+9vfdPzxx+vnP//5EKMs2+MNN9ygj3/cNLb+pVjkVukVUibIa21tlWVwzZcg4rrq6dESAuknYAc/pk0bcqnBJZKOD+m5ZaCzuCBoWvHTJJ0Xcmyax0/A9fg5fgJujUD87NZ8YE2VBEwoduaZZ+qcc84Z0oMdxL3uuuuqEsn5CcTCxpBRC+TM2aVLl3qZ059++ukhvk+ePFkm8KsmaYJd02oHxwvFcda52f+9731PdrilXEEgV+UipllmCMQUP2eGH45CAAI1J8D+LQByBHIBYFEVAhESaMqJ5Nr9+rQXA5ZNbuzYsREOSVcQqB+BKARyxacBzZvzzz9fp5xyyhDH7GHLeeed52WAKix+detHpPYjL1myxBMOPvvss4OD77777l4WEDtZ6Vf8ModUKqyrvYeMCIHqCdh1F/adYddblClzc+I4X+Vc9SOnpqXrGzDsG7rUgmaPs2vYOiMQxuWtsOxzZ+X/cdppp3lxLwUCEKieQJQCOcvsYdksCjPHmWXrrLOO7rjjDu24446rNNQvc/FWW22lW2+9tezBDD9BXqXCuuqp0RIC2SFgce65555b6LBdkR5UKF8OWFChnGWR20TS29mZgUR66nr8nEioIYwmfg4Bj6ZuESgnFFt77bV10UUXeVewjhgxYlij33vvPf3iF7/w4tYVK+w84wclihgyDoGc2eYn5rOfb7vttrrqqqv0L//yL8P6bRXsELkdNLMDnu+///6QNnbI2a6XHe7qVgRyFaGmUoYJxBw/Z5gsrkMAAjERYP8WACwCuQCwqAqBGAi0SeqS5KuEI0tTDMTpsi4Ewgrk/K5WXdWG/y9/+Yv22WcfPfLII4P+2ku9X//619puu+3qwsCFQf1EhuUewjz11FM66qijhjA0H7IuNHRhHrEhWgIzZszQzJkzy3XaL6lDUk+0o6auN9c3YNg3dMmZgtziz+HKvZLsBXrYjHHF4xwj6dL8D9vb22XZGykQgED1BMII5CzjxGuvvaaHHnrIy16xcOHCEkNWW201XXvttd6Vq5WUu+66S3vvvfeQF3ajRo3yrl61AxqF2SzsJallkbzxxhuHdH3cccfp4osv1hprrFHJkNSBAARWQcBuKZg71857DJZjJV0WMTQTyllQvWsF/f7AEtxUUI8q9SPgevxcPzL1GZn4uT7cGTUmApb5bN9995UdkiguJo6zPeLBBx/sPcO1Q7352NHiVosd582bp8svv9yLYYtLJdnThnMrLoGcjXvLLbfo0EMPHSLqy9tjGeZOPvlktbS0lGRsNkGg3fJhokCz76233ipxY7iD0IUNEMgNtwr4POsEahQ/Zx0z/kMAAtERYP8WgCUCuQCwqAqBGAnYtRSWmaOkjBkzxsuq0dZmWjoKBJJJIIxAzrJQHHjggbIXbfnS0NDgid122mmnskDseqY999xT77777mCdSq6FSibhyqwud12Wtd500001fvx47yXkgw8+qN///vclndqpzNmzZ2vNNdesbEBqQcBhAj09PV7WOBPglin2gs/+PlOGJ+D6Bgz7PpxDyx73R0nrr2Ja7SpVW/8f3nM4/BoIUmMvSbfnG9hDfPubToEABKon4CeQq763oS1NHGcZKuzK1VVd01TYyjI6//jHP9app55aYsaGG26oCRMmeFktHn/8cS1atKikTqWZL6LykX4gkHYClkn83ntN9z5Y9pZ0R0x+T8plii2/WZdM0bApWeRimoFounU9fo7Gy+T0QvycnLnC0goJ3HDDDbKrUP1EchV2UVLNDljYtYhhn1vGKZAzo+1Atx08sds+yhXzYaONNvI+/vvf/y6L91dV7JDzT37yk4qvakUgV+0qo11WCNQ4fs4KVvyEAATiI8D+LQBbBHIBYFEVAjETsCxydr9Uq984dnKqq6tLzc3NMZtB9xCInkAYgdwFF1yg7373u0OMOv3003XWWWet8iWdvZg76aSTvBd6hSXrGdDs2tRjjz3Wu1o1SLEsINdcc82wKfqD9EldCNSDgJ02NmGcnTguU+yeVcuwZdnjKJURcH0Dhn0fzuNpuXjTb2YtU5x9HnXGuOKxPiPpqfwPN998cz333HOVrTRqQQACvgTiEsjZVVd23dOXvvSlisVxeQPtZaddoWyxfJBiB8Qss4Yd3qBAAALRENhiiy30/PPPF3Zmd7j9Lprey/ay58pP7LBJuYxy35f045htoPvqCbgeP1fvWTJbEj8nc96wehgCv/3tb3XYYYfp6aefDsXKxGT23uQ73/lOaHGcGRK3QM7GsAxwdkWqidrCFIvXLQu0ZaVbffXVK+4KgVzFqKiYUQJ1ip8zShu3IQCBCAiwfwsAEYFcAFhUhUCNCLTnXlw2FY9nWbMsm9y0adNqZArDQCAaAtUK5CyrhJ3WsRT6+WIvzSzTjGWfGK6YEMayxhU+aOGqVentt9/2rqwyoeFwJzXtIdM555yjE088UXbNAQUCSSZgglkTx61YscLPjWU5YdyQ+6eS7G8NbXd9A4Z9HyyGRkkv+mSPs0xx9gK7Vmnc1irOGGPXxViWKgoEIFAdgagFchbz2d9Lu/rUXrpVW+x3265mtWweftdAFfd7wgkneC83w4xZra20g0BaCbz//vt+L8xtY/dOjXyemIszvlA03p8ljSaLXI1mIfgwrsfPwT1Kdgvi52TPH9avgoA9l7z++uu9Z5RBD07ZHtIyp82cOTPSpAK1EMjlkdgNHnao5MYbbwy0TjbYYAOdd955Ovzww6t6XotALhBuKmeMgAPxc8aI4y4EIBABAfZvASAikAsAi6oQqCEBe4HZJclXCdfS0uIJ5caNG1dDkxgKAtUTqEYg53e1qj34uP322z3RW6XlF7/4hfewwDLK5QvXNn1A4i9/+Yt+9atf6ec//7n6+/s1MDDg/dxEcdtvv73HbfLkyVp//VXdxFfpTFAPAvUjYFcu24v+vr6yibEs1WSHpA9+CShBCbi+AcO+D2bU7jo8r2ByTRjXKWnInWtBJ7/K+i9JGpVva0L2T33qU1V2RTMIQCCMQM7i64033lif/vSnNWnSJLW2tmrrrbcOlIFiuBmwGPPWW2/VZZddpocfflhvvPGG18TGtsMvBxxwgJfheNSowa+F4brkcwhAoEIC9uLdfr8Lit3nZsK0Whc/oZylig+WZrLWVmd3PNfj5yzODPFzFmc9Qz7bc9sXX3xRd9xxh3cwetGiRd4VpIUHey12HD16tMaPH+9dUWqHqhsb7TVKtKWWArm85RYvm98mFrRnWMW+myDuX//1X7XPPvt4vlu25Y98pPrXuwjkol0z9JYuAg7Fz+kCizcQgECcBNi/BaBbfQQVYBCqQgACVRMwBZxdu9ri14Od6DehXBwbwaotpiEEIAABCEDAEQL2gNGEcbNmzSpnkSnm7DpVEwpRqifg+gYM+yTLFGMv1f45d4WqCeNqlTHOb2XdvfL3bo/8Bz09PZ4ohwIBCEAAAhCAQLQE5s+fr7a2tsJO71kZC9j1p/Uqk1YObJlrd5FEFrl6zcLw47oePw/vQfpqED+nb07xCAIQgAAEHCTgYPzsICVMggAEHCPA/i3AhCCQCwCLqhCoIwHLJGdCuYZiG5qamrxraKZMmVJH8xgaAhCAAAQg4BaBOXPmqKOjQ8uW2c2pJcXuWDVhnGWOo4Qn4PoGDPuk70naP5cxzl6M17vMlvTtvBF2Ncypp1qCOwoEIAABCEAAAlESKM4QI+kSScdHOUaVfeWFctdK+vcq+6BZfARcj5/j89zdnomf3Z0bLIMABCAAgRQRcDh+ThFlXIEABCImwP4tAFAEcgFgURUCdSbQlBPJtfvZYVk3LJvc2LFj62wmw0MAAhCAAATqR8CuC7ascXbar0yZmxPH+Srn6md5okd2fQOGfdJ2KwVyjzu0yuzF/E/y9hx55JGaO9d+NSkQgAAEIAABCERJoL29XfPmzSvs8gRJJrRxpWwr6TeuGIMdgwRcj5+zOFXEz1mcdXyGAAQgAIGaE0hA/FxzJgwIAQg4T4D9W4ApQiAXABZVIeAIAbsbo0uSrxKus7NTM2bYbRUUCEAAAhCAQLYI2N+/mTNnlnO6X1KHpJ5sUamJt65vwLCvJssg0CC7Sbo/32KbbbbRb37Du/FABKkMAQhAAAIQqIDAtttuqyeeeKKw5nhJD1TQlCrZJuB6/JzF2SF+zuKs4zMEIAABCNScAPFzzZEzIAQgEJ4A+7cADBHIBYBFVQg4RsBUcJ1+No0ZM8bLJtfWZlo6CgQgAAEIQCDdBHp6eryscYsXLy7nqKnmUI/Htwxc34BhX3xzX23P60h6o7Dxu+++qzXXXLPa/mgHAQhAAAIQgEARgb/97W/66Ec/WsxlXUlvAgsCwxBwPX7O4gQSP2dx1vEZAhCAAARqSoD4uaa4GQwCEIiOAPu3ACwRyAWARVUIOEjAssj9UFKrn22WCrirq0vNzc0Omo5JEIAABCAAgXAEli5d6gnjiq6NKuzU7lmdLsmyx1HiI+D6Bgz74pv7MD3/XtLW+Q4WLFignXfeOUx/tIUABCAAAQhAoIDAwoULtcsuuxQy+YOkTwEJAhUQcD1+rsCFVFYhfk7ltOIUBCAAAQi4QoD42ZWZwA4IQCAgAfZvAYAhkAsAi6oQcJhAe04o11RsY0NDg5dNbtq0aQ6bj2kQgAAEIACBYAS6u7s9cdyKFSv8Gi7LCePmBuuV2lUScH0Dhn1VTmzMzf5L0uH5MWbNmqUTTzwx5iHpHgIQgAAEIJAdAhdffLGmTp1a6PDVkr6aHQJ4GoKA6/FzCNcS3ZT4OdHTh/EQgAAEIOA6AeJn12cI+yAAgTIE2L8FWBoI5ALAoioEHCfQKKlr5XVVvkq4lpYWTyg3btw4x93APAhAAAIQgEB5Ar29vZ4wrq+vr1ylbkkdkgbgWDMCrm/AsK9mSyHQQCdJujDf4ogjjtCVV14ZqAMqQwACEIAABCBQnsDkyZN11VVXFVY4WdJFMINABQRcj58rcCGVVYifUzmtOAUBCEAAAq4QIH52ZSawAwIQCEiA/VsAYAjkAsCiKgQSQsAUcHbtaoufvXZ62IRyjY2mp6NAAAIQgAAEkkFgYGDAE8ZZlqkyxRRzdp1qbzI8SpWVrm/AsM/N5WZ3vj2UN23zzTfXc88956alWAUBCEAAAhBIIIEttthCzz//fKHlX5C0IIGuYHLtCbgeP9eeiBsjEj+7MQ9YAQEIQAACKSVA/JzSicUtCKSfAPu3AHOMQC4ALKpCIGEELJOcCeUaiu1uampSV1eXpkyZkjCXMBcCEIAABLJIYM6cOero6NCyZXZzakmxO1ZNGGeZ4yj1IeD6Bgz76rMuKhn1bUlr5SvaS/zNNtusknbUgQAEIAABCEBgFQReeOEFmfi8oLwjaQTQIFAhAdfj5wrdSGU14udUTitOQQACEIBAvQkQP9d7BhgfAhAIQYD9WwB4COQCwKIqBBJIoCknkmv3s721tdXLJjd27NgEuobJEIAABCCQdgJPPvmkJ4ybP39+OVfn5sRxvsq5tPNxyD/XN2DY59BiKTLlLkl75n92+eWX66ijjnLXWiyDAAQgAAEIJITAFVdcoaOPPrrQ2rslTUyI+ZhZfwKux8/1J1Q/C4if68eekSEAAQhAIMUEiJ9TPLm4BoH0E2D/FmCOEcgFgEVVCCSYQJukLkm+SrjOzk7NmDEjwe5hOgQgAAEIpI2A/V2aOXNmObf6JXVI6kmb3wn1x/UNGPa5u7BOl3R23jzLbmwPJCkQgAAEIAABCIQjYIJzy8JcUM6QdE64XmmdIQKux88ZmooSV4mfszz7+A4BCEAAArERIH6ODS0dQwAC8RNg/xaAMQK5ALCoCoEUEDAVXKefH2PGjPGyybW1mZaOAgEIQAACEKgPgZ6eHk2fPl2LFy8uZ4Cp5lB112d6yo3q+gYM+9xaL4XWtEjqzf+gublZS5YscddaLIMABCAAAQgkhMCoUaO0dOnSQmvHrcza2pcQ8zGz/gRcj5/rT6h+FhA/1489I0MAAhCAQIoJED+neHJxDQLpJ8D+LcAcI5ALAIuqEEgJAcsi90NJrX7+tLe3q6urS/aCkgIBCEAAAhCoFQF7gWfCuHnz5pUb0u5ZnS7JssdR3CLg+gYM+9xaL8XWvCFpnfwPH330UW2//fZuW4x1EIAABCAAAYcJPPbYY9phhx0KLXxT0roOm4xp7hFwPX52j1htLSJ+ri1vRoMABCAAgZQTIH5O+QTjHgTST4D9W4A5RiAXABZVIZAyAu05oVxTsV8NDQ1eNrlp06alzGXcgQAEIAABFwl0d3d74rgVK1b4mbcsJ4yb66Lt2OQRcH0Dhn1uL9RrJR2SN9EOatj3AQUCEIAABCAAgeoI2POcjo6OwsbXSTq0ut5olVECrsfPGZ2WQbeJn7O+AvAfAhCAAAQiJUD8HClOOoMABGpPgP1bAOYI5ALAoioEUkigUVKXJF8lXEtLiyeUGzfObuKgQAACEIAABKIl0Nvb6wlh+vrK3vbULcne7g1EOzK9RUzA9Q0Y9kU84RF39zVJl+X7tPjTvhsoEIAABCAAAQhUR8Ce4RTF18dI+n/V9UarjBJwPX7O6LQMuk38nPUVgP8QgAAEIBApAeLnSHHSGQQgUHsC7N8CMEcgFwAWVSGQYgKmgLNrV1v8fJw6daonlGtsND0dBQIQgAAEIBCOwMDAgCeMmzVrVrmOTDFnKaRQyYRDXavWrm/AsK9WK6G6cTaW9HJh0yVLlqi5ubm63mgFAQhAAAIQyDCBpUuXatSoUcUENpH0pwxjwfXgBFyPn4N7lK4WxM/pmk+8gQAEIACBOhIgfq4jfIaGAASiIsD+LQBJBHIBYFEVAhkgYJnkTCjXUOxrU1OT7MqrKVOmZAADLkIAAhCAQFwE5syZ4135tGyZ3ZxaUuyOVRPGWeY4SnIIuL4Bwz7319L9knbLmzl79mx9+9vfdt9qLIQABCAAAQg4RuCSSy7R8ccfX2jVA5LGO2Ym5rhPwPX42X2C8VtI/Bw/Y0aAAAQgAIEMECB+zsAk4yIE0k+A/VuAOUYgFwAWVSGQEQJNOZFcu5+/ra2tXja5sWPHZgQHbkIAAhCAQBQEnnzySU8YN3/+/HLdzc2J43yVc1HYQB+xEXB9A4Z9sU19ZB2fIun8fG8TJ07UnXfeGVnndAQBCEAAAhDICoFJkybprrvuKnT3u5IuyIr/+BkZAdfj58gcTXBHxM8JnjxMhwAEIAABdwgQP7szF1gCAQhUTYD9WwB0COQCwKIqBDJGoE1SlyRfJVxnZ6dmzJiRMSS4CwEIQAAC1RCwvxczZ84s17RfUoeknmr6po0TBFzfgGGfE8tklUZsIenZwhpcs+r+pGEhBCAAAQi4RaDM9VBbSnrOLUuxJgEEXI+fE4AwdhOJn2NHzAAQgAAEIJB2AsTPaZ9h/INAZgiwfwsw1QjkAsCiKgQySsBUcJ1+vo8ZM8bLJtfWZlo6CgQgAAEIQGAogZ6eHk2fPl2LFy8uh8ZUc6itk79wXN+AYV8y1phdATcub+qFF16ok046KRmWYyUEIAABCEDAAQIXXXSRTj755EJLeguvMHfARExIDgHX4+fkkIzXUuLnePnSOwQgAAEIpJwA8XPKJxj3IJAdAuzfAsw1ArkAsKgKgQwTsCxyP5TU6segvb1dXV1dam5uzjAiXIcABCAAgTwBO31nwrh58+aVg2L3rE6XZNnjKMkn4PoGDPuSscamSurOm7rzzjtrwYIFybAcKyEAAQhAAAIOENhll120cOHCQkumSZrlgGmYkDwCrsfPySMaj8XEz/FwpVcIQAACEMgIAeLnjEw0bkIg/QTYvwWYYwRyAWBRFQIQUHtOKNdUzKKhocHLJjdtmj1/pUAAAhCAQFYJdHd3e+K4FStW+CFYlhPGzc0qn5T67foGDPuSsfA2kvSnQlMfffRRbb/99smwHishAAEIQAACdSTw2GOPaYcddii2YGNJr9TRLIZOLgHX4+fkko3WcuLnaHnSGwQgAAEIZIgA8XOGJhtXIZB+AuzfAswxArkAsKgKAQh4BBoldUnyVcK1tLR4Qrlx4wZvyAIbBCAAAQhkgEBvb68njOvr6yvnrWWG6pA0kAEcWXPR9Q0Y9iVnRd4g6YC8uXZN3AUXXJAc67EUAhCAAAQgUCcCp5xyiux68oJyo6QD62QOwyafgOvxc/IJR+cB8XN0LOkJAhCAAAQyRID4OUOTjasQSD8B9m8B5hiBXABYVIUABIYQMAWcXbva4sdl6tSpnlCusdH0dBQIQAACEEgrgYGBAU8YN2tW2dubTDFn16n2ppUBfsn1DRj2JWeRHizpury5G2ywgV599dXkWI+lEIAABCAAgToR2HDDDfXaa68Vjn6IpF/WyRyGTT4B1+Pn5BOOzgPi5+hY0hMEIAABCGSIAPFzhiYbVyGQfgLs3wLMMQK5ALCoCgEI+BKwTHImlGso/rSpqUldXV2aMmUK6CAAAQhAIIUE5syZo46ODi1bZjenlhS7Y9WEcZY5jpJuAq5vwLAvWetvqaSmvMn2PdPe3p4sD7AWAhCAAAQgUEMCc+fOLX7uYsF5cw1NYKj0EXA9fk4f8XAeET+H40drCEAAAhDIGAHi54xNOO5CIP0E2L8FmGMEcgFgURUCEChLwF5imkjO9+1la2url01u7NixIIQABCAAgRQQePLJJz1h3Pz588t5MzcnjvNVzqUAAS4MJeD6Bgz7krViu3LfH57VEyZM0L333pssD7AWAhCAAAQgUEMCu+++u+67777CEe35TEcNTWCo9BFwPX5OH/FwHhE/h+NHawhAAAIQyBgB4ueMTTjuQiD9BNi/BZhjBHIBYFEVAhAYlkCbJHso46uE6+zs1IwZM4bthAoQgAAEIOAuAfsenzlzZjkD+3Mv43rc9QDLYiDg+gYM+2KY9Bi73FLSM4X9P/TQQ9pll11iHJKuIQABCEAAAskksGDBAn3hC18oNn4rSc8m0yOsdoSA6/GzI5icMYP42ZmpwBAIQAACEHCdAPGz6zOEfRCAQBUE2L8FgIZALgAsqkIAAhUTMBVcp1/tMWPGeNnk2tpMS0eBAAQgAIGkEOjp6dH06dO1ePHiciabag4VdFImNFo7Xd+AYV+0812L3n4p6aD8QEcddZQuv/zyWozLGBCAAAQgAIFEETj66KN1xRVXFNp8vaSDE+UExrpIwPX42UVm9baJ+LneM8D4EIAABCCQCALEz4mYJoyEAASCEWD/FoAXArkAsKgKAQgEImBZ5Oxaj1a/Vu3t7erq6lJzc3OgTqkMAQhAAAK1JbB06VJPGDdv3rxyA9s9q9NXvoiz7HGUbBJwfQOGfclbl3tJur3Q7BdffFGjR49OnidYDAEIQAACEIiJwEsvvaRNN920uPe9Jd0R05B0mx0CrsfP2ZmJyj0lfq6cFTUhAAEIQCCjBIifMzrxuA2B9BNg/xZgjhHIBYBFVQhAoCoC7TmhXFNx64aGBi+b3LRp06rqmEYQgAAEIBAvge7ubk8ct2LFCr+BluWEcXPjtYLeE0DA9Q0Y9iVgEfmY+N+Sdsz//Pvf/75+9KMfJdMTrIYABCAAAQjEQODUU0/Vv/3bvxX2/LCknWIYii6zR8D1+Dl7M1KZx8TPlXGiFgQgAAEIZJQA8XNGJx63IZB+AuzfAswxArkAsKgKAQhUTaBRUpckXyVcS0uLJ5QbN25c1QPQEAIQgAAEoiPQ29vrCeP6+vrKddotqUPSQHSj0lOCCbi+AcO+ZC6uoyQN3qtqBytefvlljRw5MpneYDUEIAABCEAgQgLLly/XJptsUnyQ5WhJQ+5bjXBIusoWAdfj52zNRuXeEj9XzoqaEIAABCCQMQLEzxmbcNzWDPhjAAAgAElEQVSFQLYIsH8LMN8I5ALAoioEIBCagCng7NrVFr+epk6d6gnlGhtNT0eBAAQgAIFaExgYGPCEcbNmzSo3tCnm7DrV3lrbxnhOE3B9A4Z9Ti+fVRr3rKQt8jXOOussnXHGGcn1BsshAAEIQAACERE4++yzdeaZZxb29pykLSPqnm4g4Hr8zAyVJ0D8zOqAAAQgAAEI+BAgfmZZQAACKSbA/i3A5CKQCwCLqhCAQGQELJOcCeUaintsampSV1eXpkyZEtlgdAQBCEAAAsMTmDNnjjo6OrRsmd2cWlLsjlUTxlnmOAoEigm4vgHDvuSuWYsZ/z1v/nrrraelS5dqxIgRyfUIyyEAAQhAAAIhCbz99ttqbm7W66+/XtjTd4jVQ4KleSEB1+NnZqs8AeJnVgcEIAABCECgiADxM0sCAhBIOQH2bwEmGIFcAFhUhQAEIiXQlBPJtfv12tra6mWTGzt2bKSD0hkEIAABCAwl8OSTT3rCuPnz55dDMzcnjvNVzsETApJc34BhX7KXqX33bJJ3wU78nn766cn2COshAAEIQAACIQicc845xRlVX5Zkz1goEIiKgOvxc1R+prUf4ue0zix+QQACEIBAVQSIn6vCRiMIQCA5BNi/BZgrBHIBYFEVAhCIhUCbpC5Jvkq4zs5OzZgxI5aB6RQCEIBA1gnY9+vMmTPLYeiX1CGpJ+uc8H9YAq5vwLBv2Cl0usIpks7PWzhy5Ei99NJLWnvttZ02GuMgAAEIQAACcRB46623NHr0aC1fvryw++9KuiCO8egzswRcj58zOzEVOk78XCEoqkEAAhCAQPoJED+nf47xEAIQcD6BgVNThEDOqenAGAhkmoCp4Dr9CIwZM8bLJtfWZlo6CgQgAAEIhCXQ09Oj6dOna/HixeW6MtUc6uSwoLPT3vUXaNiX/LW4RFJz3g37/ur6/+zdC3RkVZ3v8Z+8SYAWLiKYADoIIqFVWMCAJIK8ERPQiyMKpEcdvTBKGpVnoiatJjzV7kYHRkeddEBx5CokIm+EThAGXKCGRhQZBRJB5IqgCQ8Bb/aZaiZdfaq6dnKq6n/2/tZatVwju/b5/z97z/G/6X+f0+/+fgUfBBBAAAEE4hJwT352/35k1mdC0vZxKZBtDQSs1881IMj9Jaifc7+EJIAAAgggkIUA9XMWisyBAALGBTi/eSwQDXIeWAxFAIGqC7inyLl/09uedqXOzs7kD0Obm1/+89GqB8QFEEAAgZAEJiYmksa4oaGhUmm596x2S3JPj+ODQKUC1g9gxFfpStod1yVp2erw1ltvPf32t7/V9tvTD2B3yYgMAQQQQCBrgUceeUSvfe1r9dJLL82eerGk5Vlfi/miF7BeP0e/QBUAUD9XgMQQBBBAAIGwBaifw15fskMAgZcFOL95bAYa5DywGIoAAjUT6Cw0yjUVX7GhoSH529KLF7t/B8wHAQQQQKBSgWXLliXNcdPT02k/mSw0xq2odD7GITBLwPoBjPjC2K73S3rD6lROOukkXXzxxWFkRhYIIIAAAghUIHDyySfrkksumT3yl5J2reCnDEHAV8B6/eybT6zjqZ9jXXnyRgABBBBIBKif2QgIIBCJAOc3j4WmQc4Di6EIIFBTgUZJ7t1ZqZ1wra2tSaNcW1tbTYPiYggggEDeBEZHR5PGuLGxsVKhu6cy9UiayltuxGtGwPoBjPjMbJV5BbJI0r/PnuHOO+/U3nvvPa9J+TECCCCAAAJ5ELjrrru0zz77FIf6j5IG8xA/MeZOwHr9nDvQOgVM/VwneC6LAAIIIFB/Aern+q8BESCAQM0EOL95UNMg54HFUAQQqIuA64Bzr11tTbt6V1dX0ijX2Oj66fgggAACCKwWmJqaShrjli8v+cYl1zHnXqc6ihoC8xSwfgAjvnkusKGfu/vVyzXhUUcdpR/84AeGwiMUBBBAAAEEqiPwzne+U1dfffXsyV0tz98YrA43s0rW62fWqHIB6ufKrRiJAAIIIBCQAPVzQItJKgggsC4Bzm/rEpr1z2mQ88BiKAII1FXAPUnONco1FEfR1NSk/v5+LVrk/mIkHwQQQACBwcFB9fT0aHLSvTl1rY97x6prjHNPjuODQBYC1g9gxJfFKtuY43BJ184O5dvf/raOO+44G9ERBQIIIIAAAlUQuPzyy/W+972veOYjJF1XhcsxJQJOwHr9zCpVLkD9XLkVIxFAAAEEAhGgfg5kIUkDAQQqFeD8VqmUJBrkPLAYigACdRdoKjTJdaZF0t7enjTKLVy4sO6BEgACCCBQD4Hx8fGkMW5kZKTU5VcUmuNSO+fqETPXDELA+gGM+ILYZi8ncZmk96/+v3beeWf96le/CitDskEAAQQQQGCWwC677KIHHnhgtsm3JB0PEgJVFLBeP1cx9SCnpn4OcllJCgEEEECglAD1M3sDAQQiE+D85rHgNMh5YDEUAQTMCHRI6pe0e1pEvb296uvrMxMsgSCAAAK1EHD3vSVLlpS61L2SeiQN1yIWrhGdgPUDGPGFtSV3nmmQW6MjzjUGf/7znw8rS7JBAAEEEEBA0qc+9ankLwIWfXaZaZBbo2MOLAQyFrBeP2ecbvDTUT8Hv8QkiAACCCCwWoD6mb2AAAIRCnB+81h0GuQ8sBiKAALmBFwXXG9aVC0tLRoYGFBHh+ul44MAAgiEKzA8PKzu7m6tWrWqVJKua46u4XC3gIXMrB/AiM/CLsk2hk9L+uzsKe+++27tscce2V6F2RBAAAEEEKijwD333KM999yzOILPSPpcHcPi0nEIWK+f41iFbLOkfs7Wk9kQQAABBAwKUD8bXBRCQgCBWghwfvNQpkHOA4uhCCBgUsA9RW5AUntadJ2dncnftm5ubjYZPEEhgAACcxWYmJhIGuOGhoZKTeHes9otyT09jg8C1RSwfgAjvmqufv3mHp/9NOHDDjtM1113Xf2i4coIIIAAAghkLHD44Yfr+uuvnz2rq+sXZnwZpkMgTcB6/cyqzU2A+nlubvwKAQQQQCAnAtTPOVkowkQAgawFOL95iNIg54HFUAQQMC3QWWiUayqOsqGhIXma3OLFi00nQHAIIIBApQJLly6Ve6Xg9PR02k8mC41xKyqdj3EIzFPA+gGM+Oa5wEZ/7v5yxBqvjV6+fLlOOeUUo+ESFgIIIIAAApULXHTRRerq6ir+gXtEvvtLMHwQqLaA9fq52vmHOj/1c6grS14IIIAAAqJ+ZhMggEDEApzfPBafBjkPLIYigIB5gUZJ/ZJSO+FaW1uTRrm2tjbziRAgAgggkCYwOjqaPDVubGysFNAyST2SphBEoIYC1g9gxFfDzVDjS/2bpA+tvubGG2+cvG56p512qnEYXA4BBBBAAIHsBB588EG1tLToueeemz3p1yX9U3ZXYSYEygpYr59ZvrkLUD/P3Y5fIoAAAggYFaB+NrowhIUAArUS4PzmIU2DnAcWQxFAIDcCrgPOvXa1NS1i97ewXaNcY6Prp+ODAAII2BeYmppKGuPc05FKfFzHnHud6qj9bIgwQAHrBzDiC3DTFVL6X5Luk7TN6hQ7Ojp01VVXhZsxmSGAAAIIBC9w9NFHa3h4jYekPi5pN0n/L/jkSdCKgPX62YpTHuOgfs7jqhEzAggggEBZAepnNggCCEQuwPnNYwPQIOeBxVAEEMidgHuSnGuUayiOvKmpSf39/Vq0aFHukiJgBBCIS2BwcDB5nerkpHtz6lof945V1xjnnhzHB4F6CVg/gBFfvXZGba57oqQ1Xim9bNmytNfS1SYaroIAAggggMA8BNxfiFm8eK2H4ndKGprHtPwUAV8B6/Wzbz6MX1OA+pkdgQACCCAQjAD1czBLSSIIIDB3Ac5vHnY0yHlgMRQBBHIp0FRoknP/QnmtT3t7e9Iot3DhwlwmR9AIIBCuwPj4eNIYNzIyUipJ1xDimuNSO+fClSEzgwLWD2DEZ3DTZBzSpZKOXz3nK17xCv3sZz+jvssYmekQQAABBKor4Or/N7/5zfrb39YoXS6TdEJ1r8zsCKwlYL1+ZsnmL0D9PH9DZkAAAQQQqLMA9XOdF4DLI4CAFQHObx4rQYOcBxZDEUAg1wIdkvol7Z6WRW9vr/r6+nKdIMEjgEA4Au5+tGTJklIJ3SupR9Ia710KJ3syyaGA9QMY8eVwU3mG/CpJP5e07erfHXDAAbrllls8p2E4AggggAAC9RM48MADdeutt84O4DFJb5L0h/pFxZUjFbBeP0e6LJmmTf2cKSeTIYAAAgjUQ4D6uR7qXBMBBAwKcH7zWBQa5DywGIoAAkEIuC643rRMWlpaNDAwoI4O10vHBwEEEKi9wPDwsLq7u7Vq1apSF3ddc3Tz1n5puGJ5AesHMOKLYwf/g6TvzE717LPPTmo7PggggAACCFgXcGeAc845pzjM90r6D+uxE1+QAtbr5yDR65AU9XMd0LkkAggggEA2AtTP2TgyCwIIBCHA+c1jGWmQ88BiKAIIBCPgniLn/rS0PS2jzs7O5LWrzc3NwSRMIgggYFtgYmIiaYwbGhoqFah7z6p7nap7ehwfBKwJWD+AEZ+1HVO9eL4885Sdj86e/sorr9TRRx9dvSsyMwIIIIAAAvMUuOqqq3TMMccUz/IVSR+b59T8HIG5Clivn+eaF79bW4D6mV2BAAIIIJA7Aern3C0ZASOAQHUFOL95+NIg54HFUAQQCE6gs9Ao11ScWUNDQ/LEkcWLFweXNAkhgIAtgaVLl6qnp0fT09NpgU0WGuNW2IqaaBBYQ8D6AYz44tqw90h6y+qUt912W/3kJz9RU9Na5V5cKmSLAAIIIGBSYHJyUnvttZcee8y9TfXlz08l7WEyYIKKRcB6/RzLOtQqT+rnWklzHQQQQACBeQtQP8+bkAkQQCA8Ac5vHmtKg5wHFkMRQCBIgUZJ/ZJSO+FaW1uTRrm2trYgkycpBBCon8Do6Gjy1LixsbFSQSyT1CNpqn5RcmUEKhKwfgAjvoqWMZhB+0q6fXY273jHO3T11VcHkyCJIIAAAgiEI3DUUUfphz/8YXFC+0m6I5wsySSHAtbr5xySmg6Z+tn08hAcAggggMBsAepn9gMCCCCwlgDnN49NQYOcBxZDEUAgaAHXAedeu9qalmVXV1fSKNfY6Prp+CCAAAJzF5iamkoa45YvX15qEtcx516nOjr3q/BLBGoqYP0ARnw13Q4mLtYlyTUZv/w566yzdM4555gIjiAQQAABBBBwAmeffbbOPffcYgz3l/dKHhSQQ6BGAtbr5xoxRHUZ6ueolptkEUAAgXwKUD/nc92IGgEEqi7A+c2DmAY5DyyGIoBAFALuX0a7RrmG4mzdq7n6+/u1aNGiKCBIEgEEshcYHBxMXqfqHgWf8nHvWHWNcWs0dWQfBTMikLmA9QMY8WW+5LmY8N8lrVG0XXrppTr++ONzETxBIoAAAgiELXDZZZfphBNOKE5yUNI/hp052eVEwHr9nBPG3IVJ/Zy7JSNgBBBAIB4B6ud41ppMEUDAW4DzmwcZDXIeWAxFAIFoBJoKTXKdaRm3t7cnjXILFy6MBoREEUBgfgLj4+NJY9zIyEipiVYUmuNSO+fmd3V+jUDVBawfwIiv6lvA5AU2lHSnpLesjm7DDTfUj3/8Y+21114mAyYoBBBAAIE4BH7yk5/orW99q/7617/OTvinkvaRtMZ/GYcIWRoUsF4/GyQLIiTq5yCWkSQQQACB8ASon8NbUzJCAIFMBTi/eXDSIOeBxVAEEIhOoENSv6Td0zLv7e1VX19fdCgkjAACfgLuPrFkyZJSP7p35g/BeiQN+83KaARMCVg/gBGfqe1S02D2lHTHTD3n/rAv+bS0tOi2227TggULahoIF0MAAQQQQMAJPPXUU9p///21atWq2SCuKW5fSXejhIARAev1sxGmIMOgfg5yWUkKAQQQyK8A9XN+147IEUCgZgKc3zyoaZDzwGIoAghEK+C64HrTsnd/yDowMKCODtdLxwcBBBD4H4Hh4WF1d3cX/+HXbCLXNUeXLZsmBAHrBzDiC2GXzT0H907VS2f/3D0N2N2j+SCAAAIIIFBrAffvDlKeKu3etXpZrWPhegiUEbBeP7N41RWgfq6uL7MjgAACCHgIUD97YDEUAQRiFeD85rHyNMh5YDEUAQSiFnBPkRuQ1J6m0NnZmbx2tbm5OWokkkcAAWliYiJpjBsaGirF4d6z2i3JPT2ODwIhCFg/gBFfCLtsfjl8VtKnZ0/xsY99TBdddNH8ZuXXCCCAAAIIeAiccsop+vKXv1z8i89J+ozHNAxFoBYC1uvnWhjEfg3q59h3APkjgAACBgSonw0sAiEggEAeBDi/eawSDXIeWAxFAAEEJHUWGuWaijUaGhqSp8ktXrwYKAQQiFRg6dKl6unp0fT0dJrAZKExbkWkPKQdroD1Axjxhbv3fDJzT+Z5/+wfnHfeeTrjjDN85mAsAggggAACcxI4//zzdeaZZxb/9luS3JOa+CBgTcB6/WzNK9R4qJ9DXVnyQgABBHIgQP2cg0UiRAQQsCLA+c1jJWiQ88BiKAIIIFAQaJTULym1E661tTVplGtrawMMAQQiERgdHU2eGjc2NlYq42WSeiRNRUJCmnEJWD+AEV9c+7FUtutJGpX01tkDVqxYoRNPPBEhBBBAAAEEqibgniztnjpf9PmxJPcvDV6q2oWZGIG5C1ivn+eeGb/0EaB+9tFiLAIIIIBAZgLUz5lRMhECCMQhwPnNY51pkPPAYigCCCBQJOD+ZbZ77WprmkxXV1fSKNfY6Prp+CCAQIgCU1NTSWPc8uXLS6XnOubc61RdUwYfBEIVsH4AI75Qd55/Xq+VtFLS9rN/es011+iII47wn41fIIAAAgggsA6Ba6+9VkceeWTxqEckvU3SbwFEwKiA9frZKFuQYVE/B7msJIUAAgjYFaB+trs2RIYAAmYFOL95LA0Nch5YDEUAAQRKCLgnyblGuYbif97U1KT+/n4tWrQIPAQQCExgcHAweZ3q5KR7c+paH/eOVdcY554cxweB0AWsH8CIL/Qd6Jff/pJulbT+6p9tvvnmuummm7T33nv7zcRoBBBAAAEEygjcddddOvjgg/XnP/959qgXJR0g6TbwEDAsYL1+NkwXZGjUz0EuK0khgAAC9gSon+2tCREhgEAuBDi/eSwTDXIeWAxFAAEEygg0FZrk1npvivtNe3t70ii3cOFCEBFAIOcC4+PjSWPcyMhIqUxWFJrjUjvncp4+4SOQJmD9AEZ87Ntigf8t6YrZ/+UOO+ygG264QbvssgtaCCCAAAIIzFvgV7/6lQ499FA9/PDDxXMdK+n/zvsCTIBAdQWs18/VzZ7Z0wSon9kXCCCAAAJVFaB+riovkyOAQNgCnN881pcGOQ8shiKAAAIVCHRI6p/5Q9fd08b29vaqr6+vgmkYggACFgXc//8uWbKkVGj3SuqRNGwxdmJCoIoC1g9gxFfFxc/x1CdJunh2/Lvvvruuv/56bbfddjlOi9ARQAABBOot8Oijj+qwww7Tvfe648Ean5MlXVLv+Lg+AhUIWK+fK0iBIVUQoH6uAipTIoAAAghI1M/sAgQQQGBeApzfPPhokPPAYigCCCDgIeC64HrTxre0tGhgYEAdHa6Xjg8CCORBYHh4WN3d3Vq1alWpcF3XHN2veVhMYqyGgPUDGPFVY9XDmNO9Ctv9xYaXP/vss4+uu+46vfKVrwwjQ7JAAAEEEKipwJ/+9CcdfvjhuvPOO4uv6/4izUBNg+FiCMxdwHr9PPfM+OV8Baif5yvI7xFAAAEE1hCgfmZDIIAAAvMW4PzmQUiDnAcWQxFAAAFPAfcUOfcvwNvTftfZ2Zm8drW5udlzWoYjgECtBCYmJpLGuKGhoVKXdO9Zdf+CeK3HQ9QqRq6DgAEB6wcw4jOwSQyHcJ6kM2bH97a3vU3XXHONGhoaDIdNaAgggAAC1gSmp6d15JFHauXKlcWhnS/pTGvxEg8CZQSs188sXn0FqJ/r68/VEUAAgWAEqJ+DWUoSQQCB+gpwfvPwp0HOA4uhCCCAwBwFOguNck3Fv3d/8OqeJrd48eI5Ts3PEECgWgJLly5VT0+P3EE95TNZaIxbUa3rMy8CORKwfgAjvhxtpjqF+hVJ/zz72gcffLCuvvpqbbzxxnUKicsigAACCORJ4LnnntNRRx2lm266qTjsf5H00TzlQqwIzLwRwXr9zCLVX4D6uf5rQAQIIIBArgWon3O9fASPAAK2BDi/eawHDXIeWAxFAAEE5iHQWHiFV2onXGtra9Io19bWNo9L8FMEEMhCYHR0NHlq3NjYWKnplklyr0iayuJ6zIFAAALWD2DEF8Amq0EK35D0gdnXOeSQQ/SDH/yAJrka4HMJBBBAIM8C7g/33vnOd+rGG28sTuObkj6Y59yIPVoB6/VztAtjLHHqZ2MLQjgIIIBAXgSon/OyUsSJAAI5EeD85rFQNMh5YDEUAQQQyEDAdcC51662ps3V1dWVNMo1Nrp+Oj4IIFBLgampqaQxbvny5aUu6zrm3OtUR2sZF9dCIAcC1g9gxJeDTWQkxEslHT87FvckuZGREW266aZGQiQMBBBAAAFLAs8884za29vTnhx3maQTLMVKLAh4CFivnz1SYWiVBaifqwzM9AgggEBoAtTPoa0o+SCAgAEBzm8ei0CDnAcWQxFAAIEMBdyT5FyjXEPxnE1NTerv79eiRYsyvBxTIYBAOYHBwcHkdaqTk+7NqWt93DtWXWOce3IcHwQQWFvA+gGM+Ni1PgLfkvS+2T844IADdNVVV2nBggU+8zAWAQQQQCBwgaeeekpHH320br311uJMvy3p/YGnT3phC1ivn8PWz1921M/5WzMiRgABBOoiQP1cF3YuigAC4QtwfvNYYxrkPLAYigACCGQs0FRokutMm9f9LXTXKLdw4cKML8t0CCCwWmB8fDxpjHNPByrxWVFojkvtnEMSAQQSAesHMOJjo/oKrPWHfH//93+vK6+8Uttuu63vXIxHAAEEEAhQ4LHHHtMxxxyj//zP/yzOjua4ANc7wpSs188RLon5lKmfzS8RASKAAAL1FaB+rq8/V0cAgaAFOL95LC8Nch5YDEUAAQSqJNAhqV/S7mnz9/b2qq+vr0qXZloE4hVw/3+1ZMmSUgD3SuqRNByvEJkjULGA9QMY8VW8lAycJbDW66LcX1r4/ve/r5122gkoBBBAAIGIBR588EG9613vkvvLNkUfXqsa8b4ILHXr9XNg3MGkQ/0czFKSCAIIIJCtAPVztp7MhgACCBQJcH7z2BI0yHlgMRQBBBCosoDrgutNu0ZLS4sGBgbU0eF66fgggMB8BIaHh9Xd3a1Vq1aVmsZ1zdGVOh9kfhubgPUDGPHFtiOzy/cbkj4we7rXve51uuKKK7TnnntmdxVmQgABBBDIjcDdd9+tY489Vr/5zW+KY/6mpA/mJhECRaC8gPX6mfWzK0D9bHdtiAwBBBCoiwD1c13YuSgCCMQlwPnNY71pkPPAYigCCCBQAwH3FLkBSe1p1+rs7Exeu9rc3FyDULgEAmEJTExMJI1xQ0NDpRJz71ntluSeHscHAQQqF7B+ACO+yteSkWsLfEXSP8/+r7fcckt997vf1cEHH4wXAggggEBEAjfddJPe85736MknnyzO+l8kfTQiClINX8B6/Rz+CuQ7Q+rnfK8f0SOAAAKZCVA/Z0bJRAgggEA5Ac5vHvuDBjkPLIYigAACNRToLDTKNRVfs6GhIXma3OLFi2sYDpdCIN8CS5cuVU9Pj6anp9MSmSw0xq3Id5ZEj0DdBKwfwIivblsjmAufL+n04mwuv/xyvfe97w0mSRJBAAEEECgt8J3vfEfHHXdc2oALJJ2BHQKBCVivnwPjDjId6ucgl5WkEEAAgcoFqJ8rt2IkAgggME8Bzm8egDTIeWAxFAEEEKixQKOkfkmpnXCtra1Jo1xbW1uNw+JyCORHYHR0NHlq3NjYWKmgl0nqmWl8mMpPVkSKgDkB6wcw4jO3ZXIZ0Kckfa448mXLlqmrqyuXCRE0AggggEBlAsuXLy/1F9Q+Lenzlc3CKARyJWC9fs4VZsTBUj9HvPikjgACcQtQP8e9/mSPAAI1F+D85kFOg5wHFkMRQACBOgm4Djj32tXWtOu7P5R1jXKNja6fjg8CCDiBqamppDHOHcZLfFzHnHud6ihiCCAwbwHrBzDim/cSM0FBwL0+78vFGmeddZbOOecckBBAAAEEAhQ4++yzde6556Zl9jFJ7jWCfBAIUcB6/Ryieag5UT+HurLkhQACCJQQoH5mayCAAAI1F+D85kFOg5wHFkMRQACBOgu4J8m5RrmG4jiamprU39+vRYsW1TlELo9A/QUGBweT16lOTro3p671ce9YdY1x7slxfBBAIBsB6wcw4stmnZnlvwXcO1UvL8Y4/vjjdemll2KEAAIIIBCQwAknnKDLLrssLSP3rtXvBJQqqSBQLGC9fmbF8iVA/Zyv9SJaBBBAYM4C1M9zpuOHCCCAwHwEOL956NEg54HFUAQQQMCAQFOhSa4zLZb29vakUW7hwoUGQiUEBGorMD4+njTGjYyMlLrwikJzXGrnXG2j5WoIBCVg/QBGfEFtNxPJvL3QJLfN7Gjca++Hhoa04447mgiSIBBAAAEE5ibw0EMP6cQTT9To6FoPm35ckmuO+9HcZuZXCORGwHr9nBtIAn1ZgPqZzYAAAggELED9HPDikhoCCORBgPObxyrRIOeBxVAEEEDAkECHpH5Ju6fF1Nvbq76+PkPhEgoC1RVw+33JkiWlLnKvpB5Jw9WNgtkRiFbA+gGM+KLdmlVNfFdJ35K0x+yruKf6rlixQgcddFBVL87kCCCAAALVEbj55pvV2dmZ9jTqeyS9f6ZB7v7qXJlZETAlYL1+NoVFMBULUI1fewcAACAASURBVD9XTMVABBBAID8C1M/5WSsiRQCBYAU4v3ksLQ1yHlgMRQABBAwKuC643rS4WlpaNDAwoI4O10vHB4EwBYaHh9Xd3a1Vq1aVStB1zdEtGubyk5UdAesHMOKzs1dCi2RzSe69qmsVWxdffLFOOumk0PIlHwQQQCBogUsuuUQnn3xyWo7uL9qcIOnPQQOQHAL/I2C9fmat8itA/ZzftSNyBBBAYC0B6mc2BQIIIGBCgPObxzLQIOeBxVAEEEDAqIB7ityApPa0+NzffnevXW1ubjYaPmEh4C8wMTGRNMa5V9mV+Lj3rHZLck+P44MAAtUVsH4AI77qrj+zS8slnVIMsXjxYi1duhQfBBBAAIEcCJx66qlatmxZWqQXSerKQQqEiECWAtbr5yxzZa76CFA/18edqyKAAAKZCVA/Z0bJRAgggMB8BTi/eQjSIOeBxVAEEEDAuEBnoVGuqTjOhoaG5Gly7g9q+SCQdwHXbNDT06Pp6em0VCYLjXEr8p4n8SOQIwHrBzDiy9FmynGorshaqxvukEMO0de//nXtsMMOOU6N0BFAAIFwBR5++GF96EMf0o033piW5KmSUrvmwhUhMwQSAev1M8sUhgD1cxjrSBYIIBCZAPVzZAtOugggkAcBzm8eq0SDnAcWQxFAAIEcCDRK6peU2gnX2tqaNMq1tbXlIBVCRGBNgdHR0eSpcWNjY6Vo3B9e9Uiawg4BBGoqYP0ARnw13Q5RX+woSf8uaevZCq9+9av1ta99Te3tqQ/7jRqM5BFAAIF6CoyMjOjDH/6wfv/73xeH8YSkf5R0dT3j49oI1FHAev1cRxounbEA9XPGoEyHAAIIVFOA+rmausyNAAIIzFmA85sHHQ1yHlgMRQABBHIk4Drg3GtXW9Ni7urqShrlGhtdPx0fBGwLTE1NJY1xy5e7N3CkflzHnHud6qjtTIgOgWAFrB/AiC/YrWcysddL+oaktf42wpIlS/SZz3zGZNAEhQACCMQm8NnPfla9vb1pabszxQcl/To2E/JFYJaA9fqZxQpLgPo5rPUkGwQQCFSA+jnQhSUtBBAIQYDzm8cq0iDngcVQBBBAIIcC7klyrlGuoTj2pqYm9ff3a9GiRTlMi5BjERgcHExepzo56d6cutbHvWPVNcbx2qNYNgR5WhWwfgAjPqs7J+y4LpZ0UnGK7ilyl1xyiV7zmteEnT3ZIYAAAkYFfve73+mkk06Se/pFyucSSScbDZ2wEKilgPX6uZYWXKt2AtTPtbPmSggggEDFAtTPFVMxEAEEEKiXAOc3D3ka5DywGIoAAgjkVKCp0CTXmRa/+4Na1yi3cOHCnKZH2CEKjI+PJ41xJf7gyqW8otAcl9o5F6IJOSFgWMD6AYz4DG+ewENzTRb/Upyje+XqxRdfrHe9612Bp096CCCAgC2B73//+zr55JPTXqnqAv1nSa45gw8CCEjW62fWKFwB6udw15bMEEAghwLUzzlcNEJGAIEYBTi/eaw6DXIeWAxFAAEEci7QIalf0u5pebjXy/T19eU8RcIPQcDtQ/cauhKfeyX1SBoOIVdyQCAQAesHMOILZKPlNI39JH01rf467bTTdMEFF+Q0LcJGAAEE8iVw+umn68ILL0wL2p0vPiLp9nxlRLQIVFXAev1c1eSZvO4C1M91XwICQAABBCTqZ3YBAgggkBsBzm8eS0WDnAcWQxFAAIFABFwXXG9aLi0tLRoYGFBHh+ul44NAbQWGh4fV3d2tVatWlbqw65qji7O2y8LVEKhEwPoBjPgqWUXGVFNgY0nutX3/WHyRfffdV8uXL9fee+9dzeszNwIIIBCtwF133aWuri7dcccdaQb/Xngd9nPRApE4AukC1utn1i18Aern8NeYDBFAwKgA9bPRhSEsBBBAoLQA5zeP3UGDnAcWQxFAAIGABNxT5AYktafl1NnZmbx2tbm5OaCUScWqwMTERNIYNzQ0VCrEkcLrVN3THfgggIA9AesHMOKzt2dijeikUq/vO//885O/nc0HAQQQQCA7AfeUzjPOOKPUhO41fq55mQ8CCKwtYL1+Zs3iEaB+jmetyRQBBAwIUD8bWARCQAABBPwFOL95mNEg54HFUAQQQCBAgc5Co1xTcW4NDQ3J0+QWL14cYNqkZEVg6dKl6unp0fT0dFpIk4XGuBVW4iUOBBBIFbB+ACM+Nq4lgbdI+oqktxYHdcQRR+hLX/qSdt11V0vxEgsCCCCQO4H7779fH//4x3Xttdemxf5jSR+V9NPcJUbACNROwHr9XDsJrmRBgPrZwioQAwIIBC1A/Rz08pIcAgiEL8D5zWONaZDzwGIoAgggEKhAo6R+SamdcK2trUmjXFtbW6Dpk1Y9BFauXJk0xo2NjZW6/DJJPZKm6hEf10QAAS8B6wcw4vNaTgbXSOBcSWcWX2uDDTbQF77wheR1gHwQQAABBPwF3GurP/nJT+qFF15I+/F5ks7yn5VfIBCdgPX6OboFIeFEgPqZjYAAAghUQYD6uQqoTIkAAgjUVoDzm4c3DXIeWAxFAAEEAhdwHXDutautaXm6P6h1jXKNja6fjg8CcxOYmppKXqfqDt4lPq5jrlvS6NyuwK8QQKAOAtYPYMRXh03BJSsSeIck1xD++uLRRx55pC688ELttttuFU3EIAQQQCB2gfvuu0+nnXaarrnmmjSKXxf+QtgPY3cifwQqFLBeP1eYBsMCFKB+DnBRSQkBBOojQP1cH3euigACCFRBgPObByoNch5YDEUAAQQiEXBPknONcg3F+TY1Nam/v1+LFi2KhII0sxQYHBxMnho3OenenLrWx71j1TXGuUYBPgggkC8B6wcw4svXfoot2k0lLZX0kbTEzzvvPJ1xxhmxmZAvAggg4CVw/vnn68wz13oo5+o5virp1Jmndj7jNSmDEYhbwHr9HPfqkD31M3sAAQQQmKcA9fM8Afk5AgggYEuA85vHetAg54HFUAQQQCAigaZCk1xnWs7t7e1Jo9zChQsjIiHVuQqMj48njXEjIyOlplhRaI5L7Zyb63X5HQII1EzA+gGM+Gq2FbjQPASOlfRFSdsXz+Fed3/uuedq//33n8f0/BQBBBAIT+C2227TWWedpbEx9xDqtT6PSPqEpCvCy5yMEKi6gPX6ueoAXCAXAtTPuVgmgkQAAUsC1M+WVoNYEEAAgcwEOL95UNIg54HFUAQQQCBCgQ5J/TN/qLB7Wu69vb3q6+uLkIWUKxVw+2PJkiWlht8rqUfScKXzMQ4BBEwKWD+AEZ/JbUNQKQJbSLpQ0ofTdD7xiU/onHPO0UYbbQQeAgggELXA888/r7PPPltf/KLrK079fE3SaTMNck9HDUXyCMxdwHr9PPfM+GVoAtTPoa0o+SCAQFUEqJ+rwsqkCCCAgBUBzm8eK0GDnAcWQxFAAIGIBVwXXG9a/i0tLRoYGFBHh+ul44PAfwsMDw+ru7tbq1atKkXiuubormTDIBCGgPUDGPGFsc9iyuIYSRdIen1x0jvuuGPyFN/jjz8+Jg9yRQABBF4WuOyyy5KnUz/00ENpKr+WdLqkKyFDAIF5CVivn+eVHD8OUoD6OchlJSkEEMhCgPo5C0XmQAABBEwLcH7zWB4a5DywGIoAAghELuCeIjcgqT3NobOzM/kD2+bm5siZ4k5/YmIiaYwbGhoqBeHes9otyT09jg8CCIQhYP0ARnxh7LPYsthA0nmF1wOulbt73f3nPvc5vfnNb47NhXwRQCBSgZ/97Gf69Kc/rZERd5xI/bjHyZ0p6YVIiUgbgSwFrNfPWebKXOEIUD+Hs5ZkggACGQhQP2eAyBQIIIBAPgQ4v3msEw1yHlgMRQABBBBIBDoLjXJNxR4NDQ3J0+QWL14MVYQCS5cuTZ7mMD09nZb9ZKExbkWENKSMQOgC1g9gxBf6Dgw7vzZJ50jaPy3N008/PXmV+aabbhq2AtkhgEC0As8884x6e3t1wQXuwZqpn9sknS1pNFokEkcgewHr9XP2GTNjSALUzyGtJrkggIC3APWzNxk/QAABBPIuwPnNYwVpkPPAYigCCCCAwMsCjZL6JaV2wrW2tiaNcm1t7t9J8QldYOXKlUlj3NjYWKlUl0nqmXnd0VToFuSHQKQC1g9gxBfpxgws7Y8Xaq+1OuG222479fX16SMf+UhgKZMOAgjELvDVr341ub89+uijaRTPFM4YX4rdifwRqIKA9fq5CikzZYAC1M8BLiopIYBAeQHqZ3YIAgggEKUA5zePZadBzgOLoQgggAACawm4Djj32tXWNJuurq6kUa6x0fXT8QlNYGpqKnmd6vLly0ul5jrm3OtUeZpDaItPPgisKWD9AEZ87NhQBNx77D8vaVFaQvvtt1/y+sEjjzwylHzJAwEEIhW45pprktdI33777aUEBmdepfopSROREpE2AtUWsF4/Vzt/5g9HgPo5nLUkEwQQKCNA/cz2QAABBKIW4Pzmsfw0yHlgMRQBBBBAoKSAe5Kca5RrKB7R1NSk/v5+LVqU+me5kOZUYHBwMHlq3OSke3PqWh/3jlXXGOeeHMcHAQTCF7B+ACO+8PdgbBkeLumzkvZJS/zYY49N/jf6LW95S2wu5IsAAjkX+OlPf5qcHa+44opSmdwp6TOSrst5qoSPgHUB6/WzdT/isydA/WxvTYgIAQQyEKB+zgCRKRBAAIH8C3B+81hDGuQ8sBiKAAIIIFBWoKnQJNeZNqq9vT35w46FCxfCmGOB8fHx5A/dR0ZGSmWxotAcl9o5l+PUCR0BBEoLWD+AER+7N1SBU2YS65O0VVqCJ598ss4++2xtv/32oeZPXgggEIjAI488onPOOUcXX3xxqYz+WLjfXRRIyqSBgHUB6/WzdT/isytA/Wx3bYgMAQQ8BKifPbAYigACCIQvwPnNY41pkPPAYigCCCCAQEUCHZL6Je2eNrq3t1d9fe7PcvnkTcCt25IlS0qFfa+kHknDecuLeBFAYN4C1g9gxDfvJWYCwwKvLDxN6eNpMb7iFa/QWWedpTPPPFMLFiwwnAahIYBAjAJPPfWUzjvvPJ177rn629+K/+f6ZZEvFZ6a+acYjcgZgToJWK+f68TCZQMRoH4OZCFJA4EYBaifY1x1ckYAAQTWKcD5bZ1E/zOABjkPLIYigAACCHgJuC643rRftLS0aGBgQB0drpeOj3WB4eFhdXd3a9WqVaVCdV1zdD1aX0jiQ6B6AtYPYMRXvbVnZjsC7hG9n5L0D2khbbHFFjrjjDN0+umna6ONNrITNZEggECUAs8//7wuuOACnX/++Xr66adLGfyHpM9LGo8SiaQRqK+A9fq5vjpcPRQB6udQVpI8EIhAgPo5gkUmRQQQQGDuApzfPOxokPPAYigCCCCAgLeAe4rcgKT2tF92dnYmr11tbm72npgfVF9gYmIiaYwbGhoqdTH3ntVuSe7pcXwQQCBeAesHMOKLd2/GmPlhhf9tPiAt+W222UannXaaPvnJT2q99daL0YecEUCgjgIvvfSSvvCFL+jCCy/U448/XiqSWwtnyOvrGCqXRiB2Aev1c+zrQ/7ZClA/Z+vJbAggkKEA9XOGmEyFAAIIhCvA+c1jbWmQ88BiKAIIIIDAnAU6C3/I0VQ8Q0NDQ/I0ucWLF895cn6YvcDSpUvV09Oj6enptMknC3/4viL7KzMjAgjkUMD6AYz4cripCHneAu+TdJakN6XNtN122+kTn/iEPv7xj2v99def98WYAAEEECgn8OKLL+pLX/qSvvjFL+rRRx8tNfTnks6V9G00EUCg7gLW6+e6AxFAkALUz0EuK0khkE8B6ud8rhtRI4AAAnUS4PzmAU+DnAcWQxFAAAEE5iXQKKlfUmonXGtra9Io19bWNq+L8OP5CaxcuTJpjBsbGys10TJJPZKm5nclfo0AAgEJWD+AEV9Am41UvAX+j6QzJP1d2i9f/epX69RTT03+osKmm27qPTk/QAABBMoJPPPMM1q2bJncX775/e9/X2rof0k6X9K/ookAAmYErNfPZqAIJEgB6ucgl5WkEMiHAPVzPtaJKBFAAAFjApzfPBaEBjkPLIYigAACCGQi4Drg3GtXW9Nm6+rqShrlGhtdPx2fWglMTU0lr1Ndvnx5qUu6jjn3OtXRWsXEdRBAIDcC1g9gxJebrUSgVRQ4VdJpktZ6mq+75itf+Uq5GuyUU07R1ltvXcUwmBoBBGIQeOKJJ3TRRRclZ4s//elPpVJ2T6W+cOYWtDQGE3JEIGcC1uvnnHESbk4FqJ9zunCEjUAeBaif87hqxIwAAgiYEeD85rEUNMh5YDEUAQQQQCBTAfckOdco11A8a1NTk/r7+7Vo0aJML8hk6QKDg4PJU+MmJ92fUa31ce9YdY1x7slxfBBAAIE0AesHMOJj3yLw3wLu/P9JSZ+YeVLTdmkoG2ywgT72sY/pox/9qF7/+tfjhgACCHgJ/PrXv9ZXvvIVffnLX9YLL7xQ6rfuHatflPQFScX/G+11PQYjgEDVBKzXz1VLnIkRKBKgfmZLIIBAVQWon6vKy+QIIIBALAKc3zxWmgY5DyyGIoAAAghkLuCeYuKa5DrTZm5vb08a5RYuXJj5hZlQGh8fTxrjRkZGSnGsKDTHpXbOYYgAAggUBKwfwIiPrYrAmgLrSfp44Zv6RDk3/MQTT9TJJ5+s/fbbDz8EEECgrMDtt9+uiy++WENDQ+XGuTPFlwrflyBFAAHTAtbrZ9N4BBekAPVzkMtKUgjUT4D6uX72XBkBBBAIUIDzm8ei0iDngcVQBBBAAIGqCXRI6pe0e9oVent71dfXV7WLxzix81yyZEmp1O+V1CNpOEYbckYAAW8B6wcw4vNeUn4QkcApktxTfXcqlfOhhx6qk046Se9+97sjYiFVBBCoROB73/ueLrnkEt1www3lhj9YeBr1RZXMyRgEEDAhYL1+NoFEENEKUD9Hu/QkjsD8Baif52/IDAgggAACawlwfvPYFDTIeWAxFAEEEECg6gKuC6437SotLS0aGBhQR4frpeMzV4Hh4WF1d3dr1apVpaZwXXN0I84VmN8hEKeA9QMY8cW5L8naT+BDkj4m6S2lfvbGN75RH/7wh5PvZptt5jc7oxFAIBiBv/zlL/ra176WfH/xi1+Uy+unkr4s6evBJE8iCMQjYL1+jmclyNSyAPWz5dUhNgQMCVA/G1oMQkEAAQTCFOD85rGuNMh5YDEUAQQQQKAmAu4pcu61q+1pV3Ov+3KNcs3NzTUJJpSLTExMJI1xZV575N6z2i3JPT2ODwIIIOAjYP0ARnw+q8nY2AWOlfTPkt5eCmKTTTbRP/3TP+mDH/yg9thjj9i9yB+BaATuuecefeMb39C//du/6dlnny2X948k/cvM08GviAaHRBEIT8B6/RyeOBnlWYD6Oc+rR+wIVFGA+rmKuEyNAAIIIDBbgPObx36gQc4Di6EIIIAAAjUV6Cw0yjUVX7WhoSFpklu82L0RjM+6BJYuXaqenh5NT0+nDZ0sNMatWNc8/HMEEECghID1AxjxsXUR8Bc4UNJJkt5b7qeHHHKIPvCBD+j973+//xX4BQII5ELgW9/6lr75zW/qxhtvXFe835F0iaRb1jWQf44AAuYFrNfP5gEJMEoB6ucol52kEVhbgPqZXYEAAgggUGMBzm8e4DTIeWAxFAEEEECg5gKNkvolpXbCtba2Jo1ybW1tNQ8sDxdcuXJl0hg3NjZWKtxlknokTeUhH2JEAAGzAtYPYMRndusQWA4E3iDp/0j6iCRXl6V+tt12Wy1atEidnZ3abbfdcpAWISKAQDmB++67TytWrNDg4KAee+yxckPdOeKrkv5V0i9RRQCBYASs18/BQJNIkALUz0EuK0khUF6A+pkdggACCCBQRwHObx74NMh5YDEUAQQQQKBuAq4Dzr12tTUtgq6urqRRrrGx5J/b1i3welx4amoqeZ3q8uXLS13edcy516mO1iM+rokAAsEJWD+AEV9wW46E6iDQIOmfJH145rWJu5e7/qGHHqoTTjhBxx9/vNZff/06hMolEUBgLgIvvviiLrvsMl166aW64YYb1jXFvZK+JunfJKU+pnpdE/DPEUDAtID1+tk0HsEhUBCgfmYrIBC4APVz4AtMeggggEB+BDi/eawVDXIeWAxFAAEEEKi7gHuSnGuUc/+SaY1PU1OT+vv7k6eXxPxxT3lwT42bnHRvTl3r4/7wyjXGuSfH8UEAAQSyErB+ACO+rFaaeRD4b4GjJH1Q0rvLgWyxxRbJq1fdl6f9snUQsCswOjoq9xoo93366afXFej3JH1D0tXrGsg/RwCBXAtYr59zjUvwUQpQP0e57CQdqgD1c6grS14IIIBAbgU4v3ksHQ1yHlgMRQABBBAwIdBUaJLrTIumvb09aZRbuHChiWBrFcT4+HjSGDcyMlLqkisKzXGpnXO1ipPrIIBAkALWD2DEF+S2IykDAn8n6QOS3N9O2L5cPC0tLTruuOP03ve+VzvvvLOB0AkBgbgFHnjgAX3nO9/R5ZdfrlWrVq0L4xFJg5K+Kem/1jWYf44AAkEIWK+fg0AmiSgFqJ+jXHaSDkGA+jmEVSQHBBBAIFgBzm8eS0uDnAcWQxFAAAEETAl0SOov9Zqv3t5e9fX1mQq4WsG4PJcsWVJqevf6ox5Jw9W6PvMigED0AtYPYMQX/RYFoAYCx840zri/vNC+rmsdeOCBes973qNjjz1W22yzzbqG888RQCAjgccff1xXXHGFvvvd7+qWW26pZFb3N2/cX7K5opLBjEEAgaAErNfPQWGTTLQC1M/RLj2J50WA+jkvK0WcCCCAQPQCnN88tgANch5YDEUAAQQQMCnguuB60yJzTysZGBhQR4frpQvvMzw8rO7u7nJPfXBdc3F0CYa3vGSEQJ4ErB/AiC9Pu4lY8y7wOkknSDpe0hvWlcw73/lOvfvd706+CxYsWNdw/jkCCHgKPPXUU/re976XfH/wgx9U8utfSrpM0qUzT4f8TSU/YAwCCAQpYL1+DhKdpKIVoH6OdulJ3KIA9bPFVSEmBBBAAIF1CHB+89giNMh5YDEUAQQQQMCswO6F166mPrXkxBNPTBrlmpubzSbgE9jExETSGDc0NFTqZ+5pD92S3NPj+CCAAALVFrB+ACO+au8A5kcgXeAQSe8rfDddF9LRRx+tY445Ru4/t9xyy3UN558jgEAJgSeffFJXXXWVrrzyyuQ/K/g8M9PQ+u3C98YKxjMEAQTCF7BeP4e/AmQYqwD1c6wrT951FaB+ris/F0cAAQQQmL8A5zcPQxrkPLAYigACCCBgXsC92mtAUlNxpA0NDerv79epp55qPolyAS5dulQ9PT2anp5OGzZZaIxzr0LigwACCNRKwPoBjPhqtRO4DgLpAhtJOk7SP0g6qhKkd7zjHWpvb0++TU1rlXWVTMEYBKISmJyc1MjISPL94Q9/WGnuV0v6D0mXz5whnq/0R4xDAIEoBKzXz1EsAklGLUD9HPXyk3wtBKifa6HMNRBAAAEEaiTA+c0DmgY5DyyGIoAAAgjkQqBRUr+kxWnRtra2Jk+Ta2try0Uyq4NcuXJl0hg3NjZWKu5lknokTeUqMYJFAIEQBKwfwIgvhF1GDqEIvEbSe2aecnuspNZKknK121FHHSXXNPemN72pkp8wBoEoBH7+858nzXBXX311uTNCsYU7TFwh6buSfhcFFEkigMBcBKzXz3PJid8gkFcB6ue8rhxxmxOgfja3JASEAAIIIJCNAOc3D0ca5DywGIoAAgggkCsB1wHnniaX+oevXV1dSaNcY6Prp7P7mZqaSl6nunz58lJBuj/kcq9THbWbBZEhgEDgAtYPYMQX+AYkvdwK7Czpf0t6l6R9Kslil1120RFHHJF8Dz/8cK233nqV/IwxCAQh8NJLL+m6667Ttddem3x/9atfVZrXnZK+L+n/Snqg0h8xDgEEohawXj9HvTgkH7UA9XPUy0/yvgLUz75ijEcAAQQQyKkA5zePhaNBzgOLoQgggAACuRRwT5JzjXINxdG7V3a5164uWrTIZGKDg4PJU+PcI99TPu4dq64xzj05jg8CCCBQTwHrBzDiq+fu4NoIVCawq6RjJB0tad9KfrLJJpvosMMO06GHHqpDDjlEu+7qpuCDQFgC999/v2688UbdcMMNuv766/Xss89WmuAdkq6SdOXMK47vr/RHjEMAAQQKAtbrZxYKAQQk6md2AQIpAtTPbAsEEEAAgQgFOL95LDoNch5YDEUAAQQQyK1AU6FJrjMtg/b29qRRbuHChSYSHB8fTxrjRkZGSsWzotAcl9o5ZyIJgkAAgZgErB/AiC+m3UiuIQjsJKm98D2o0oR23nlnHXzwwXr729+ugw46SFtvvXWlP2UcAmYEnnjiCf3oRz/SzTffrJtuukkPPOD1wLebJbkDhPs+aCYpAkEAgTwKWK+f82hKzAhUU4D6uZq6zG1agPrZ9PIQHAIIIIBAbQQ4v3k40yDngcVQBBBAAIHcC3RI6pe0e1omvb296uvrq2uS7vpLliwpFcO9knokDdc1SC6OAAIIrClg/QBGfOxYBPIr8CpJR0l6h6QjJW1WaSp77bWXDjzwQB1wwAF629vepi222KLSnzIOgZoJPP3001q5cqVuvfVW3XLLLfrJT37ic+2/SLpm5hXFP5R0taQ/+PyYsQgggEAZAev1M4uHAAKlBaif2R1BC1A/B728JIcAAgggMDcBzm8ebjTIeWAxFAEEEEAgGAHXBdeblk1LS4sGBgbU0eF66Wr3GR4eVnd3t1atWlXqoq5rrr7de7Xj4EoIIJAvAesHMOLL134iWgTKCRwu6QhJ7j/f6EO1zz77qLW1Nfnuv//+2mabbXx+zlgEMhF4/PHHddttt2lsbCz53nnnnb7z/kLSdTOvIr628J++v2c8AgggSF++bwAAIABJREFUUImA9fq5khwYgwAC/y1A/cxOyLUA9XOul4/gEUAAAQRqI8D5zcOZBjkPLIYigAACCAQl4J4iN1B4fddaiZ144olJo1xzc3NVk56YmEga44aGhkpdx70iqVuSe3ocHwQQQMCigPUDGPFZ3DXEhMD8Bd4g6VBJhxS+jT5Tur8Usd9++2nfffdNvu7/5oNA1gLuL7/ccccdyff2228v95dhSl16StKNhe8Nkn6ZdYzMhwACCKQIWK+fWTQEEJibAPXz3Nz4VQ0FqJ9riM2lEEAAAQRCEeD85rGSNMh5YDEUAQQQQCBIgc5Co1xTcXYNDQ3q7+/XqaeeWpXEly5dqp6eHk1PT6fNP1lojFtRlYszKQIIIJCdgPUDGPFlt9bMhIBlgbdLOkiS+8/9fQPdaqut5J4yt/feeydf94rW7bbbzncaxkcs8OijjyavSL3rrruSr3s63B//+Me5iNwm6UeSbi7851zm4DcIIIDAfASs18/zyY3fIoDA/whQP7Mb6ipA/VxXfi6OAAIIIBCOAOc3j7WkQc4Di6EIIIAAAsEKuCeO9EtanJahexWXe5pcW1tbJgArV65MGuPca5VKfJZJ6pHknhjBBwEEELAuYP0ARnzWdxDxIZC9wBaSDpxpMHrbTIPRAZL2mssldtxxR+25557J9y1veYv22GMPNTWt9Xcq5jI1v8m5wOTkpO655x799Kc/1d133518H3rooblm9ZOZxs5bZxo8V87s21skPT3XifgdAgggkJGA9fo5ozSZBgEEZglQP7MdqipA/VxVXiZHAAEEEIhbgPObx/rTIOeBxVAEEEAAgeAFXAece+1qa1qmXV1dSaNcY6PXG7xenmpqaip5nery5ctLQbqOOfc61dHgpUkQAQRCErB+ACO+kHYbuSAwN4EtC/Wdq/Hc0+XeKmlO/z5k22231Zve9Kbku3DhQu2+++7Jd6ONNppbZPzKtMDzzz+ve++9N/mOj4/r5z//efJ97LHH5hq3+9+kH8+8Htg9Jc7V/u775Fwn43cIIIBAlQSs189VSptpEUBglgD1M9thTgLUz3Ni40cIIIAAAgjMR4Dzm4fenP6FsMf8DEUAAQQQQCCPAu5Jcq5RrqE4ePfUEPfa1UWLFnnlNTg4mDw1zv1tuZSPe8eqa4xzT47jgwACCORNwPoBjPjytqOIF4HqC7hutv0K37+XtK+kbedz2V133VW77bab3vjGNyZf93+/4Q1v0GabbTafafltjQT+8pe/6Je//KXuv/9+/eIXv0i+9913X/J/z/PjOunukPSfkm4vfJ+f55z8HAEEEKi2gPX6udr5Mz8CCKwtQP3MrlhDgPqZDYEAAggggIAZAc5vHktBg5wHFkMRQAABBKIScO/Pck1ynWlZt7e3J41y7skh5T7uSROuMW5kZKTUsBWF5rjUzrmoxEkWAQTyKmD9AEZ8ed1ZxI1AbQVeL2nvwte9ktV9N51vCNtvv7123nnn5Pv6179eO+20U/L9u7/7O5rn5ovr+Xv3h3j/9V//pQcffDD5/vrXv9YDDzyQfB955BHP2VKHPyPJvS7Vfe8qfH+dxcTMgQACCNRYwHr9XGMOLocAAiUEqJ8D3xrUz4EvMOkhgAACCIQiwPnNYyVpkPPAYigCCCCAQJQCHZL6Je2eln1vb6/6+vpSYdx/v2TJklJo90rqkTQcpSpJI4BASALWD2DEF9JuIxcEaivwpplabU9JexS+b5a0RVYhvPrVr9ZrX/va5LvDDjtoxx13lGuoc9/m5ma96lWvyupSUczzhz/8QRMTE0mzm/s+9NBDevjhh/Xb3/42+f7+97/P0uFpST+TdE/he7ekn2d5AeZCAAEE6ihgvX6uIw2XRgCBdQhQP+doi1A/52ixCBUBBBBAAIHSApzfPHYHDXIeWAxFAAEEEIhawHXB9aYJtLS0aGBgQB0drpdOGh4eVnd3t1atWlUKzHXNpXfVRU1M8gggkFMB6wcw4svpxiJsBIwK7CzJ/cGf+7q/QOG+u1Qj1k022USvec1rku92222nbbfdNvlus802cs11roHOfbfeemstWLCgGiHUfc6nnnpKTzzxhNwf3rmva3J7/PHH9dhjjyXfRx99VL/73e+S77PPPluteH8lyf3lFvd1TXDu+0C1Lsa8CCCAgAEB6/WzASJCQAABDwHqZw+s+Q6lfp6vIL9HAAEEEEAgdwKc3zyWjAY5DyyGIoAAAghEL+D+ANS9drU9TeLEE09M/uuhoaFSUO49q92FP1yLHhMABBAIRsD6AYz4gtlqJIKAWQH3KtbdJL2x8N1Vkvu+QdL6tYh6ww031FZbbZV8t9xyy+TrmuZWfzfffHO572abbabGxsbk29DQoE033TT5uma8jTfeWBtttFHydfNtsMEGyXf99dfXeuutp1e84hXJ133+9re/Jd+XXnpJL774ol544YXk+9e//lXPP/988n3uueeSprVnnnkm+U5PT2tqair5utc1/fnPf06+7g/xVn+ffPJJue8f//jH5Ovmq9HnRUm/lHR/4fsLSe57nyT36lQ+CCCAQEwC1uvnmNaCXBEIVYD6mfo51L1NXggggAACCNRagPObhzgNch5YDEUAAQQQQKAg0FlolGuqUGSy0Bi3osLxDEMAAQTyJGD9AEZ8edpNxIpAeALuiRmrvzvN/F2K1d/XzdSTG4WXrumMnpf0G0kPzvq6J8Gt/poOnuAQQACBGgpYr59rSMGlEECgDgLUz3VAL3FJ6mc7a0EkCCCAAAIIlBLg/OaxN2iQ88BiKAIIIIAAArMEGiX1S1q8DpVlknokTaGHAAIIBCpg/QBGfIFuPNJCIACB7SW9VtKOhe8Oktx/577uL2JsGUCOtUzhSUnuL6Y8Uvg+LOmhwve3hf+ulvFwLQQQQCCvAtbr57y6EjcCCMxfgPp5/oazZ6B+ztaT2RBAAAEEEKiHAOc3D3Ua5DywGIoAAggggECKQFvhaXKtRf9srPDUuFHUEEAAgcAFrB/AiC/wDUh6CAQssJmk10jarvDdVpL7bjPru7Uk9908UIc/S3qi8H1c0urvY5Lc99HC93eS/hKoAWkhgAACtRawXj/X2oPrIYBAfgSonyXq5/zsVyJFAAEEEEAgCwHObx6KNMh5YDEUAQQQQACBMgIUIGwPBBCIVcD6/Y/4Yt2Z5I1AXAIbS9qq8HVPnntl4btA0haFBjrXROf+0NA9Cdl9GyRtKmmTwtfN4b4bFr4bSHLf9SWtV/jOVn1Jkvu+KOmFwvevM09Pdt/nCt9nJbnvM5KmC09Vdk9Wds1s7g/v3PdpSU9J+lPh655k8cfC183DBwEEEECgtgLW6+faanA1BBAIVYD6OdSVJS8EEEAAAQTiEuD85rHeNMh5YDEUAQQQQACBMgIUIGwPBBCIVcD6/Y/4Yt2Z5I0AAlkLWL+fZp0v8yGAAAKxCnC/j3XlyRsBBLIW4H6atSjzIYAAAggggECxAPWGx56gQc4Di6EIIIAAAgiUEaAAYXsggECsAtbvf8QX684kbwQQyFrA+v0063yZDwEEEIhVgPt9rCtP3gggkLUA99OsRZkPAQQQQAABBIoFqDc89gQNch5YDEUAAQQQQKCMAAUI2wMBBGIVsH7/I75YdyZ5I4BA1gLW76dZ58t8CCCAQKwC3O9jXXnyRgCBrAW4n2YtynwIIIAAAgggUCxAveGxJ2iQ88BiKAIIIIAAAmUEKEDYHgggEKuA9fsf8cW6M8kbAQSyFrB+P806X+ZDAAEEYhXgfh/rypM3AghkLcD9NGtR5kMAAQQQQACBYgHqDY89QYOcBxZDEUAAAQQQKCNAAcL2QACBWAWs3/+IL9adSd4IIJC1gPX7adb5Mh8CCCAQqwD3+1hXnrwRQCBrAe6nWYsyHwIIIIAAAggUC1BveOwJGuQ8sBiKAAIIIIBAGQEKELYHAgjEKmD9/kd8se5M8kYAgawFrN9Ps86X+RBAAIFYBbjfx7ry5I0AAlkLcD/NWpT5EEAAAQQQQKBYgHrDY0/QIOeBxVAEEEAAAQTKCFCAsD0QQCBWAev3P+KLdWeSNwIIZC1g/X6adb7MhwACCMQqwP0+1pUnbwQQyFqA+2nWosyHAAIIIIAAAsUC1Bsee4IGOQ8shiKAAAIIIFBGgAKE7YEAArEKWL//EV+sO5O8EUAgawHr99Os82U+BBBAIFYB7vexrjx5I4BA1gLcT7MWZT4EEEAAAQQQKBag3vDYEzTIeWAxFAEEEEAAgTICFCBsDwQQiFXA+v2P+GLdmeSNAAJZC1i/n2adL/MhgAACsQpwv4915ckbAQSyFuB+mrUo8yGAAAIIIIBAsQD1hseeoEHOA4uhCCCAAAIIlBGgAGF7IIBArALW73/EF+vOJG8EEMhawPr9NOt8mQ8BBBCIVYD7fawrT94IIJC1APfTrEWZDwEEEEAAAQSKBag3PPYEDXIeWAxFAAEEEECgjAAFCNsDAQRiFbB+/yO+WHcmeSOAQNYC1u+nWefLfAgggECsAtzvY1158kYAgawFuJ9mLcp8CCCAAAIIIFAsQL3hsSdokPPAYigCCCCAAAJlBChA2B4IIBCrgPX7H/HFujPJGwEEshawfj/NOl/mQwABBGIV4H4f68qTNwIIZC3A/TRrUeZDAAEEEEAAgWIB6g2PPUGDnAcWQxFAAAEEECgjQAHC9kAAgVgFrN//iC/WnUneCCCQtYD1+2nW+TIfAgggEKsA9/tYV568EUAgawHup1mLMh8CCCCAAAIIFAtQb3jsCRrkPLAYigACCCCAQBkBChC2BwIIxCpg/f5HfLHuTPJGAIGsBazfT7POl/kQQACBWAW438e68uSNAAJZC3A/zVqU+RBAAAEEEECgWIB6w2NP0CDngcVQBBBAAAEEyghQgLA9EEAgVgHr9z/ii3VnkjcCCGQtYP1+mnW+zIcAAgjEKsD9PtaVJ28EEMhagPtp1qLMhwACCCCAAALFAtQbHnuCBjkPLIYigAACCCBQRoAChO2BAAKxCli//xFfrDuTvBFAIGsB6/fTrPNlPgQQQCBWAe73sa48eSOAQNYC3E+zFmU+BBBAAAEEECgWoN7w2BM0yHlgMRQBBBBAAIEyAhQgbA8EEIhVwPr9j/hi3ZnkjQACWQtYv59mnS/zIYAAArEKcL+PdeXJGwEEshbgfpq1KPMhgAACCCCAQLEA9YbHnqBBzgOLoQgggAACCJQRoABheyCAQKwC1u9/xBfrziRvBBDIWsD6/TTrfJkPAQQQiFWA+32sK0/eCCCQtQD306xFmQ8BBBBAAAEEigWoNzz2BA1yHlgMRQABBBBAoIwABQjbAwEEYhWwfv8jvlh3JnkjgEDWAtbvp1nny3wIIIBArALc72NdefJGAIGsBbifZi3KfAgggAACCCBQLEC94bEnaJDzwGIoAggggAACZQQoQNgeCCAQq4D1+x/xxbozyRsBBLIWsH4/zTpf5kMAAQRiFeB+H+vKkzcCCGQtwP00a1HmQwABBBBAAIFiAeoNjz1Bg5wHFkMRQAABBBAoI0ABwvZAAIFYBazf/4gv1p1J3gggkLWA9ftp1vkyHwIIIBCrAPf7WFeevBFAIGsB7qdZizIfAggggAACCBQLUG947Aka5DywGIoAAggggEAZAQoQtgcCCMQqYP3+R3yx7kzyRgCBrAWs30+zzpf5EEAAgVgFuN/HuvLkjQACWQtwP81alPkQQAABBBBAoFiAesNjT9Ag54HFUAQQQAABBMoIUICwPRBAIFYB6/c/4ot1Z5I3AghkLWD9fpp1vsyHAAIIxCrA/T7WlSdvBBDIWoD7adaizIcAAggggAACxQLUGx57ggY5DyyGIoAAAgggUEaAAoTtgQACsQpYv/8RX6w7k7wRQCBrAev306zzZT4EEEAgVgHu97GuPHkjgEDWAtxPsxZlPgQQQAABBBAoFqDe8NgTNMh5YDEUAQQQQACBMgIUIGwPBBCIVcD6/Y/4Yt2Z5I0AAlkLWL+fZp0v8yGAAAKxCnC/j3XlyRsBBLIW4H6atSjzIYAAAggggECxAPWGx56gQc4Di6EIIIAAAgiUEaAAYXsggECsAtbvf8QX684kbwQQyFrA+v0063yZDwEEEIhVgPt9rCtP3gggkLUA99OsRZkPAQQQQAABBIoFqDc89gQNch5YDEUAAQQQQKCMAAUI2wMBBGIVsH7/I75YdyZ5I4BA1gLW76dZ58t8CCCAQKwC3O9jXXnyRgCBrAW4n2YtynwIIIAAAgggUCxAveGxJ2iQ88BiKAIIIIAAAmUEKEDYHgggEKuA9fsf8cW6M8kbAQSyFrB+P806X+ZDAAEEYhXgfh/rypM3AghkLcD9NGtR5kMAAQQQQACBYgHqDY89QYOcBxZDEUAAAQQQKCNAAcL2QACBWAWs3/+IL9adSd4IIJC1gPX7adb5Mh8CCCAQqwD3+1hXnrwRQCBrAe6nWYsyHwIIIIAAAggUC1BveOwJGuQ8sBiKAAIIIIBAGQEKELYHAgjEKmD9/kd8se5M8kYAgawFrN9Ps86X+RBAAIFYBbjfx7ry5I0AAlkLcD/NWpT5EEAAAQQQQKBYgHrDY0/QIOeBxVAEEEAAAQTKCFCAsD0QQCBWAev3P+KLdWeSNwIIZC1g/X6adb7MhwACCMQqwP0+1pUnbwQQyFqA+2nWosyHAAIIIIAAAsUC1Bsee4IGOQ8shiKAAAIIIFBGgAKE7YEAArEKWL//EV+sO5O8EUAgawHr99Os82U+BBBAIFYB7vexrjx5I4BA1gLcT7MWZT4EEEAAAQQQKBag3vDYEzTIeWAxFAEEEEAAgTICFCBsDwQQiFXA+v2P+GLdmeSNAAJZC1i/n2adL/MhgAACsQpwv4915ckbAQSyFuB+mrUo8yGAAAIIIIBAsQD1hseeoEHOA4uhCCCAAAIIlBGgAGF7IIBArALW73/EF+vOJG8EEMhawPr9NOt8mQ8BBBCIVYD7fawrT94IIJC1APfTrEWZDwEEEEAAAQSKBag3PPYEDXIeWAxFAAEEEECgjAAFCNsDAQRiFbB+/yO+WHcmeSOAQNYC1u+nWefLfAgggECsAtzvY1158kYAgawFuJ9mLcp8CCCAAAIIIFAsQL3hsSdokPPAYigCCCCAAAJlBChA2B4IIBCrgPX7H/HFujPJGwEEshawfj/NOl/mQwABBGIV4H4f68qTNwIIZC3A/TRrUeZDAAEEEEAAgWIB6g2PPUGDnAcWQxFAAAEEECgjQAHC9kAAgVgFrN//iC/WnUneCCCQtYD1+2nW+TIfAgggEKsA9/tYV568EUAgawHup1mLMh8CCCCAAAIIFAtQb3jsCRrkPLAYigACCCCAQBkBChC2BwIIxCpg/f5HfLHuTPJGAIGsBazfT7POl/kQQACBWAW438e68uSNAAJZC3A/zVqU+RBAAAEEEECgWIB6w2NP0CDngcVQBBBAAAEEyghQgLA9EEAgVgHr9z/ii3VnkjcCCGQtYP1+mnW+zIcAAgjEKsD9PtaVJ28EEMhagPtp1qLMhwACCCCAAALFAtQbHnuCBjkPLIYigAACCCBQRoAChO2BAAKxCli//xFfrDuTvBFAIGsB6/fTrPNlPgQQQCBWAe73sa48eSOAQNYC3E+zFmU+BBBAAAEEECgWoN7w2BM0yHlgMRQBBBBAAIEyAhQgbA8EEIhVwPr9j/hi3ZnkjQACWQtYv59mnS/zIYAAArEKcL+PdeXJGwEEshbgfpq1KPMhgAACCCCAQLEA9YbHnqBBzgOLoQgggAACwQrsJuk4SV+U9Kc5ZplVAfJKSZ+U9G1J980xFn6GAAII1FIgq/tftWImvmrJMi8CCORJgHo3T6tFrAgggEB9BazXz/XV4eoIIBCLAPVzLCtNnggggAACCORbgPObx/rRIOeBxVAEEEAAgaAFrpP095KWFhrlnvbMdr4FiGuM+/hMg96pkm6XdITn9RmOAAII1Etgvve/asdNfNUWZn4EEMiLAPVuXlaKOBFAAIH6Clivn+urw9URQCAmAernmFabXBFAAAEEEMinAOc3j3WjQc4Di6EIIIAAAkEL7FtoTHNJuqfIfanQLFdpo9xcC5AtCo1xrjluQUF4v5kGuTuC1iY5BBAISWCu979aGRBfraS5DgIIWBeg3rW+QsSHAAII2BCwXj/bUCIKBBCIQYD6OYZVJkcEEEAAAQTyLcD5zWP9aJDzwGIoAggggEDwAu5vBR42K8snC0+TWy5pXY1yvgWIa4zrKrxO1T09bvXHxcDT44LfaiSIQFACvve/WidPfLUW53oIIGBZgHrX8uoQGwIIIGBDwHr9bEOJKBBAIBYB6udYVpo8EUAAAQQQyKcA5zePdaNBzgOLoQgggAACwQu4J7f9OCXLpySdL8k1yv2lhEKlBchmM812nyh8Vz8xbvaUPD0u+G1GgggEJ1Dp/a9eiRNfveS5LgIIWBSg3rW4KsSEAAII2BKwXj/b0iIaBBAIXYD6OfQVJj8EEEAAAQTyLcD5zWP9aJDzwGIoAggggEAUAjdKOrhEpv9P0hckXZTSKLeuAsQ1xq1+YtxWJea/fuY1r4dHoUySCCAQksC67n/1zpX46r0CXB8BBKwJUO9aWxHiQQABBGwJWK+fbWkRDQIIxCBA/RzDKpMjAggggAAC+RTg/OaxbjTIeWAxFAEEEEAgCoG3SrptHZm6Rjn3RLkvS5oujC1VgKxujHNPjftf65iXp8dFscVIEoHgBKwfwIgvuC1HQgggME8B6t15AvJzBBBAIHAB6/Vz4PykhwACBgWonw0uCiEhgAACCCCAQCLA+c1jI9Ag54HFUAQQQACBaARuknRQBdn+QdIFkr4iaapofKOkU2aeNHfaTCPd1hXMxdPjKkBiCAIImBSwfgAjPpPbhqAQQKDOAtS7dV4ALo8AAggYFrBePxumIzQEEAhYgPo54MUlNQQQQAABBHIswPnNY/FokPPAYigCCCCAQDQC+0sa88jWNcq9qmj8ExU2xq3+GU+P8wBnKAIImBKwfgAjPlPbhWAQQMCIAPWukYUgDAQQQMCggPX62SAZISGAQAQC1M8RLDIpIoAAAgggkEMBzm8ei0aDnAcWQxFAAAEEohK4UdLBNcr4OklH1OhaXAYBBBDIWsD6AYz4sl5x5kMAgVAEqHdDWUnyQAABBLIVsF4/Z5stsyGAAAKVC1A/V27FSAQQQAABBBCojQDnNw9nGuQ8sBiKAAIIIBCVwL6Sbq9Rxjw9rkbQXAYBBKoiYP0ARnxVWXYmRQCBAASodwNYRFJAAAEEqiBgvX6uQspMiQACCFQkQP1cERODEEAAAQQQQKCGApzfPLBpkPPAYigCCCCAQHQCN0t6e5Wzvn6mEe/wKl+D6RFAAIFqClg/gBFfNVefuRFAIO8C1Lt5X0HiRwABBLIXsF4/Z58xMyKAAAKVC1A/V27FSAQQQAABBBCovgDnNw9jGuQ8sBiKAAIIIBCdwIGSflTlrHl6XJWBmR4BBKouYP0ARnxV3wJcAAEEcixAvZvjxSN0BBBAoEoC1uvnKqXNtAgggEBFAtTPFTExCAEEEEAAAQRqJMD5zQOaBjkPLIYigAACCEQpsFJSW5Uyv07SEVWam2kRQACBWglYP4ARX612AtdBAIG8ClDv5nXliBsBBBCojoD1+rk6WTMrAgggULkA9XPlVoxEAAEEEEAAgeoKcH7z8KVBzgOLoQgggAACUQq4V6y6R+dX48PT46qhypwIIFBrAesHMOKr9Y7gegggkDcB6t28rRjxIoAAAtUVsF4/Vzd7ZkcAAQTWLUD9vG4jRiCAAAIIIIBAbQQ4v3k40yDngcVQBBBAAIFoBW6XtG/G2d8o6dCM52Q6BBBAoB4C1g9gxFePXcE1EUAgbwLUu3lbMeJFAAEEqidgvX6uXubMjAACCFQuQP1cuRUjEUAAAQQQQKB6ApzfPGxpkPPAYigCCCCAQLQCB828ZvWmjLPn6XEZgzIdAgjUTcD6AYz46rY1uDACCORIgHo3R4tFqAgggECVBazXz1VOn+kRQACBigSonytiYhACCCCAAAIIVFmA85sHMA1yHlgMRQABBBCIWiDLvxXI0+Oi3kokj0BwAtYPYMQX3JYjIQQQqJIA9W6VYJkWAQQQyJmA9fo5Z5yEiwACAQtQPwe8uKSGAAIIIIBATgQ4v3ksFA1yHlgMRQABBBCIWuAQSTdkJMDT4zKCZBoEEDAhYP0ARnwmtglBIIBADgSod3OwSISIAAII1EDAev1cAwIugQACCFQkQP1cERODEEAAAQQQQKCKApzfPHBpkPPAYigCCCCAQPQCWfytQPeqVvcvT/gggAACoQhYP4ARXyg7jTwQQKAWAtS7tVDmGggggIBtAev1s209okMAgdgEqJ9jW3HyRQABBBBAwJYA5zeP9aBBzgOLoQgggAAC0QscKun6eSrw9Lh5AvJzBBAwJ2D9AEZ85rYMASGAgGEB6l3Di0NoCCCAQI0ErNfPNWLgMggggEBFAtTPFTExCAEEEEAAAQSqJMD5zQOWBjkPLIYigAACCCAgaT5/K5Cnx7GFEEAgRAHrBzDiC3HXkRMCCFRTgHq3mrrMjQACCNgXsF4/2xckQgQQiE2A+jm2FSdfBBBAAAEE7AhwfvNYCxrkPLAYigACCCCAgKTDJF03RwmeHjdHOH6GAAKmBawfwIjP9PYhOAQQMChAvWtwUQgJAQQQqKGA9fq5hhRcCgEEEKhIgPq5IiYGIYAAAggggEAVBDi/eaDSIOeBxVAEEEAAAQQKAnP5W4E3SzoYQQQQQCBAAesHMOILcNOREgIIVF2AerfqxFwAAQQQMCtgvX42C0dgCCAQtQD1c9TLT/IIIIAAAgjUTYDzmwc9DXIeWAxFAAEEEECgIHC4pGs9NXh6nCcYwxFAIDcC1g8vRWNTAAAgAElEQVRgxJebrUSgCCBgSIB619BiEAoCCCBQYwHr9XONObgcAgggUJEA9XNFTAxCAAEEEEAAgYwFOL95gNIg54HFUAQQQAABBGYJ3C1pjwpFeHpchVAMQwCBXApYP4ARXy63FUEjgIABAepdA4tACAgggEAdBKzXz3Ug4ZIIIIBARQLUzxUxMQgBBBBAAAEEMhTg/OaBSYOcBxZDEUAAAQQQmCVwhKRrKhTh6XEVQjEMAQRyKWD9AEZ8udxWBI0AAgYEqHcNLAIhIIAAAnUQsF4/14GESyKAAAIVCVA/V8TEIAQQQAABBBDIUIDzmwcmDXIeWAxFAAEEEECgSKCSvxX4I0kHIYcAAggELGD9AEZ8AW8+UkMAgaoLUO9WnZgLIIAAAuYErNfP5sAICAEEEJglQP3MdkAAAQQQQACBWgpwfvPQpkHOA4uhCCCAAAIIFAkcKemH61DZX9KPkUMAAQQCFrB+ACO+gDcfqSGAQNUFqHerTswFEEAAAXMC1utnc2AEhAACCMwSoH5mOyCAAAIIIIBALQU4v3lo0yDngcVQBBBAAAEEUgTK/a1Anh7HlkEAgRgErB/AiC+GXUiOCCBQTQHq3WrqMjcCCCBgT8B6/WxPjIgQQACBNQWon9kRCCCAAAIIIFArAc5vHtI0yHlgMRQBBBBAAIEUgaMk/aCEzH6S7kANAQQQCFzA+gGM+ALfgKSHAAJVF6DerToxF0AAAQRMCVivn01hEQwCCCDAvy9mDyCAAAIIIIBAHQU4v3ng0yDngcVQBBBAAAEESgjcNdMkt1fRP7tZ0sGIIYAAAhEIWD+AEV8Em5AUEUCg6gLUu1Un5gIIIICAGQHr9bMZKAJBAAEEyghQP7M9EEAAAQQQQKAWApzfPJRpkPPAYigCCCCAAAIlBN4paaTon+0v6ceIIYAAAhEIWD+AEV8Em5AUEUCg6gLUu1Un5gIIIICAGQHr9bMZKAJBAAEEyghQP7M9EEAAAQQQQKAWApzfPJRpkPPAYigCCCCAAAJlBGb/rcAfSToILQQQQCASAesHMOKLZCOSJgIIVF2AerfqxFwAAQQQMCFgvX42gUQQCCCAQAUC1M8VIDEEAQQQQAABBOYlwPnNg48GOQ8shiKAAAIIIFBG4HBJ1xb++X6S7kALAQQQiETA+gGM+CLZiKSJAAJVF6DerToxF0AAAQRMCFivn00gEQQCCCBQgQD1cwVIDEEAAQQQQACBeQlwfvPgo0HOA4uhCCCAAAK5FdhY0laF75aSXln4LpC0haTNC9/NJDUWvg2SNpW0SeHr5nDfDQvfDSS57/qS1pPk/jd19f+uumLEfV+S9KKkFwrfv0py3+cK32clue8zkqYlTRW+f5H058L3aUlPSfpT4fukpD8Wvm4ePggggEC9BawfwIiv3juE6yOAQCgCi2dq5y8W6txPSloWSmLkgQACCCCwhoD1+pnlQgABBPIiQP2cl5UiTgQQQAABBPIrwPnNY+1okPPAYigCCCCAgCkB18z2GknbFb7bSnLfbWZ9t5bkvq4BLsSPa6J7ovB9XNLq72OS3PfRwvd3klzTHR8EEECgGgLWD2DEV41VZ04EEIhJoE3SgKTWoqTHJHVLGo0Jg1wRQACBCASs188RLAEpIoBAzgWon3O+gISPAAIIIIBAjgQ4v3ksFg1yHlgMRQABBBCoqcD2kl4racfCdwdJ7r9z36aZJ1a4J8HxqVzAPXluUtIjhe/Dkh4qfH9b+O8qn42RCCCAwP8IWD+AER+7FQEEEJibgHuycr8k9+SLch/3JLmewpOQ53YlfoUAAgggYEnAev1syYpYEEAAgdkC1M/sBwQQQAABBBCotQDnNw9xGuQ8sBiKAAIIIJC5wM6SVn93krT6+7qZp1RslPnVmLCcwPOSfiPpwVnfBySt/qKHAAIIlBKwfgAjPvYuAggg4C/QWXhqnPuLKZV83F/EcE+TW1HJYMYggAACCJgWsF4/m8YjOAQQiFaA+jnapSdxBBBAAAEE6irA+c2DnwY5DyyGIoAAAgjMSWBTSbtJemPhu6sk932DpPXnNKPnjzbccENttdVWyXfLLbdMvgsWLHj5u/nmm8t9N9tsM/1/9u4EPLKi3P/4T0BkEgX0IjD0AMquiQoIyEjCvgoJ6B8UBRpwuyCSsC/TShIh7AgJICgKTGAUr8iSgOyyJCyCAmqCIKACCQOIwKDJKJv/1LEzZjqnZ7o6ffrUqfOt5+mHe031qff91CFUpd+uU1tbG7xqamo0Y8aM4LXCCivoPe95j5ZffvngZa633HLLBa9ll11WyyyzjN71rncFL9P+/e9/B6933nlHb7/9tt56663g9eabb+qNN94IXv/617/0z3/+UwsXLgxeY2NjGh0dDV7/+Mc/9Pe//z14LViwYNHr1VdflXm98sorwctcr0rtbUlPSHo8//qDJPN6TNLCKsXAMAgg4K6A6xsw4nP33iEyBBBwT6A+XxjXFBZaNms+95N6eorWwfXlC+UG3UuNiBBAAAEEShRwff1cYhp0QwABBKoiwPq5KswMggACCCCAAAJFBNi/WdwaFMhZYNEVAQQQQGCpAuY0uI/nX+aPA+a1wVLfVUYHU7S2xhprBK+ZM2dq9dVXD16rrrqqVlttNX3wgx8MXqusskpQCOdjM8VzL7/8sv76178GrxdffFEvvfSSXnjhheA1f/58Pf/888HLFONF1P4oyXwAal6/y7/MqXM0BBBIj4DrGzDiS8+9SKYIIDA9gfbx73q0hV2irq5Op556qpqbm4Mf9/b2as6cORoaGio2Ysf4D8z1aAgggAACyRNwff2cPFEiRgABXwVYP/s6s+SFAAIIIIBAcgTYv1nMFQVyFlh0RQABBBBYTMAUwm0qaZP86xOSVqyUkSly+9CHPhS81lprLa299tpac801g9esWbOC4jda6QKmgG54eFjPPfdc8HrmmWf07LPP6i9/+UvwMsV1FWyvS/qtpEfyr4fzhXMVHIJLIYCAQwKub8CIz6GbhVAQQMBJAVP11pn/csuUANva2tTeHl7rZv73jg5TCxfazBcocqaezsmsCQoBBBBAoJiA6+tnZg4BBBCIW4D1c9wzwPgIIIAAAgggMCHA/s3iXqBAzgKLrggggECKBdaTtHn+tZkk8zKPTp1WM8Vu66+/fvBab731tO666wavddZZJ3jcKa16Auaxrn/605/09NNPB6+nnnpKTz75ZPAyBXUVaOZRrL/Ovx6SZF5PVeC6XAIBBOIXcH0DRnzx3yNEgAACbgpk8o9T/c9zUwtaU1NTcGpcfb05FLp4GxwcDE6T6+szT1cNbeZ5rHMkjbjJQFQIIIAAAgUCrq+fmTAEEEAgLgHWz3HJMy4CCCCAAAIIFBNg/2Zxb1AgZ4FFVwQQQCAlAstLmp1/fUrSlpJWn07uG220kT760Y/qIx/5SPAy//+GG25IEdx0UKv4XlM898QTT+jxxx/XH/7wh+D12GOPBf//NNsLkh6Q9CtJ9+dfb0zzmrwdAQSqL+D6Boz4qn9PMCICCLgv0JovjqspDDWTyQSFcdlsaN1c0cx6enqCQrmRkdA6uLF8kVyX+zREiAACCKRewPX1c+onCAAEEIhFgPVzLOwMigACCCCAAAJLEWD/ZnGLUCBngUVXBBBAwFOB90tqyL+2kvRpSWX992H11VfXxz/+8eD1sY99LDhtwryWX97U3NF8E3jjjTdkTgwxr9///vf63e9+F7xeeMHUvZXVzCLuPkn3ShrIv14t60q8CQEEqing+gaM+Kp5NzAWAgi4LtCYL4wz6/8praWlJSiOq62tLSuP0dHRoEiuu7u72PvNGs+cJtdf1gC8CQEEEECgGgKur5+rYcAYCCCAwIQA62fuBQQQQAABBBBwWYD9m8XslFUAYXF9uiKAAAIIuCewoqRtJW0taZv841Kto1x77bW16aabBq+NN95Ym2yyicxpEzQEzKkhjzzyiB599FE9/PDDweuZZ54pF8Y8lvVuSfeM37d3SXq93AvxPgQQiEzA9Q0Y8UU29VwYAQQSJGAq3jolmZMvprSGhoagMK6x0Xz+N/3W398fFMoNDJh6uNBmTpLLSRqd/mhcAQEEEECgwgKur58rnC6XQwABBEIFWD9zYyCAAAIIIIBAEgTYv1nMEgVyFlh0RQABBBIssN14gdH244VG5p/mlDir9oEPfEBbbLGFNt988+C12WabaebMmVbXoHO6BebPn69f//rXeuihh4LXgw8+qFdeeaUcFHO63J3jBZ6/zP+znGvwHgQQqKyA6xsw4qvsfHM1BBBInoB5VuqpkqZ8m6WmpiYojGttDa2bm3amXV1dQaHc2Jh5wuqUZp7Fak6T65n2QFwAAQQQQKCSAq6vnyuZK9dCAAEEwgRYP3NfIIAAAggggEBSBNi/WcwUBXIWWHRFAAEEEiSw4fhjKncaf0TljvmX1TOS6urqNHv2bG255ZbBy/z/NAQqLTA0NKQHHnggeN1///0y/79lMyeO3J5/3SbpCcv30x0BBCoj4PoGjPgqM89cBQEEkidQny+Mawr91C+bDYrjoj4F2pwubIrkenqK1sH15QvlBpNHTMQIIICAlwKur5+9RCcpBBBwQoD1sxPTQBAIIIAAAgggYCHA/s0CiwI5Cyy6IoAAAo4L7CJpV0nmnx+xidWcDmceq2ReW221lVZddVWbt9MXgYoIvPTSS7r33nuDR3GZlzllzrL9QdItkm7O/9Py7XRHAIEyBVzfgBFfmRPL2xBAINEC7ZLawjIwX34xhXHNzc1VTbC3tzcolFvClyI6xgMycdMQQAABBOIVcH39HK8OoyOAgK8CrJ99nVnyQgABBBBAwG8B9m8W80uBnAUWXRFAAAHHBD4oaXdJn5G0m6T3lhqfeUTqtttuq2222UZbb721VlxxxVLfSj8Eqibw+uuv65577tHdd9+tu+66K3hEq0X7h6SbJP1C0o2S/mrxXroigICdgOsbMOKzm096I4BAsgVM1VunJHP6xZTW1tam9vZ4a9DM+B0dphYutJlT5HKSepM9DUSPAAIIJFrA9fVzonEJHgEEnBNg/ezclBAQAggggAACCFgIsH+zwKJAzgKLrggggIADAutKMo9IMq/tS41n/fXX1w477KDtt99e2223nVZZZZVS30o/BJwRePnll/XLX/5Sd955p+644w49+eSTNrH9UpJ5fJd5PW3zRvoigMBSBVzfgBHfUqeQDggg4IFAJv841WxYLk1NTcGpcfX1oXVzVU9/cHAwOE2ur88szUKbeR7rHEkjVQ+OARFAAAEEXF8/M0MIIIBAJQRYP1dCkWsggAACCCCAQNwC7N8sZoACOQssuiKAAAIxCWwkaS9Je44/OnLLUmJYYYUVtPPOO2unnXbSjjvuqI02MpegIeCXwOOPP67bb79dt912m2699Vb985//LDXBByRdL+k6SY+X+ib6IYBAUQHXN2DEx82LAAK+C7Tmi+NqChPNZDJBYVw2G1o3F7tLT09PUCg3MhJaBzeWL5Lrij1QAkAAAQTSJeD6+jlds0G2CCAQhQDr5yhUuSYCCCCAAAIIxCHA/s1CnQI5Cyy6IoAAAlUUWF/S/5P02fFHRG5RyrgbbLCBdt111+C1yy67aJlllinlbfRBwAuBd955R7fccotuvvnm4PXHP/6x1LwelHStpJ9LsjqSrtQB6IdACgRc34ARXwpuQlJEIKUCjfnCuIaw/FtaWoLiuNraWqd5RkdHgyK57u7uYnEO5Avl+p1OhOAQQAABfwRcXz/7I00mCCBQbQHWz9UWZzwEEEAAAQQQiFqA/ZuFMAVyFlh0RQABBCIWWEPSPpL2lhT6IVfh+A0NDdp99931mc98Rh//+McjDo/LI5Acgd/97nf6xS9+oRtvvFEDA+Yz1ZKa6Xi1pJ9Jer6kd9AJAQSMgOsbMOLjPkUAAd8ETMVbpyRz8sWUZvYIpjCusdF8/pec1t/fHxTKLWHtZk6Sy0kaTU5WRIoAAggkUsD19XMiUQkaAQRiFWD9HCs/gyOAAAIIIIBAhALs3yxwKZCzwKIrAgggEIHA8uOPeNxX0ucl7V7K9U0xXFNTU/Ayj0yiIYDAkgXMI7v6+vqClymaK7HdKOn/JF01fmLJGyW+h24IpFXA9Q0Y8aX1ziRvBPwUMM9KPVXSlI1ATU1NUBjX2hpaN5cYja6urqBQbmzMPGF1SjPPYp0jqScxCREoAgggkDwB19fPyRMlYgQQiFOA9TPr5zjvP8ZGAAEEEEAgagH2bxbCFMhZYNEVAQQQqKDAjpK+mH/NWNp199xzT+21114y/3z/+9+/tO78HAEEigi8+uqruv7663XdddcF/yyhLZT0k/zr9hL60wWBNAq4vgEjvjTeleSMgH8C9fnCuKaw1LLZbFAc58sXaMwXHEyRXE9P0Tq4vnyh3KB/U01GCCCAQOwCrq+fYwciAAQQSIQA6+fFp4n1cyJuW4JEAAEEEEDAWoD9mwUZBXIWWHRFAAEEpinwYUn7S9pvvNhmw6Vda4899tDnPve54LXSSistrTs/RwABS4EFCxbommuuCV433HBDKe9+QtI8SVdK+nMpb6APAikRcH0DRnwpuRFJEwGPBdrHH2fdFpZfXV1dUBjX3NzsZfq9vb1BodzQ0FCx/DrGf2B8aAgggAAClRNwff1cuUy5EgII+CrA+pn1s6/3NnkhgAACCCBQKMD+zeKeoEDOAouuCCCAQJkCe0syR7mHnvYw+Zrbbrut9tlnH+29995addVVyxyOtyGAgK3ASy+9pKuvvlo/+9nPdNddd5XydvOtS3OkydWldKYPAp4LuL4BIz7Pb0DSQ8BjAVP11jm+3jCnX0xpbW1tam9PR22YybOjw9TChTZzilxOUq/H9wKpIYAAAtUUcH39XE0LxkIAgWQJsH7Ozxfr52TduESLAAIIIIDANATYv1ngUSBngUVXBBBAwEJgHUkHj58ydaCkNZf0PnPqw7777qsvfOELWn/99S2GoCsCCEQh8OSTT+qnP/2prrrqqiWdVjIx9HOS5kq6bLwQ9k9RxMM1EUiAgOsbMOJLwE1EiAggsJhAJv84VfMlmymtqakpODWuvj60bs5bysHBweA0ub4+8z2F0Ga+vDBH0oi3CCSGAAIIVEfA9fVzdRQYBQEEkiTA+jlktlg/J+kWJlYEEEAAAQTKFmD/ZkFHgZwFFl0RQACBEgR2l/RlSZ9bUt8VV1xRX/rSl4JXY2NjCZelCwIIxCHQ39+vH//4x8Hr9ddfX1oI10i6VNKNS+vIzxHwTMD1DRjxeXbDkQ4Cngu05ovjagrzzGQyQWFcNhtaN+c5y3/T6+npCQrlRkZC6+DG8kVyXakBIVEEEECg8gKur58rnzFXRACBJAuwfl7K7LF+TvLtTewIIIAAAggsVYD921KJ/tuBAjkLLLoigAACRQTMh1dfHT+p4GvFHn808b6ddtpJ+++/v/bbbz8tu+yygCKAQEIE3n77bc2bN09XXnmlbrvttqVFbR7zdYmkH0oyH9LSEPBdwPUNGPH5fgeSHwJ+CJhvzZwqqSEsnZaWlqA4rra21o9sp5nF6OhoUCTX3d1d7EoD+UK5/mkOxdsRQACBNAq4vn5O45yQMwIITBVg/WxxV7B+tsCiKwIIIIAAAskSYP9mMV8UyFlg0RUBBBAoENhQ0v9K+rqkop9Urb766jrwwAODkx4++tGPgogAAgkXeOyxx2S+eTl37ly98MILS8pmVNIPJH1f0hMJT5vwEViSgOsbMOLj/kUAAZcFzD6iU5I5+WJKa2hoCArjOHU6fArNab+mUG5gwNTDhTZzklxOklmX0RBAAAEEShNwff1cWhb0QgABXwVYP09jZlk/TwOPtyKAAAIIIOCmAPs3i3mhQM4Ci64IIIBAXmBbSYdI+sKSRHbccUcdfPDBwWNUaQgg4KeAefTqZZddpttvv31pCf5U0sWS7lpaR36OQAIFXN+AEV8CbypCRiAlAuZZqebUuExhvjU1NUFhXGtraN1cSnhKT7OrqysolBsbCz281zyLdY6kntKvSE8EEEAg1QKur59TPTkkj0DKBVg/V+gGYP1cIUgugwACCCCAQPwC7N8s5oACOQssuiKAQOoF9pb0DUnbFZNYYYUV9NWvflVf/vKXtckmm6QeDAAE0iLwyCOP6NJLL9UPf/hD/fOf/1xS2ndK+t7445ivTosNeaZCwPUNGPGl4jYkSQQSJVCfL4xrCovanDxtiuMymSl1c4lKstrBjoyMBEVy5qTfIq0vXyg3WO3YGA8BBBBImIDr6+eEcRIuAghUQID1cwUQCy/B+jkCVC6JAAIIIIBA9QXYv1mYUyBngUVXBBBIrcBXJH1T0sbFBD7ykY/oa1/7WvB673vfm1ooEkcg7QL/+Mc/dMkllwSvP/zhD0vieFTSBZJ+lHYz8vdCwPUNGPF5cZuRBALeCLRLagvLpq6uLiiMa25u9ibZOBLp7e0NCuWGhoaKDd8x/gMzDzQEEEAAgXAB19fPzBsCCKRLgPVzxPPN+jliYC6PAAIIIIBAtALs3yx8KZCzwKIrAgikTuBwSeaZRusWy3ynnXbSIYccos997nOpwyFhBBBYssA111yjiy++WLfddtuSOj4tqUvS+XgikGAB1zdgxJfgm4vQEfBIwFS9dY6fImtOv5jS2tra1N5OzVYl59t4dnSYWrjQZk6Ry0nqreSYXAsBBBDwRMD19bMnzKSBAAJLEWD9XOVbhPVzlcEZDgEEEEAAgcoIsH+zcKRAzgKLrgggkAqBZSQdmX8VfabRAQccoEMPPVSzZ89OBQpJIoBA+QL333+/LrroIl1xxRVLusiIpHPzr3fKH413IhCLgOsbMOKL5bZgUAQQyAuYPcWpkrJhIk1NTcGpcfX1oXVzIE5TYHBwMDhNrq/PPF01tJnnsc6RZNZiNAQQQACB/wi4vn5mnhBAwG8B1s8xzi/r5xjxGRoBBBBAAIHyBNi/WbhRIGeBRVcEEPBawPw+PFrSUZJmhmW63HLL6Zvf/KYOO+wwrbfeel5jkBwCCFRe4KmnntKFF16oCy64QG+99VaxAeZL+q6kc0I+lKh8UFwRgcoIuL4BI77KzDNXQQABewFzGrUpjqspfGsmkwkK47LZ0Lo5+5F4xxIFenp6gkK5kZHQOrixfJGcOdWXhgACCCBAgRz3AAIIxCfA+jk++8VGZv3syEQQBgIIIIAAAksXcP3zj6VnUMUeFMhVEZuhEEDAWYEjJB0jKfTEuJVXXlktLS06/PDDtcoqqzibBIEhgEAyBF5++WWdf/756u7u1muvvVYsaPPp7dmSzktGVkSZcgHXN2DEl/IblPQRiEGgMV8Y1xA2ttlbmOK42traGEJL75Cjo6NBkZxZgxVpA/lCuf70KpE5AgggEAi4vn5mmhBAwD8B1s8OzinrZwcnhZAQQAABBBCYKsD+zeKuoEDOAouuCCDgncD/SjpO0jphma222mo64ogj1NraqhkzZniXPAkhgEC8AgsXLlRXV5fOO+88vfjii8WC+dP4qTNnjp9s+f14o2V0BJYo4PoGjPi4gRFAoFoCpuKtU5I5+WJKa2hoCArjGhvN53+0uAT6+/uDQrmBAVMPF9rMSXI5SaNxxci4CCCAQMwCrq+fY+ZheAQQqKAA6+cKYkZ1KdbPUclyXQQQQAABBCoiwP7NgpECOQssuiKAgDcCX5R0gqSPh2U0c+ZMHXXUUTryyCO17LLLepM0iSCAgJsCb7/9ts4991x997vf1fz55gmroe13kk6X9BM3syCqlAu4vgEjvpTfoKSPQJUEzLNSzeNUp5xKXVNTExTGmS/e0NwRMF9UMIVyY2PmCatTmjnNd874l6l63ImYSBBAAIGqCbi+fq4aBAMhgECkAqyfI+Wt/MVZP1felCsigAACCCBQAQH2bxaIFMhZYNEVAQQSL7Bz/kOObcIyWXXVVXXMMcfo6KOP1jLLLJP4ZEkAAQSSJfDOO+/onHPO0dlnn62XXnqpWPB35z98vzVZ2RGt5wKub8CIz/MbkPQQiFmgPv/f5qawOLLZbFAcl8lMqZuLOWyGNwIjIyNBkVxPT9E6uL78HnIQMQQQQCBFAq6vn1M0FaSKgJcCrJ8TPK2snxM8eYSOAAIIIOCrAPs3i5mlQM4Ci64IIJBYgY9J+pakz4dlsOKKK+q4447Tscceq+WXXz6xSRI4Agj4IfDGG2/orLPO0plnnqnXX3+9WFL/J+kUSb/3I2uySLiA6xsw4kv4DUb4CDgs0C6pLSy+urq6oDCuubnZ4fAJbUKgt7c3KJQbGhoqhtIx/gMz3zQEEEAgDQKur5/TMAfkiICvAqyfPZlZ1s+eTCRpIIAAAgj4IMD+zWIWKZCzwKIrAggkTmBlSSdJOjIs8ne961064YQTdPzxx2ullVZKXHIEjAACfgssWLBAZ5xxhk4//XT9+9+F69tFuZ8r6TuSXvNbg+wcF3B9A0Z8jt9AhIdAAgVM1VunJHP6xZTW1tam9nZqqRI4r8G8dXSYWrjQZk6Ry0nqTWJuxIwAAghYCLi+frZIha4IIOCIAOtnRyai0mGwfq60KNdDAAEEEEDAWoD9mwUZBXIWWHRFAIFECRw+Hq35VOoDYVEfeuihOvHEE7XmmmsmKimCRQCB9Ak899xzOu2003TRRRcVS/6V/O+789OnQ8aOCLi+ASM+R24UwkDAAwHznNRTJWXDcmlqagpOjauvD62b8yD9dKQwODgYnCbX12eerhrazPNY55gntKZDhCwRQCCFAq6vn1M4JaSMQGIFWD8ndupKD5z1c+lW9EQAAQQQQCACAfZvFqgUyFlg0RUBBBIhsEv+NKUtwqLde++9lcvltPHGGyciGYJEAAEEJgQeffRRdXZ26uqrry6G8mD+1MxbUEOgygKub8CIr8o3BAcRidwAACAASURBVMMh4KlAa744rqYwv0wmExTGZbOhdXOecvifVk9PT1AoNzISWgc3li+S6/JfggwRQCCFAq6vn1M4JaSMQCIFWD8nctrKD5r1c/l2vBMBBBBAAIFpCLB/s8CjQM4Ci64IIOC0wCxJp0g6MCzK2bNn69vf/rZ22203p5MgOAQQQGBpAjfddJNOPvlk3X///cW6zpX0LUnDS7sWP0egQgKub8CIr0ITzWUQSKlAY74wriEs/5aWlqA4rra2NqU8fqc9OjoaFMl1d3cXS3QgXyjX77cE2SGAQMoEXF8/p2w6SBeBxAmwfk7clFUuYNbPlbPkSggggAACCJQowP6tRCjTjQI5Cyy6IoCAswJHSuqUNKMwwpkzZ6q9vV1f//rXnQ2ewBBAAIFyBH7wgx8Ev9/mz58f9vaFknKSzi3n2rwHAUsB1zdgxGc5oXRHAIFAwFS8mT2GOfliSmtoaAgK4xobzed/NN8F+vv7g0K5gQFTDxfazElyZu016rsF+SGAQCoEXF8/p2ISSBKBBAqwfk7gpEUVMuvnqGS5LgIIIIAAAlME2L9Z3BQUyFlg0RUBBJwTMJ9GnSZpq7DIjj32WHV0dGjGjCl1c84lQkAIIIBAOQILFy5UW1ubzjrrrGJvv1fSiZI41aQcYN5TqoDrGzDiK3Um6YcAAhMC5lmpp0rKFJLU1NQEhXGtraF1cwh6LtDV1RUUyo2NmSesTmnmWaxzJPV4zkB6CCDgv4Dr62f/Z4AMEUieAOvn5M1ZVSJm/VwVZgZBAAEEEEi3APs3i/mnQM4Ci64IIOCMwHLjp8WdIemosIiampqCxw9+4hOfcCZgAkEAAQSiFPjtb38bPEa6r6+v2DDflXT8+KNX34oyDq6dWgHXN2DEl9pbk8QRsBaozxfGNYW9M5vNBsVxmcyUujnrgXhDcgVGRkaCIrmenqJ1cGZBZgrlBpObJZEjgEDKBVxfP6d8ekgfAacEWD87NR1uBsP62c15ISoEEEAAAW8E2L9ZTCUFchZYdEUAAScE9hp/3JE5Kmm9wmjWXnttdXZ2ar/99nMiUIJAAAEEqi0wb9485XI5PfPMM2FDPzX+2K9jJV1X7bgYz3sB1zdgxOf9LUiCCFREoF1SW9iV6urqgsK45ubmigzERfwQ6O3tDQrlhoaGiiXUMf4Dc1/REEAAgaQJuL5+Tpon8SLgqwDrZ19nNqK8WD9HBMtlEUAAAQTSLsD+zeIOoEDOAouuCCAQq8CKks6W9LWwKI466iiddtppWn755WMNksERQACBuAXeeOMNnXjiifrud82hcaHtEknHjJ/C+XrcsTK+NwKub8CIz5tbjUQQiETAVL11SjKnX0xp5lHm7e3UOEUi78lFzf3R0WFq4UKbOUUuJ6nXk3RJAwEE0iHg+vo5HbNAlgi4K8D62d25SURkrJ8TMU0EiQACCCCQHAH2bxZzRYGcBRZdEUAgNoG9JZlKjzULI2hoaNDpp5+urbbaKrbgGBgBBBBwUeDee+/VCSecoIGBgbDwnss/pvpqF2MnpsQJuL4BI77E3VIEjEBVBMxzUk+VlA0brampKTg1rr4+tG6uKgEySHIEBgcHg9PklvC4e/M8VvPY1ZHkZEWkCCCQYgHX188pnhpSRyBWAdbPsfL7NTjrZ7/mk2wQQAABBGIVYP9mwU+BnAUWXRFAoOoCMySdJ+nrYSOfccYZOu6446oeFAMigAACSRI488wzdfzxxxcL+QeSjpC0MEk5EatzAq5vwIjPuVuGgBCIXaA1XxxXUxhJJpMJCuOy2dC6udgDJwC3BXp6eoJCuZGR0Dq4sXyRXJfbWRAdAgggINfXz0wRAghUX4D1c/XNUzEi6+dUTDNJIoAAAghEK8D+zcKXAjkLLLoigEBVBT4jyXxwsF7hqLvttpvOPvtsffSjH61qQAyGAAIIJFXgscce0zHHHKObbropLIWnJJk/dP4iqfkRd+wCrm/AiC/2W4QAEHBGoDFfGNcQFlFLS0tQHFdbW+tMwASSPIHR0dGgSK67u7tY8OZ4X3OaXH/ysiNiBBBIiYDr6+eUTANpIuCEAOtnJ6bB7yBYP/s9v2SHAAIIIBC5APs3C2IK5Cyw6IoAAlUTOH38NKMpxx0tt9xyOuecc2Q+uKIhgAACCNgLmA9qjz76aL311lthbz5D0gn2V+UdCDh/woTrG0TX4+MWR8AHAVPx1pkvCJ+ST0NDQ1AY19hoPv+jIVAZgf7+/qBQrsjj7s0g5gthOUmjlRmRqyCAAAIVE2B9WjFKLoRAYgVYPyd26pIbOOvn5M4dkSOAAAIIxCrA/s2CnwI5Cyy6IoBA5AIbS7pQ0qcLR9p111117rnnaqONNoo8CAZAAAEEfBZ4/PHHdeSRR+rmm28OS/M+SYdJetRnA3KruIDrGzDiq/iUc0EEEiVgnpV6qqRMYdQ1NTVBYVxrqzlIlYZANAJdXV1BodzYmHnC6pRmnsVqTpPriWZ0rooAAgiUJeD6+rmspHgTAgiULMD6uWQqOkYhwPo5ClWuiQACCCDgsQD7N4vJpUDOAouuCCAQqcAhki4KG+HMM8/UscceG+ngXBwBBBBIm8BZZ52l4447rljah0q6OG0m5Fu2gOsbMOIre2p5IwKJFqjPF8Y1hWWRzWaD4rhMZkrdXKKTJng3BUZGRoIiuZ6eonVwfflCuUE3MyAqBBBImYDr6+eUTQfpIlA1AdbPVaNmoKUJsH5emhA/RwABBBBAYJEA+zeLm4ECOQssuiKAQCQC78kXYRxUePUtt9xS5nGAm2++eSQDc1EEEEAg7QIPPfRQ8NjqBx54IIzickmmePlfaXci/6UKuL4BI76lTiEdEPBOoF1SW1hWdXV1QWFcc3Ozd0mTkPsCvb29QaHc0NBQsWA7xn9g7l8aAgggEKeA6+vnOG0YGwFfBVg/+zqzCc+L9XPCJ5DwEUAAAQSqIcD+zUKZAjkLLLoigEDFBWZL+oEk8+20xdoxxxwjc7oRDQEEEEAgegFzSufZZ58dNpA5xeTrku6PPgpGSLCA6xsw4kvwzUXoCFgKmKq3zrD9hblOW1ub2tupPbI0pXsEAuY+7OgwtXChzay/cpJ6IxiaSyKAAAKlCLi+fi4lB/oggEBpAqyfS3OiV8wCrJ9jngCGRwABBBBwWYD9m8XsUCBngUVXBBCoqIB5fN/3Cq+42mqr6aKLLtJnP/vZig7GxRBAAAEElixw7bXX6tBDD9WLL74Y1vEbxR6DjSsC4zUnrm/AiI/bFAH/BcxzUk+VlA1LtampKTg1rr5+yvdy/JchQ2cFBgcHg9Pk+vrM01VDm3ke6xxJI84mQWAIIOCrgOvrZ1/dyQuBagqwfq6mNmNVRID1c0UYuQgCCCCAgH8C7N8s5pQCOQssuiKAQMUELso/tm+xC5oPri6++GKtscYaFRuICyGAAAIIlC7w/PPP65BDDin2Qe3FkkxxMw2BQgHXN2DExz2LgN8CrfniuJrCNDOZTFAYl82G1s35rUJ2iRHo6ekJCuVGRkLr4MbyRXJdiUmIQBFAwAcB19fPPhiTAwJxCrB+jlOfsactwPp52oRcAAEEEEDALwH2bxbzSYGcBRZdEUBg2gLrSbpUUmPhlczjZU466aRpD8AFEEAAAQSmL/Cd73wneAxdSOuX9GVJT01/FK7gkYDrGzDi8+hmIxUEJgmYPYU5Na4hTKWlpSUojqutrQUNAecFRkdHgyK57u7uYrEO5AvlzFqMhgACCEQt4Pr6Oer8uT4CvgqwfvZ1ZlOYF+vnFE46KSOAAAIIFBNg/2Zxb1AgZ4FFVwQQmJbA7pIul7TK5KuYR6pecsklMqfH0RBAAAEE3BEwj/v62te+FvbI1ZclHSTpRneiJZKYBVzfgBFfzDcIwyNQYQFT8dYpyZx8MaU1NDQEhXGNjVO+k1PhMLgcApUX6O/vDwrlBgZMPVxoMyfJ5SSNVn50rogAAggsEnB9/cxUIYCAnQDrZzsveidIgPVzgiaLUBFAAAEEohJg/2YhS4GcBRZdEUCgbAHz4dV5he/ecccd9aMf/UhrrbVW2RfmjQgggAAC0Qk8++yz+spXvqLbb789bJAjJPG4r+j4k3Rl1zdgxJeku4lYEViygHlWqjk1LlPYraamJiiMa20NrZvDFYFECXR1dQWFcmNj5gmrU5p5FuscST2JSopgEUAgSQKur5+TZEmsCMQtwPo57hlg/KoIsH6uCjODIIAAAgi4KcD+zWJeKJCzwKIrAgiUJWCeEXN44TvNB1fnnTelZq6sAXgTAggggEC0AkcccYTMH5pC2vmSWqIdnasnQMD1DRjxJeAmIkQEliJQny+MCz12OpvNBsVxmcyUujlgEUiswPDwsHK5nHp6itbB9eUL5QYTmySBI4CAqwKur59ddSMuBFwSYP3s0mwQS1UEWD9XhZlBEEAAAQTcE2D/ZjEnFMhZYNEVAQSsBN4n6UpJzYXvuuiii3TIIYdYXYzOCCCAAALxClx88cU69NBDw4LolbS/pL/HGyGjxyjg+gaM+GK8ORgagQoItEtqC7tOXV1dUBjX3Dxly1GBYbkEAm4I9Pb2BqfJDQ0NFQuoY/wH5t8TGgIIIFApAdfXz5XKk+sg4KsA62dfZ5a8ShJg/VwSE50QQAABBPwRYP9mMZcUyFlg0RUBBEoW2EjSjyVtMvkd5kQH8+337bffvuQL0REBBBBAwB2BX/7ylzKn9IyMmCd7LdYekfQlSY+7Ey2RVFHA9Q0Y8VXxZmAoBCooYKreOiWZ0y+mtLa2NrW3UxNUQW8u5biAud87OkwtXGgzp8jlJJkvLtAQQACB6Qq4vn6ebn68HwFfBVg/+zqz5FWWAOvnsth4EwIIIIBA8gTYv1nMGQVyFlh0RQCBkgS2k3SVpFUn925sbNQVV1yhtddeu6SL0AkBBBBAwE2BZ555RgcccID6+/sLA3xpvEBuX0l3uhk5UUUo4PoGjPginHwujUAEAuY5qadKyoZdu6mpKTg1rr4+tG4ugnC4JALuCAwODganyfX1maerhjbzPNY5kqZ8m8GdLIgEAQQSIOD6+jkBhISIQFUFWD9XlZvBkiTA+jlJs0WsCCCAAAJlCrB/s4CjQM4Ci64IILBUgS/ki+MW67jffvvpyivN01ZpCCCAAAK+COy///6aN29eWDqmSO6nvuRJHiUJuL4BI76SppFOCDgh0JovjqspjMacRm0K48xJpjQE0i5gTmY3hXIhp/oamrF8kVxX2p3IHwEEyhZwff1cdmK8EQEPBVg/ezippFR5AdbPlTfliggggAACzgiwf7OYCgrkLLDoigACSxQ4TNIFhT1OOOEEnXbaadAhgAACCHgocOKJJ+r0008Py+ybki70MGVSChdwfQNGfNy5CLgv0JgvjGsIC7WlpSUojqutrXU/EyJEoEoCo6OjQZFcd3d3sREH8oVyU479rVKIDIMAAskVcH39nFxZIkegcgKsnytnyZVSIsD6OSUTTZoIIIBA+gTYv1nMOQVyFlh0RQCBogLfknRy4U+7urpkPsyiIYAAAgj4K2A+lG1tNV9YntK+LekUfzMns0kCrm/AiI/bFQF3BUzFW6ek0P+QNDQ0BIVxjY3m8z8aAgiECZjH3ptCuYEBUw8X2sxJcjlJowgigAACJQq4vn4uMQ26IeClAOtnL6eVpKopwPq5mtqMhQACCCBQBQH2bxbIFMhZYNEVAQRCBc4c/0P7sYU/ueqqq/SFL5gnrtIQQAABBHwX+OlPf6p99zVPVp3Szhp/zNdxvudPfnJ9A0Z83KQIuClgnpV6qqRMYXg1NTVBYVyRAmw3syEqBGIWMF9QM4VyY2PmCatT2kj+NLmemMNkeAQQSIaA6+vnZCgSJQKVF2D9XHlTrphiAdbPKZ58UkcAAQT8EmD/ZjGfFMhZYNEVAQSmCJjH531j8v/6/ve/Xz/72c+0ww47wIUAAgggkCKBO+64Q/vss49effXVwqy/J8k8hpvmr4DrGzDi8/feI7NkCtTnC+OawsLPZrPq7OzUrFmzkpkdUSMQo8Dw8LByuZx6eorWwfXlC+UGYwyToRFAwH0B19fP7gsSIQKVFWD9XFlProbAIgHWz9wMCCCAAAIeCLB/s5hECuQssOiKAAKLCVwq6eDJ/8uHP/xhXX311dp0002hQgABBBBIocDDDz+svffeW3/+858Ls79M0pdTSJKWlF3fgBFfWu5E8kyCQLuktrBA6+rqglPjmpubk5AHMSLgtEBvb29wmtzQ0FCxODvGf2D+faQhgAACYQKur5+ZNQTSJMD6OU2zTa6xCbB+jo2egRFAAAEEpi/A/s3CkAI5Cyy6IoDAIoErJe032eNjH/uYrr32Wq277rowIYAAAgikWODpp5/WZz/7Wf3+978vVJgnaf8U0/icuusbMOLz+e4jt6QImKq3Tknm9Ispra2tTe3t1OokZTKJMzkC5t+rjg5TCxfazClyOUm9ycmISBFAoEoCrq+fq8TAMAjEKsD6OVZ+Bk+rAOvntM48eSOAAAKJFmD/ZjF9FMhZYNEVAQQCgR9L+uJki0996lO67rrrtPrqq0OEAAIIIICAXnjhBe2111761a9+VajxE0lfgsg7Adc3YMTn3S1HQgkSyOQfp5oNi7mpqSk4Na6+PrRuLkFpEioC7goMDg4Gp8n19Zmnq4Y28zzWOZJG3M2CyBBAoMoCrq+fq8zBcAhUVYD1c1W5GQyBqQKsn7krEEAAAQQSJsD+zWLCKJCzwKIrAghMLY7bZpttdP3112ullVaCBwEEEEAAgUUCCxYs0J577qm77767UIUiOf/uE9c3YMTn3z1HRskQaM0Xx9UUhpvJZILCuGw2tG4uGdkRJQIJE+jp6QkK5UZGQuvgxvJFcl0JS4twEUAgGgHX18/RZM1VEYhfgPVz/HNABAgsEmD9zM2AAAIIIJAQAfZvFhNFgZwFFl0RSLnAlMeq7rDDDsG30GfMmJFyGtJHAAEEEAgTWLhwoczpQHfccUfhj3ncql+3jOsbMOLz634jG/cFGvOFcQ1hoba0tATFcbW1te5nQoQIeCYwOjoaFMl1d3cXy2wgXyjX71nqpIMAAnYCrq+f7bKhNwLuC7B+dn+OiDClAqyfUzrxpI0AAggkS4D9m8V8USBngUVXBFIscKmkgyfnv+OOO+qGG27Qe97znhSzkDoCCCCAwNIE/vWvf2mPPfbQ7bffXtj1MklfXtr7+XkiBFzfgBFfIm4jgvRAwFS8dUoyJ19MaQ0NDUFhXGOj+fyPhgACcQr09/cHhXIDA6YeLrSZk+RykkbjjJOxEUAgNgHX18+xwTAwAhUWYP1cYVAuh0BUAqyfo5LluggggAACFRBg/2aBSIGcBRZdEUipwIWSvjE5d3Ny3I033khxXEpvCNJGAAEEbAVMkdzuu+8edpLc9yQdZns9+jsn4PoGjPicu2UIyEMB86zUUyVlCnOrqakJCuNaW0Pr5jykICUEkiPQ1dUVFMqNjZknrE5p5lmscyT1JCcjIkUAgQoJuL5+rlCaXAaBWAVYP8fKz+AIlCfA+rk8N96FAAIIIBCpAPs3C14K5Cyw6IpACgXOkHTc5Ly33npr3XTTTTIfdNEQQAABBBAoVcB88LrbbrvpnnvuKXzLmZKOL/U69HNSwPUNGPE5edsQlCcC9fnCuKawfLLZrDo7OzVr1ixP0iUNBPwTGB4eVi6XU09P0Tq4vnyh3KB/2ZMRAggUEXB9/czEIZBkAdbPSZ49YkdAEutnbgMEEEAAAccE2L9ZTAgFchZYdEUgZQLmm+LmEUmL2hZbbKFbbrlFK6+8csooSBcBBBBAoBICr732mnbZZRc9+OCDhZczj/AyJw/Rking+gaM+JJ5XxG1+wLtktrCwqyrqwtOjWtubnY/CyJEAIFAoLe3NzhNbmhoqJhIx/gPzL/3NAQQ8F/A9fWz/zNAhr4KsH72dWbJK5UCrJ9TOe0kjQACCLgowP7NYlYokLPAoisCKRI4RNJFk/Otr6/XrbfeqpkzZ6aIgVQRQAABBCotMH/+fO28884aHJxyCMmhki6u9HhcryoCrm/AiK8qtwGDpEjAVL2ZL9KY0y+mtLa2NrW3U0OTovuBVD0TMP/+dnSYWrjQZhZw5osNvZ6lTToIILC4gOvrZ+YLgaQJsH5O2owRLwIWAqyfLbDoigACCCAQhQD7NwtVCuQssOiKQEoE/t/4h11XT851rbXW0m233aYNNtggJQSkiQACCCAQpcAf//hH7bTTTnr22WcLh9lb0s+jHJtrRyLg+gaM+CKZdi6aQoFM/rTPbFjuTU1Nwalx5os1NAQQSLaA+SKDOU2ur888XTW0meexmlPnR5KdKdEjgEARAdfXz0wcAkkRYP2clJkiTgSmKcD6eZqAvB0BBBBAYDoC7N8s9CiQs8CiKwIpENhK0t2Slp3I9X3ve5/uuOMObb755ilInxQRQAABBKol8NBDD2mHHXbQ3//+98lDvi1pG0n3VisOxqmIgOsbMOKryDRzkZQLtOaL42oKHTKZTFAYl82G1s2lnI30EUi2wNy5c5XL5TQyEloHN5YvkutKdpZEjwACIQKur5+ZNASSIMD6OQmzRIwIVFiA9XOFQbkcAggggEApAuzfSlHK96FAzgKLrgh4LvAhSfdIWnNynjfddJN23XVXz1MnPQQQQACBOARuvvlm7bbbboVDPydpa0l/iSMmxixLwPUNGPGVNa28CYFAoDFfGNcQ5tHS0hIUx9XW1sKFAAKeCoyOjganyXV3dxfLcCBfKNfvKQFpIZBGAdfXz2mcE3JOjgDr5+TMFZEiEIkA6+dIWLkoAggggEBxAfZvFncHBXIWWHRFwGOBZSSZP2Z/enKOPT09OuCAAzxOm9QQQAABBOIWuOKKK8JOHbovX5TxTtzxMX5JAq5vwIivpGmkEwKLCZiKt05J5uSLKa2hoSEojGtsNJ//0RBAIA0C/f39QaHcwICphwtt5iS5nKTRNHiQIwKeC7i+fvacn/QSKsD6OaETR9gIRCXA+jkqWa6LAAIIIFAgwP7N4pagQM4Ci64IeCwwT9KXJud3xhln6LjjjvM4ZVJDAAEEEHBF4Mwzz9Txxx9fGM6PJe3nSozEsUQB1zdgxMcNjICdgHlW6qmSMoVvq6mpCQrjWltD6+bsRqE3AggkUqCrqysolBsbM09YndLMs1jnSOpJZHIEjQACEwKur5+ZKQRcE2D97NqMEA8CDgmwfnZoMggFAQQQ8FOA/ZvFvFIgZ4FFVwQ8FfiOpG9Pzu2b3/ymzj//fE/TJS0EEEAAARcFDj/8cF1wwQWFoZ0s6SQX4yWmxQRc34ARHzcsAqUJ1OcL45rCumezWXV2dmrWrFmlXY1eCCDgrcDw8LByuZzMqfNFWl++UG7QWwQSQ8BvAdfXz37rk12SBFg/J2m2iBWBGAVYP8eIz9AIIICA/wLs3yzmmAI5Cyy6IuChgDmZ58rJeTU1Nam3t9fDVEkJAQQQQMB1gebmZvX1mc9TF2v7SzInndLcFXB9A0Z87t47ROaOQLuktrBw6urqglPjzO9oGgIIIDBZwPztwJwmNzQ0VAymY/wH5vcLDQEEkiXg+vo5WZpE66sA62dfZ5a8EIhQgPVzhLhcGgEEEEivAPs3i7mnQM4Ci64IeCawqaQHJL17Ii/z4de9996rlVZaybNUSQcBBBBAIAkCCxYs0FZbbVX4IeubkraU9HASckhpjK5vwIgvpTcmaZckYKreOiWZ0y+mtLa2NrW3U9tSkiSdEEixgPk90dFhauFCmzlFLieJb+Kl+B4h9cQJuL5+ThwoAXslwPrZq+kkGQTiEWD9HI87oyKAAAKeCrB/s5hYCuQssOiKgEcCpijuQUkbT+T07ne/W/fdd58222wzj9IkFQQQQACBpAn8+te/1qc//Wm9+aapi1vUHpW0xfiHq4v9j0nLzeN4Xd+AEZ/HNx+plS2QyT9ONRt2BXOqtDk1rr4+tG6u7EF5IwII+CswODgYnCYXchrwRNLmeaxzJI34q0BmCHgj4Pr62RtoEkmUAOvnRE0XwSLgvgDrZ/fniAgRQACBhAiwf7OYKArkLLDoioBHApdLOnByPldeeaX22888cZWGAAIIIIBAvALz5s3T/vubJ6su1uZKOijeyBi9iIDrGzDi49ZFYHGB1nxxXE0hTCaTCQrjstnQujkcEUAAgaUKzJ07V7lcTiMjoXVwY/kiua6lXogOCCAQp4Dr6+c4bRg7nQKsn9M572SNQFUEWD9XhZlBEEAAAZ8F2L9ZzC4FchZYdEXAE4EWSYv9MfqEE07Qaaed5kl6pIEAAggg4IPAiSeeqNNPP70wFfNH6W4f8vMsB9c3YMTn2Q1HOmULNOYL4xrCrtDS0hIUx9XW1pY9AG9EAAEEjMDo6Ghwmlx3d9Fl20C+UK4fMQQQcFLA9fWzk2gE5aUA62cvp5WkEHBPgPWze3NCRAgggECCBNi/WUwWBXIWWHRFwAOBLSXdPzmPz3zmM7rxxhs9SI0UEEAAAQR8E9h99931i1/8ojCt2ZIe8C3XhOfj+gaM+BJ+gxH+tAVMxVunJFNkPKU1NDQEhXGNjebzPxoCCCBQOYH+/v6gUG5gwNTDhTbz5b2cqamr3KhcCQEEKiDg+vq5AilyCQSWKMD6mRsEAQRiEWD9HAs7gyKAAAJJF2D/ZjGDFMhZYNEVAQ8EHpG08UQeq6++un7961/LPEqJhgACCCCAgGsC5tFcm222mV544YXJoT0qaRPXYk15PK5vwIgv5TdoytM3z0o9VdKUBX9NTU1QGNfaGlo3l3I20kcAgUoKdHV1BYVyY2PmCatTmnkW6xxJPZUck2shgMC0BFxfP08rOd6MwFIEWD9ziyCAQOwCrJ9jnwICQAABBJIkwP7NYrYokLPAoisCCRe4QNJhk3O47rrrGM99JwAAIABJREFUtOeeeyY8LcJHAAEEEPBZ4Prrr9dee+1VmOKFkr7pc94Jy831DRjxJeyGItyKCNTnC+Oawq6WzWbV2dmpWbNmVWQwLoIAAggsTWB4eFi5XE49PUXr4PryhXKDS7sWP0cAgcgFXF8/Rw7AAKkUYP2cymknaQTcFWD97O7cEBkCCCDgmAD7N4sJoUDOAouuCCRY4POSfjo5/hNPPDE4MYKGAAIIIICA6wLmxJHTTjutMMwvSPo/12NPSXyub8CILyU3ImkuEmiX1BbmUVdXF+wBmpub4UIAAQRiEejt7Q1OkxsaGio2fsf4D8zvMRoCCMQn4Pr6OT4ZRvZVgPWzrzNLXgh4IMD62YNJJAUEEEAgWgH2bxa+FMhZYNEVgYQKfFDS7yStPhH/Nttso7vuuiuh6RA2AggggEAaBbbddlvdfffdk1M3z139+PjpqH9No4djObu+ASM+x24YwolMwFS9dUoyp19MaW1tbWpvp+YkMn0ujAACVgLm91FHh6mFC23mFLmcpF6ri9IZAQQqJeD6+rlSeXIdBFg/cw8ggEBiBFg/J2aqCBQBBBCotgD7NwtxCuQssOiKQEIFrpS030Ts73rXu/Tb3/5WH/vYxxKaDmEjgAACCKRR4Pe//70+8YlP6N//XmytP0/S/mn0cCxn1zdgxOfYDUM4FRfI5B+nmg27clNTU3BqXH19aN1cxYPhgggggECpAoODg8Fpcn195umqoc08j3WOpJFSr0k/BBCoiIDr6+eKJMlFUi3A+jnV00/yCCRXgPVzcueOyBFAAIEIBdi/WeBSIGeBRVcEEihwgCTzB+VFraurSy0tLQlMhZARQAABBNIu0N3drdbW1kIGUxByRdptYs7f9Q0Y8cV8gzB8pALml+KpkmoKR8lkMkFhXDYbWjcXaVBcHAEEELARmDt3rnK5nEZGQuvgxvJFcl0216QvAghMS8D19fO0kuPNqRdg/Zz6WwAABJIvwPo5+XNIBggggEAFBdi/WWBSIGeBRVcEEibwP5Iek7TqRNzNzc26/vrrE5YG4SKAAAIIIPBfgT333FO9vYs9beslSR+V9DecYhNwfQNGfLHdGgwcoUBjvjCuIWwM84UYUxxXW1sbYQhcGgEEEKicwOjoaHCanPlCRJE2kC+U66/cqFwJAQSKCLi+fmbiEChHgPVzOWq8BwEEnBVg/ezs1BAYAgggUG0B9m8W4hTIWWDRFYGECfxQ0lcmYn7Pe96joaEhrbvuuglLg3ARQAABBBD4r8DTTz+turo6/etf/5rM8iNJX8UpNgHXN2DEF9utwcARCJiKt05JU47TNGM1NDQEhXGNjebzPxoCCCCQPIH+/v6gUG5gwNTDhTZzklxO0mjysiNiBBIj4Pr6OTGQBOqEAOtnJ6aBIBBAICoB1s9RyXJdBBBAIDEC7N8spooCOQssuiKQIIEmSYsdr2O+hX344YcnKAVCRQABBBBAIFzg/PPPD3tceLOkPsxiEXB9A0Z8sdwWDBqBgHlWqnmcaqbw2jU1NUFhXMhjqCMIg0sigAAC0Qt0dXUFhXJjY+YJq1OaeRbrHEk90UfCCAikUsD19XMqJ4WkyxJg/VwWG29CAIEkCrB+TuKsETMCCCBQEQH2bxaMFMhZYNEVgQQJ/F5S/US8O++8s2655ZYEhU+oCCCAAAIILFlgl1120a233jq506Ckj+EWi4DrGzDii+W2YNAKCph1vSmMM1+CmdKy2aw6Ozs1a9asCg7JpRBAAIH4BYaHh5XL5dTTU7QOznw5whTKmXUgDQEEKifg+vq5cplyJV8FWD/7OrPkhQACSxRg/cwNggACCKRSgP2bxbRTIGeBRVcEEiLwbUnfmRzrww8/rE022SQh4RMmAggggAACSxd45JFHtOmmmxZ2PEnSyUt/Nz0qLOD6Boz4KjzhXK6qAu2S2sJGNI+bNqfGNTebAzRpCCCAgL8Cvb29wWlyQ0NDxZLsGP+B+X1JQwCBygi4vn6uTJZcxVcB1s++zix5IYBAyQKsn0umoiMCCCDggwD7N4tZpEDOAouuCCRAYH1Jf5wcp/m29SmnnJKA0AkRAQQQQAABO4FvfetbwalJBW0DSU/aXYne0xRwfQNGfNOcYN4ei4CpejO/4BadCj05ira2NrW3UwsSy8wwKAIIxCZgfu91dJhauNBmTpHLSeqNLUAGRsAfAdfXz/5Ik0klBVg/V1KTayGAgBcCrJ+9mEaSQAABBJYmwP5taUKTfk6BnAUWXRFIgMC88QK5L03Euf766+uPf1ysXi4BKRAiAggggAACpQtssMEGevLJxerhfjxeILdf6VegZwUEXN+AEV8FJplLVE0gk3+cajZsxKampuDUuPr60Lq5qgXJQAgggEBcAoODg8Fpcn195umqoc08j9U8dnUkrhgZFwEPBFxfP3tATAoVFGD9XEFMLoUAAv4JsH72b07JCAEEECgQYP9mcUtQIGeBRVcEHBfYRdLNk2P8yU9+on333dfxsAkPAQQQQACB8gWuuuoqffGLXyy8wK6Sbin/qrzTUsD1DRjxWU4o3WMTaM0Xx9UURpDJZILCuGw2tG4utoAZGAEEEIhLYO7cuTIn5o+MhNbBjeWL5Lriio9xEUi4gOvr54TzEn4FBVg/VxCTSyGAgN8CrJ/9nl+yQwCBVAuwf7OYfgrkLLDoioDjAv2SGiZi3H333XXDDTc4HjLhIYAAAgggMH2BPfbYQzfeeOPkCw1Iapz+lblCiQKub8CIr8SJpFtsAub31amT1/KTI2lpaQmK42pra2MLkIERQAABFwVGR0eD0+S6u7uLhWfWhOY0OfP3EhoCCJQu4Pr6ufRM6OmrAOtnX2eWvBBAIFIB1s+R8nJxBBBAIC4B9m8W8hTIWWDRFQGHBQ6UdPnk+B588EFtvvnmDodMaAgggAACCFRG4KGHHtIWW2xReLGDJM2tzAhcZSkCrm/AiI9b2FUBU/HWKcmcfDGlNTQ0BIVxjY3U+7o6gcSFAAJuCPT39weFcgMDph4utJmT5HKSRt2ImCgQcF7A9fWz84AEGJkA6+fIaLkwAgikSYD1c5pmm1wRQCAFAuzfLCaZAjkLLLoi4LDA45I2nIjvkEMO0UUXXeRwuISGAAIIIIBAZQUOPfRQXXzxxZMv+oSkjSo7ClcrIuD6Boz4uHVdFDDPSjWnxmUKg6upqQkK41pbQ+vmXMyFmBBAAAEnBLq6uoJCubEx84TVKc08i9WcJtfjRLAEgYDbAq6vn93WI7qoBFg/RyXLdRFAILUCrJ9TO/UkjgACfgmwf7OYTwrkLLDoioCjAi2SzLehg7bMMsvoL3/5i9Zcc01HwyUsBBBAAAEEKi/w3HPP6UMf+pDeeeedyRc31SVFn7lV+ShSe0XXN2DEl9pb08nE6/OFcU1h0WWzWXV2dmrWrFlOBk9QCCCAgOsCw8PDyuVy6ukpWgfXly+UG3Q9F+JDIEYB19fPMdIwdAwCrJ9jQGdIBBBIjwDr5/TMNZkigIC3AuzfLKaWAjkLLLoi4KjAc5IWfYJmvi1tPlSjIYAAAgggkDYB82GoOXVpUhuWRMV49DeC6xsw4ov+HmCE0gTaJbWFda2rqwt+fzU3N5d2JXohgAACCCxRoLe3NzhNbmhoqFi/jvEfmN/LNAQQmCrg+vqZOUuPAOvn9Mw1mSKAQMwCrJ9jngCGRwABBMoXYP9mYUeBnAUWXRFwUOBoSWdPxLXSSivp2Wef1YorruhgqISEAAIIIIBAtAKvv/661lprLS1YsGDyQMdIOifakVN/ddc3YMSX+ls0dgBT9Wa+wWJOv5jS2tra1N5OjUbss0QACCDgpYD5/drRYWrhQps5RS4nqdfL5EkKgfIFXF8/l58Z70yKAOvnpMwUcSKAgHcCrJ+9m1ISQgAB/wXYv1nMMQVyFlh0RcBBgRFJa0zEdfLJJ+tb3/qWg2ESEgIIIIAAAtUROOWUU/Ttb3978mDPS8pUZ/TUjuL6Boz4Untrxp64+d1jjrXMhkXS1NQUnBpXXx9aNxd78ASAAAII+CIwODgYnCbX12eerhrazPNY50gyf2OhIYCA5Pr6mTnyV4D1s79zS2YIIJAgAdbPCZosQkUAAQTYv1ndAxTIWXHRGQGnBFolnTcR0Qc+8AENDw9rxowZTgVJMAgggAACCFRTYOHChZo1a5ZeeeWVycMeIamrmnGkbCzXP0AjvpTdkI6ka9bqpjiupjCeTCYTFMZls6F1c46ETxgIIICAfwJz585VLpfTyEhoHdxYvkiONaN/U09G9gKur5/tM+IdSRBg/ZyEWSJGBBBIlQDr51RNN8kigEByBdi/WcwdBXIWWHRFwDGBpyStOxHTd77zncITcxwLl3AQQAABBBCojoA5UfWkk06aPNjTktarzuipHMX1DRjxpfK2jC3pxnxhXENYBC0tLUFxXG1tbWwBMjACCCCQZoHR0dHgNLnu7u5iDAP5Qrn+NDuRe+oFXF8/p36CPANg/ezZhJIOAgj4JcD62a/5JBsEEPBSgP2bxbRSIGeBRVcEHBI4SNJlE/HU1NTo+eef10orreRQiISCAAIIIIBAPAILFizQGmusobExcxDIonawpMvjicj7UV3fgBGf97egEwmairdOSebkiymtoaEhKIxrbDSf/9EQQAABBOIW6O/vDwrlBgZMPVxoMyfJ5SSNxh0r4yMQg4Dr6+cYSBgyAgHWzxGgckkEEEAgKgHWz1HJcl0EEEBg2gLs3ywIKZCzwKIrAg4J/ErSFhPxHHfccTrjjDMcCo9QEEAAAQQQiFfg+OOP15lnnjk5iAclfSreqLwd3fUNGPF5e+s5k5h5Vqp5nGqmMCLzRRZTGNfaGlo350wCBIIAAgikVaCrqysolCv4YsUEh3kW6xxJPWn1Ie/UCri+fk7txHiUOOtnjyaTVBBAIF0CrJ/TNd9kiwACiRBg/2YxTRTIWWDRFQFHBHaRdPPkWJ555hmttdZajoRHGAgggAACCMQv8Oyzz2rttdcuDGRXSbfEH513Ebi+ASM+7245ZxKqzxfGNYVFlM1m1dnZqVmzZjkTMIEggAACCEwVGB4eVi6XU09P0Tq4vnyh3CB+CKREwPX1c0qmwcs0WT97Oa0khQACaRNg/Zy2GSdfBBBwXID9m8UEUSBngUVXBBwRuFrS/5uI5aCDDtJlly162qojIRIGAggggAAC8QscfPDBuvzyxZ6q+nNJe8cfmXcRuL4BIz7vbjknEmqX1BYWSV1dXXBqXHNzsxOBEgQCCCCAQGkCvb29wWlyQ0NDxd7QMf4D8/ufhoDvAq6vn3339zU/1s++zix5IYBAagVYP6d26kkcAQTcEmD/ZjEfFMhZYNEVAQcE1pP05OQ47rvvPs2ePduB0AgBAQQQQAABtwTuv/9+ffrTny4Man1JT7kVaeKjcX0DRnyJv8WcSsBUvXVKMqdfTGltbW1qb6d2wqkZIxgEEEDAUsD8Hu/oMLVwoc2cIpeT1Gt5WbojkCQB19fPSbIkVon1M3cBAggg4LkA62fPJ5j0EEDAdQH2bxYzRIGcBRZdEXBAwHwYN2cijm233VZ33nmnA2ERAgIIIIAAAm4KbLfddrrrrrsmB3dq/kNNNwNOZlSub8CIL5n3lWtRZ/KPU82GBdbU1BScGldfH1o351ouxIMAAgggsBSBwcHB4DS5vj7zdNXQZp7Hav4+MwImAh4KuL5+9pDcy5RYP3s5rSSFAAIIhAuwfubOQAABBGITYP9mQU+BnAUWXRFwQGBYkvnjQtDmzp2rbDb0MzoHQiUEBBBAAAEE4hfo6enRgQceODkQ8yHmrPgj8yoC1zdgxOfV7RZLMq354riawtEzmUxQGMeaPJZ5YVAEEEAgcgHzd5dcLqeRkdA6uLF8kVxX5IEwAALVFXB9/VxdDUYrR4D1czlqvAcBBBDwQID1sweTSAoIIJA0AfZvFjNGgZwFFl0RiFlgb0k/m4jhgx/8oF566aWYQ2J4BBBAAAEE3BdYddVV9de//nVyoPuMPx7xavcjT0yErm/AiC8xt5JzgTbmC+MawiJraWkJiuNqa2udC5yAEEAAAQQqJzA6OhqcJtfd3V3sogP5Qrn+yo3KlRCIVcD19XOsOAy+RAHWz9wgCCCAAAJi/cxNgAACCFRVgP2bBTcFchZYdEUgZoFrJH12IoajjjpK55xzTswhMTwCCCCAAALuCxx99NH67ne/OznQayV9zv3IExOh6xsw4kvMreRMoKbirVOSOfliSmtoaAgK4xobzed/NAQQQACBtAj09/cHhXIDA6YeLrSZk+RykkbTYkKe3gq4vn72Fj7BibF+TvDkEToCCCAQlQDr56hkuS4CCCCwmAD7N4sbggI5Cyy6IhCjwOqS5k8e/ze/+Y023XTTGENiaAQQQAABBJIh8PDDD+uTn/xkYbAzJb2QjAycj9L1DRjxOX8LORVgNn9qXKYwqpqamqAwrrU1tG7OqSQIBgEEEEAgOoGurq6gUG5szDxhdUozz2KdI6knugi4MgKRC7i+fo4cgAGsBFg/W3HRGQEEEEifAOvn9M05GSOAQFUF2L9ZcFMgZ4FFVwRiFGiRZL6JHLQtt9xS999/f4zhMDQCCCCAAALJEpg9e7YeeOCByUGbCpeiz8lKVnaxR+v6Boz4Yr9FEhFAfb4wriks2mw2q87OTs2aNSsRyRAkAggggEC0AsPDw8rlcurpKVoH15cvlBuMNhKujkAkAq6vnyNJmotaC7B+tibjDQgggEB6BVg/p3fuyRwBBCIXYP9mQUyBnAUWXRGIUeAeSYue4WQeE3fkkUfGGA5DI4AAAgggkCyBc889V+bx5JNav6Stk5WFs9G6vgEjPmdvHWcCa5fUFhZNXV1dcGpcc3OzM8ESCAIIIICAOwK9vb3BaXJDQ0PFguoY/4H57wwNgSQJuL5+TpKlr7GyfvZ1ZskLAQQQiFiA9XPEwFweAQTSKMD+zWLWKZCzwKIrAjEJrCvpqcljP/fcc5xeEdNkMCwCCCCAQDIFzLcU11xzzcLg15P0dDIzcipq1zdgxOfU7eJUMKbqrVOSOf1iSmtra1N7OzUNTs0YwSCAAAKOCpj/XnR0mFq40GZOkctJ6nU0fMJCoFDA9fUzMxafAOvn+OwZGQEEEPBKgPWzV9NJMgggEK8A+zcLfwrkLLDoikBMAkdLOnti7J122km33nprTKEwLAIIIIAAAskV2HnnnXXbbbdNTuAYSeckNyNnInd9A0Z8ztwqzgSSyT9ONRsWUVNTU3BqXH19aN2cM0kQCAIIIICAWwKDg4PBaXJ9febpqqHNPI91jqQRtyInGgSmCLi+fmbKqi/A+rn65oyIAAIIeC/A+tn7KSZBBBCojgD7NwtnCuQssOiKQEwCd09+BNyFF16ob3zjGzGFwrAIIIAAAggkV+B73/ueDjvssMkJmEeYb5PcjJyJ3PUNGPE5c6s4EUhrvjiupjCaTCajzs5OHXjggU4EShAIIIAAAskUmDt3rnK5nEZGQuvgxvJFcl3JzI6oUyLg+vo5JdPgTJqsn52ZCgJBAAEE/BRg/eznvJIVAghUTYD9mwU1BXIWWHRFIAaBmZKenzwuj1eNYRYYEgEEEEDAC4Eij1ldQ9J8LxKMLwnXN2DEF9+94dLIjfnCuIawoFpaWoJT42pra12KmVgQQAABBBIqMDo6Gpwm193dXSyDgXyhXH9CUyRsvwVcXz/7re9Odqyf3ZkLIkEAAQS8F2D97P0UkyACCEQnwP7NwpYCOQssuiIQg8CXJf1oYtyGhgb19/O30xjmgSERQAABBDwRaGxs1MCA+TxyUfuKpEs9SS+uNFzfgBFfXHeGG+OairdOSebkiynNrK9NYZz53UBDAAEEEECg0gLmbzimUK5g/Tl5GHOSXE7SaKXH5noITEPA9fXzNFLjrSUIsH4uAYkuCCCAAALRCLB+jsaVqyKAgNcC7N8sppcCOQssuiIQg8D/SdpnYlzzyCfzh1UaAggggAACCJQnYAphzCOvJrWfSfp8eVfjXXkB1zdgxJfeWzWbPzUuU0hQU1MTFMa1tobWzaVXjMwRQAABBCIR6OrqCv6eMzZmnrA6pZlnsZo/9vREMjgXRcBewPX1s31GvKNUAdbPpUrRDwEEEEAgUgHWz5HycnEEEPBLgP2bxXxSIGeBRVcEYhB4VdLKE+P+5je/0aabbhpDGAyJAAIIIICAHwIPP/ywPvnJT05O5jVJ7/cju9iycH0DRnyx3RqxDVyfL4xrCosgm83KfPFk1qxZsQXIwAgggAAC6RMYHh4OvqjR01O0Dq4vXyg3mD4dMnZMwPX1s2NcXoTD+tmLaSQJBBBAwC8B1s9+zSfZIIBAZALs3yxoKZCzwKIrAlUWaJC06Hmq5gO85557rsohMBwCCCCAAAL+Cay55poyf2CZ1MyzFRd77qp/WUeakesbMOKLdPqdu3i7pLawqOrq6oJT45qbm50LmoAQQAABBNIj0NvbG5wmNzQ0VCzpjvEfmP+e0RCIS8D19XNcLr6Oy/rZ15klLwQQQMATAdbPnkwkaSCAQFQC7N8sZCmQs8CiKwJVFviWpJMnxjzwwAN1+eWXVzkEhkMAAQQQQMA/gYMOOkhz586dnNi3JZ3iX6ZVy8j1DRjxVe1WiHUgU/XWKcmcfjGltbW1qb2dWoNYZ4jBEUAAAQQWEzD/XeroMLVwoc2cIpeT1AsbAjEIuL5+joHEyyFZP3s5rSSFAAII+CvA+tnfuSUzBBCYlgD7Nws+CuQssOiKQJUFbhs/zWbHiTEvu+wymQ/0aQgggAACCCAwPQFTcH7wwQdPvsjtknaa3lVT/W7XN2DE5/ftmck/TjUblmZTU1Nwalx9fWjdnN8yZIcAAggg4LzA4OBgcJpcX595umpoM89jnSNpxPlkCNAnAdfXzz5Zx5EL6+c41BkTAQQQQKAiAqyfK8LIRRBAwC8B9m8W80mBnAUWXRGossBCSStMjPmnP/1JH/7wh6scAsMhgAACCCDgn8Cf//xnrbPOOpMT+6ekGf5lWrWMXN+AEV/VboWqD9SaL46rKRw5k8mos7NT5hRmGgIIIIAAAq4LmNONc7mcRkZC6+DG8kVyXa7nQXzeCLi+fvYGOoZEWD/HgM6QCCCAAAKVF2D9XHlTrogAAokVYP9mMXUUyFlg0RWBKgrMlnTfxHjmQ/ynn366isMzFAIIIIAAAn4LrLvuujLF55PapyXd73fWkWXn+gaM+CKb+tgu3JgvjGsIi6ClpSU4Na62tja2ABkYAQQQQAABW4HR0dHgNLnu7u5ibx3IF8r1216b/ghYCri+frZMh+6SWD9zGyCAAAIIeCfA+tm7KSUhBBAoT4D9m4UbBXIWWHRFoIoCR0r67sR4++23n6688soqDs9QCCCAAAII+C2w//77a968eZOTPErSuX5nHVl2rm/AiC+yqa/6hU3FW6ckc/LFlNbQ0BAUxjU2ms//aAgggAACCCRToL+/PyiUGxgw9XChzZwkl5M0mswMiToBAq6vnxNA6EyIrJ+dmQoCQQABBBCISoD1c1SyXBcBBBIiwP7NYqIokLPAoisCVRT4saQvToxnvj18+OGHV3F4hkIAAQQQQMBvgfPPP1/mlKlJ7SeSvuR31pFl5/oGjPgim/qqXjibPzUuUzhqTU1NUBjX2hpaN1fVIBkMAQQQQACBSgl0dXUFhXJjY+YJq1OaeRbrHEk9lRqP6yAwScD19TOTVZoA6+fSnOiFAAIIIOCJAOtnTyaSNBBAwFaA/ZuFGAVyFlh0RaCKAk9I2mBivPvvv19bbrllFYdnKAQQQAABBPwWeOCBBzR7tnmi+aL2R0kb+p11ZNm5vgEjvsimvioXrs8XxjWFjZbNZtXZ2alZs2ZVJRgGQQABBBBAoJoCw8PDyuVy6ukpWgfXly+UG6xmXIzlvYDr62fvJ2CaCbJ+niYgb0cAAQQQSK4A6+fkzh2RI4BA2QLs3yzoKJCzwKIrAlUSWHn8sVGvTh7rjTfe0Lvf/e4qDc8wCCCAAAII+C/w5ptvavnlly9M9P2SXvM/+4pn6PoGjPgqPuVVu2C7pLaw0erq6oJT45qbm6sWDAMhgAACCCAQl0Bvb29wmtzQ0FCxEDrGf2D+u0lDoBICrq+fK5Gjr9dg/ezrzJIXAggggICVAOtnKy46I4BAsgXYv1nMHwVyFlh0RaBKAltLuntirE984hN69NFHqzQ0wyCAAAIIIJAegY033li//e1vJye8jaR70iNQsUxd34ARX8WmumoXMlVvnZLM6RdTWltbm9rbqQGo2mwwEAIIIICAMwLmv38dHaYWLrSZU+RyknqdCZhAkirg+vo5qa5Rxs36OUpdro0AAgggkFgB1s+JnToCRwCB0gXYv5VuJQrkLLDo6q3AJyX9xqHsDpN0wUQ8BxxwwJIepeFQ2ISSZoG//e1vuummm3Tdddfpvvvu0/z58xfj+OAHP6h11llHu+yyi5qammQKP0s9FbGvr69qp8Nss802uuGGG/Te9753idP51ltvyfy7edVVVy3WrxIf2P/jH//QHnvsobvvXlQnW/atZdzXWGMNbbXVVoH7tttuqxVWWKHo9So5dilBm29xmbhoCMQlYB7NeMUVV0we/puSLowrnpBxN5X0sEPxFAvF9Q0Y8SXgJsqHmMk/TjUbFrL5b4Y5Na6+PrRuLjlZpjTSwjVdqesuH7nOOOMMnXDCCYtSM/89mjt3btVTDVv7sT6r+jREMmB/f7923HFHmdPo47q/IkmMiwYCg4ODwWly5vdqkWaexzpH0ghkCJQp4Pr6ucy0vHwb62cvp/U/SbF+/u/ksn72+EZ3JDXWz45MRERhsH6OCJbLIoCAKwLs3yxmggI5Cyy6eitwrKS9xrMzx1Dc5kCW5oP5b0zEcfrpp+v44493ICxCQGCqwGMkzekcAAAgAElEQVSPPaYjjjhCt91m96/OjBkzgj/ot7S0aMUVV1wirYsFcmZD1djYqNdeW/xJjBtttJHuuusurbbaamXfLlEWqZmixFNOOUWHH364zBwUtijHDgPhA9iybxPeWCGBwj+wSvqeJFOoHnfbKb8uuUbSOXEHU8L4rm/AiK+ESXSgS2u+OK6mMJZMJqPOzk4deOCBDoRJCOUKpOEDvuHhYZ199tk6+OCDgy+EFGt8wFfuXcT7ShFYsGBB8CUU8yGfaRTIlaKWzD6msDaXy2lkJLQObixfJNeVzOyIOmYB19fPMfM4MzzrZ2emIppAWD//15X1czT3GFf9jwDr5/TcCayf0zPXZIpAygTYv1lMOAVyFlh09VbAVIk8O35q2yqS7hvPMu5Cudsl7TChTQGJt/ddohNbuHChTjrppOADwOm0VVZZRT/+8Y+D0w3e9a7w/yS5WCB3wQUXBEVmYe0nP/mJ9t1337JZqlGktuuuuwan36200kqLxVmNsScPyO+3sm8T3lghgZDfL3dI2rFCly/nMmZssw7ZStLLktaStLCcC1X5Pa5vwIivyjeE5XCN+cK4hrD3mWJ6c2pcbW2t5WXp7pqAzx/wvf766zrvvPOCLyKYLyTcc889+uQnzUHl4Y0P+Fy7O/2J580339Rhhx2mSy65ZFFSFMj5M79hmYyOjgZfPuvu7i6W6EC+UO4/FZM0BEoTcH39XFoW/vZi/ezv3C6WGevn/3Kwfk7JTR9DmqyfY0CPeUjWzzFPAMMjgEAUAuzfLFQpkLPAoqvXAuaIttMnZXjv+P9tPqA2xWrVbqZYb82JQR9//HFtuOGG1Y6B8RAoKmA2EIcccoiuvPLKiigts8wyQZHc5z//+dAiOdcK5Mw3ysyjYn/1q18F+ZvCvn//+79rD/Oza6+9NvSEtlLAworUzAetq6++eilvX9TnhRdekNngF2tf+9rXdOGFFy72qFsK5KyI6eyBwBNPPCFz8uOk9ly+KK3a2ZnCeLPumFwgdJyks6odSJnjub4BI74yJzbit5mKt05J5uSLKa2hoSEojDMnttL8EPD1A76XXnpJ5n598skng4mqqamhQM6PWzZxWZg9yVlnnTXlBHoK5BI3lWUFbE4MNIVyAwOmHi60mZPkcpJGyxqAN6VNwPX1c9rmYyJf1s8pm3nWz/+dcArkUnbzVyld1s9VgnZ0GNbPjk4MYSGAQDkC7N8s1CiQs8Ciq9cC5hS55yWtXJBltQvlVig8Kebtt9+WKSCiIeCCQLFNo4lt8803Dx6Zaj7INo8YXWEFczsrKB575ZVX9Mgjj+iKK64ICuveeeedxdIxHyT+8pe/1Kc+9alppTl//nxtueWWevZZU2f6n1bpxxSbDxy22247vfXWW8H199lnHw0NDck8bta05ZdfPnjM6uzZs8vKJaxIrdwPtUwxnynWa2trW8xkIrDpnnZX+MeptdZaSw888IBmzpxZVu68CYFqC5jfRcsuu2zhsGZN8M8qxbL9+DimMK6wAihJp8cFv+oLvFzbYxBflW5oi2Gy+VPjMoXvMWsCUxjX2hpaN2cxBF1dE/D1A77C9ScFcq7deemIx+y5zJdfzO/Owr1WuXuJdMj5l2VXV1dQKDc2Zp6wOqWZZ7HOkdTjX+ZkVGEB19fPFU43EZdj/ZyIaapskKyf/+tJgVxl7y2u9p/PLFg/cycYAdbP3AcIIOCBAPs3i0l07cMri9DpikDFBU7Mf1AXdmHzFVzzAbZ59FqU7SOS/lNlM/4Xy3XWWUdPP/10lONxbQSsBEwh2LbbbquXXza1G/9pK6+8cvC4zp133rnoY1InD2KK5czpZddcc81iY2+zzTa64YYb9N73vtcqpsmdoy6QMxtn82hVs3meaKbo74477tDll1++6H8zBWnt7eZXhn2rZIHcxOjFTv0zBYm33HLLlEetlho1BXKlStHPZYF1111Xf/rTnyaH+FFJf4g45u3Gr29+SWxdZJwTJJ0RcQyVvLzrGzDiq+RsT+9a9fn1dlPYZUwRR2dnp2bNmjW9UXi3kwJ8wOfetIStO3t7e9XUFPqvqHsJEFEgYE6NNr87Ozo6QkUokEvfjTI8PKxcLqeenqJ1cH35QrnB9OmQcYkCrq+fS0zDi26sn72YxvKSYP1cnluU72L9HKVu9a7N+rl61kkZifVzUmaKOBFAoIgA+zeLW4MCOQssunovYKpy/iLpf5aQadSFcrtIunlifHNKlTlVi4aAKwKm6GvyBy/mtLTbb7/d+vFnCxcu1AEHHKCf//zni1Izjyr9xS9+oV133bXsdKMukHvxxReDAkHz6GPTJk4IGRkZ0Z577rkobvPIRnOKnDlJz7ZFUSBnYvjb3/6m3XbbTQ899NCikKZ72h0FcrazS38XBbbffnvdeeedk0Mzv4RuiSjWYifGTR7ub/nHvIYe+xFRXNO9rOsbMOKb7gxX5v2mKLQt7FJ1dXXBqXHNzc2VGYmrOCnAB3zuTQsf8Lk3J7YRFfvy0eTrUCBnq+pPf1Pwak6TM190K9JMVWV53+zyh4lMwgVcXz+nZd5YP6dlpovkyfrZvRuA9bN7c2IbEetnW7F09Wf9nK75JlsEPBJg/2YxmRTIWWDRNRUCOUmnlJCpKZQzH/BVunrtK5J+ODE+f8guYSboUjUBcwqZKQIzp6VNtMMOO0znn39+SSfHFQYadhrdQQcdpEsvvbSs65nrR10gZ07K++IXv7golc0220y33npr8PiarbbaSs8888yin5X7+NKoCuRMYPPmzdP++++/2FRcfPHF+t///d+y7iMK5Mpi402OCRx44IGFp2t8VdKPKhxmg6TTJJl/Lq2ZE21PX1onx37u+gaM+OK9YUzVW6ckc/rFlDadU1fjTYvRbQX4gM9WLPr+fMAXvXFUI5iTrW+88Ubtt99+ev311xcbxnzxyPx8ovF3hahmITnXLfyiW0Hk5hQ587ew3uRkRKRVEHB9/VwFgliHYP0cK787g7N+dmcuJiJh/ezenJQaEevnUqXoZwRYP3MfIIBAwgTYv1lMGAVyFlh0TYWAOUXuOfPUyBKz7TdrpQoWyn1b0ncmxj7xxBOD0zRoCLggEFZ8duWVVwYfypTT3nrrreAUOVN0NtEaGhqCU+Te9773lXPJSAvkTLz77rvvYqfemcetdnd3Bx9AffnLX17sMau77LKLrr32Ws2YMcMqlygL5H7zm99o6623Dgr6Jtrpp5+u448/3irGic4UyJXFxpscEzCnapx2mqldW9ROknRyhcI0BXHmWtuWeL3Xxovz1pT0jxL7u9LN9Q0Y8cVzp2Tyj1PNhg1vHuFo1rn19aF1c/FEzKiRCvABX6S8ZV2cD/jKYov9TY899pi+8pWv6IEHHpgSi/niy8yZM4MPdCYaBXKxT5kTAQwODganyZnfxUWaeR7rHEkjTgRMEHELuL5+jtsnqvFZP0clm9Drsn52b+JYP7s3J6VExPq5FCX6FAqwfuaeQACBBAmwf7OYLArkLLDomhqBb5Xxwbg5Uc48muL2aSpdKOkbE9fo6upSS0vLNC/J2xGojEBYgZx5ROrnPve5sgf4/ve/r0MOOST4EGe55ZbThhtuGBTM/c//LOlJx8WHi/IEObMhamxs1GuvmfqV/8/emcDXVVX7/6cIQqqAigqkzIJoyxOZCymDzEqCqCAIpKDIY2xlLDRIGiCllMG2jA+eShoQRBRIReYxYR7U11Z5yCCQIA6o1X+KMr1/1yE3vbn33Obue++5Z59zvvvzeR8f7T57r/Vdq+naPb+ztoIud9Y9brfddgv++/bbb9cXv/jF4W4NlV5fikCu4nTiQQhURMBErlOmTMl/9jJJx1a02LKHTBhndYFdqeoy7KXkCLWey8MxzvX9AIZ99U8O+0NlX3k0FG7d2Niozs5OWfdGRrYILO8F31tvvaVbbrlFF1xwgZ5++mnZf9tYe+21tfvuu+vII4/UtttuqxVWWMELaGEfHSzPMLumxUShuVH4kYGrgOn111/XzTffLOtYbLz+9re/BUu///3v14YbbhjUpCaU+sxnPrPczsyVvuD77W9/q3322UcvvPDCsE+2949+9CMdcMABFXeD9iK4nhsRdt4xk1dccUX993//d/AB0qxZs3TaaacNe+KaX54jwLwqCXR1damtrU0DA6E6OPuSyurROVVuw+PJJ+B7/Zx8wsUeUD+nMapV+kT9TP1cZQrxeIkbZ6ifSQ0XAtTPLrSYCwEIxESA85sDeARyDrCYmhkCrl3k8sE8uPQ/7FPt+yqkdYOk/XPPVnpFY4V78xgElkvgj3/8o7bffvsRL8KquWI1CtxRCuQKX2Ruuummuv/++/XJT34ycMX47LzzznrmmWeGXct1mHPxNUqBXF9fn3bZZRdZN7zcoIOcS3SYm0YChVcnS/qJpAMq9LVSYZxtl9TucWa77wcw7KswoSt4bOKQMC70OmH78MO6xo0ZM6aCpXkk6QRKveAzsZVdYf/8888v10Wrvexq+J122il2FHEJ5OwqzTPOOEOXXnqp3n333VE52Mcd8+bN0/rrrx86txKB3EsvvRSIFn/3u98Nr4k4btRQ1GxC2Hlnv/32C7pajx07NtinWgFmzYxlIW8JDA4OBt3kLG9KDPsI1IRydmsCI5sEfK+f0xQV6uc0RbPGvlA/Vy+Qo36ucVImcDnq5wQGzUOTqZ89DAomQQAC+QQ4vznkAwI5B1hMzRQBu17NOr9UOioVyt2T323GulPZywcGBHwgEHbF6Oqrr6477rhD22yzjQ8mRnbF6uLFi2VXpj722GPDfoaJ3+zF/8UXXzw8p1BEVw6kqARydg3smWeeqXPOOWeEGXal7d57712OaUVzuGK1Imw85BmBu+66S3vssUe+VfcufRm4q6OZ20myP1yuz+VvY9esj/wD6mhEjNN9P4BhX/TJYYq3Tkkj2jHmtrUr1E0YZ2IdRnYJhL3gO/zww/Xtb397uGPcaHRMiGVdtu0jDevmG9eIQyD3yCOPqKWlRX/5y1+c3LZ6/Sc/+clw1+P8h10FcqXEcd///veDrpC1iEmpDmlOTpeYHNZJrd77VetHvr0bbbSRrrzyyuADmHz2COSqpZyd53t7ewOhnH1IVWJYJ7k2SYPZoYKnQwR8r5/TECjq5zREMWIfqJ+rE8hRP1efoNTP1TNkhXQRoH5OVzzxBgIpIsD5zSGY8f2LsoORTIVADASsi9wfJNn/VjMeWPqwdZS7v8xFnpK0RW7uk08+qS233LLMR5kGgegJhHRa0qqrrqrLLrssuE7JrvaJc0TVQe7uu+8OBDQmMrNh18Hed999shf++SOsQ5trJ8ioBHKPP/54IPLLXRFrdq+33np66KGHZNfdVTIQyFVCjWd8I2Aih6222irfrKcllfuXrwnjzpb03l3LlY8kd48zr30/gGFf5blZzpOtQ13jiv4yaWhoCIRxBdcYl7Mmc1JIoPAF3wc/+EG98847IzrbmpjLaq7VVltNzz33nB544IGiTmkmkrvhhhv01a9+NTZKv//97/W9731Pb7zxhuxL8htvvFFvvvlmYI8Jlfbdd199/OMfH7bvmGOO0eabbz78364CprA6LreY1XPWVc942pWnDz74YJHg0Ljee++9+vznPz+CmYtA7rXXXgvqfXshkBsWi1qK42zdegvW6r1ftUlr9poY8Ygjjgj+DIRdO+yaX9XaxPPJJ2DCYxPKLVliN6wWDbuL1brJzUu+p3jgQMD3+tnBFS+nUj97GRb/jKJ+pn4uJyvrXc/We79yGCxvDvVztQR5PowA9TN5AQEIeEaA85tDQBDIOcBiauYIWAc56yRXi1GuUM7uqflUbsNnn31WG2+8cS32Zw0I1ISAdVJrbm4e8WIst/Aqq6wi+6rssMMOC4SdcYjlohDImSjOusXZVVa5se222wad8+zlbf4I6zRnorSbbrpJxqecEYVA7oknngheoL3yyisjTGhvb9f06abhrWwgkKuMG0/5RcCuiNtkk03yjXpO0mh/+Zow7ixJtWrzavWGCe2SOnw/gGFfNJk1fkgYt+yz/rx9rCbo7OwcvvIvGhNYNUkECl/w5du+zjrr6Oqrry7qhGXiswsuuKCoXlljjTWCq+7HjRsXO4LC+tOEoSZSW96HTi4Cpv7+/qCr+DPPPDPCV7tW88ILL9QGG2ww4teNmdV49nv5Y5999gmEhfk1abkCOatxrZa85x5reP7eiKqbX71fuNV7v3okrEt+1cMe9kgGAftZ09bWFlzLXGLMHxLKLUyGR1hZJQHf6+cq3Yvtcern2NAnc2Pq52Vxc6lvqJ9rl+9p6CBXDg2X/CpnPeZkgwD1czbijJcQSAgBzm8OgUIg5wCLqZkjsLokU5NU20UuH5zdW3H60k4zpe6vsK51a+YeePXVV7XWWmtlDjwO+03AOhvalZyjXe9kLyyte4b933/8x39o5ZVXjtyxKARyAwMD2mGHHWRXSuXGzJkzNXXq1FB/THDW0bHshuaVVlopeIE7YcKEsvyvhUDuX//6l/74xz8GQsauri5ZB7zCseuuu+qnP/1pkcivLCOHJiGQc6HFXF8J2M+NtddeO9+81ySV+svXhHH2B3zEnaxV+pb07nHmvu8HMOyrMklDHjd1dXvYsvb3v3WNs6sgGRDIJ1DqBZ99EGTXXVsntLBhHyuYsOsb3/jGiG5y3/rWt3TFFVcEnX3jHFEL5AprS/PV/oydeuqpod3Dgh/K//d/Ov/880fUq9bZ7he/+IX22muvYVzlCOTqKY4zw+otWKv3fvXIVV7w1YNyevfo6ekJusktWrSolJNWC1f+lVV60aXNM9/r5yTypn5OYtRitpn6eVkAXOob6ufaJS4CudqxZKX0EqB+Tm9s8QwCCSLA+c0hWAjkHGAxNZMErJvLGRF4bleufjdEKLdY0qq5/ewqxMIOVRHYwpIQcCbw29/+Vl/5yleKOlksbyF76WliuYMOOiiyDnNRCOQKr5W1K6pMeDZ+vH34WzzsusYdd9xxxPU0xx57rC6++OLgyq3RRtiLytGecf19Ey/ceuutJV9El7seArlySTHPZwL24t/+XOeNf0ga2R5SsjtYz5G0ZwS+2IuSZaraCDaow5K+H8Cwr3ZJYKq3TkmhfwlW25m0dmayko8Ewl7w2c9f68q7zTbbLNdkE3ydeeaZOucc+1H83hitJqsXgygFcvbBw8477zyi5rZuzVdeeeWo3ZrDasoDDzxQ3d3dw6LC0QRy1o3uqKOO0jXXXDOMM6rOcfWKVxb2cXmBnAUe+FgZgTBxQd5K1kWuTVJPZavzVAII+F4/JwDhsInUz0mKlme2Uj8vC0i59Q31s2dJnBBzys2vhLiDmTERoH6OCTzbQgACRoDzm0MejP6m3mExpkIghQSi6CKXj6lQKPcvSR/MTXjjjTfq0nUrhXHDpToQsPy85JJLgiuc7P93GfZi7ZBDDgm+TP/0pz/t8uhy59ZaIGed2Ow6Keu2kRujXZlqLOzKK3vZmxubbrpp0EXuk5/85Ki+Ri2Qsxejdl3sRz/60VFtGW0CArnRCPH7SSBgf84LrkD+t6Rcy0sTxplYflm7ndo69f+GutXZ/yZ5+H4Aw77qs6tx6DrV1rCl7Pp162hVSjxe/faskAYCYS/4XESVL774oiZOnCjr7psb9gHCcccdFyueKAVy9iW6fWCSG+Vc35oPo/BDjw033FAPP/zwcE26PIHcW2+9JfvI46qrrhrB1668PfHEE8v68CPWwGR4c17wZTj4NXZ94cKFwZndfn6XGHYf6zRJy34w19gGlouNgO/1c2xgHDamfnaAxdRwAtTPy7iUW99QP/OnqRIC5eZXJWvzTLYIUD9nK954CwGPCHB+cwgGArliWIUJ5ICTqRComMC9Q9dUmWBuhdwqb7/9dslrcyreiQchUGMC1lnCBGQXXXSRHn30UefVTUx22WWXac01h28Xdl4j90CtBXJ2oLEXsdbNMTfsKq///M//XK6N//Vf/xV028gf1113nUycNtqIQiBnHVa+/vWv64QTTqipIBGB3GjR5PeTQOCdd94pvJ7vHUm5q1S/mAQfPLTRtzOG7wfExJ4/Ghsb1dnZqUmTJnmYhpjkG4HCF3yuHeCsi9w3v/lNXX311cOu2YcMJgKL85rVKAVykydPDroQ58ZoH2oUxvyFF17QHnvsEfDZdttt1dTUFHz8kftQopRAzq5hRRzn25+g8u3hBV/5rJhZHoGuri61tbWNECjnPblkSCQ3p7zVmJUQAr7Xz75jnDL0cUlDoaHUz76Hzi/7qJ+XxaPc+ob62a8cToo15eZXUvzBzvgJUD/HHwMsgEDGCHB+cwi4by+vHEyPbGpiX1BFRoSFYyNgL4EYEEgSAevE9PTTT+vHP/6xbrnlFr300ktlmb/GGmvIvvCbMGFCWfNLTaq1QK6wLbaJ+B566CFZ943lDXsZucMOO+i1114bnlbuC82wF5UrrrhiSQGhCWnN78KxwgorBNeQ2TVc1rmunOtdXeEjkHMlxnxfCUTx58NXX+tkl29nDN8PiIks+OzFg3WNGzNmTJ3Sim2STqDwBZ+Jtewjiw9/+MNlu3bttdcGXYhzo7AjWtkL1XBiVAI5+wjFusfdc889w9aaINW6OdVqhNWdN954oxYsWKCOjpG3f5911lk644wzIqkpa+UP67xHgBd8ZEIUBOxnkv38mTt3bqnl+4aEcr1R7M+adSfge/1cdyBlbjhxSBjXFDaf+rlMikwbJkD9vCwZyqlvqJ/5w1MpgXLyq9K1eS67BKifsxt7PIdADAQ4vzlA9+3llYPpkU1N5AuqyGiwcKwEEMjFip/Na0DABHP/8z//o5/+9KeBaG55gjnrImLXkm6zzTYV71xLgdzixYtlorbHHnts2B7rANfd3T1qlxITrR166KFBR5PcWGmllYJrVkcTAYa9qGxtbZV9dVRq2BVYt956q04++WQ9//zzI6Ydc8wxmjVrViQCBgRyFacqD3pGAIFczQPi2xnD9wNiIs8fvOCr+Z+b1C9Y+IJvtPomDEhfX5922WUXWa1lw8R1vb29+tznPhcbv6gEcmF1rdXUX/nKV2rma1jdueWWW+qpp54q2mPrrbfWbbfdpo997GM125+FoiHAC75ouGZ9VV7wZS4DfK+ffQ0IAjlfI5NQu6iflwWunPqG+jmhie6B2eXklwdmYkLCCFA/JyxgmAuBZBPg/OYQP99eXjmYHtnURL6giowGC9eLwK2S7BP9R7hitV7I2ScOAiY6u+mmm4LOZoVCLrPHrjO1f/xZbbXVKjKvlgK5u+++O7iSKl+oWu41qWa8ieMOOuigEX7YVVV2TdbyxDiVCORymxjfI444Qtb5I38Y1xtuuKEm19jmr4tArqI05SHPCJS4YnWXpWZOl/QFz8xNijm+nTF8PyAm9vzBFVFJ+SPph52FL/gq6YZmwq0dd9xRS5bYjX5SQ0ODHnzwQZmoK64RlUCuv79f22233YgrDa3j3t57710zV8PqzuUtbl0jTzvtNLrI1SwC0SzEC75ouGZ5Va6IymT0fa+ffQ8KV6z6HqGE2Ef9vCxQ5dQ31M8JSWwPzSwnvzw0G5M8JkD97HFwMA0C6STA+c0hrr69vHIwPbKpJFBkaBO58OqSXpH0oYis/4WkdklPDq3/L0kfzO31xhtvaOWVV45oa5aFQHwETJBih4SjjjpK1v0sf7iI0Ao9qJVAzkRxxx9/vC699NKaQjIhgXU52WCDDUquW41AzhY1kdxXv/rVEddx2a/vuuuuQSe/SsWHYQYjkKtperBYTASs0+Uqq6ySv/u/JeX+8rWrcc6VFHpFTg1M/n+S1pJk/8uIjoDv9f12Qx9JGIE9JN0VHYqKV24cui6qNWyF5ubm4LrV8ePHV7wBD6afQOELvpkzZ2rq1KlOjhe+9EqzQK4eYsDRBHIrrLCCrG7PDeN97733atttt3WKm8vksHre5fnlzQ3rWljv/Wrly/LW4QVfPShnY4+FCxcG16raz+8SY97QtaoD2SCSKS99r5+TEAzq5yREyXMbqZ+XBaic+ob6+eWaZzT1c82RsmDKCVA/pzzAuAcBfwlwfnOIDQK5YlgkkEMCZWCqdXU7MwI/bxtaNyeMy22xWNKquf/4+9//XlMxSwR+sCQEqiJggq0DDjhA77777vA6Ju6y7msf+MAHnNeulUDuxRdfDLrZDQzU/t/5RxMAViuQM2jPPfdc0F3FeOSPb3/724Hob8UVV3RmG/YAArmaYGSRmAmYqNSueM4b/5BU2MZy56W/bx3ldorAXFvX6g1GdAR8r+/vlWRdC208Ianyu8ajY5hbuUVSp6RQJVx7e7umT7eUZkCgmEAtXvC98MIL2mGHHfTaa68FGyCQqy7TlieQO+mkk3TIIYdo991311/+8pfhjey/f/azn+lDH4rmG7J6C9bqvV91ESvv6XJeIJe3ErOyTMD+Pu/oKFmiLpTUJqkny4xS7rvv9XOS8FM/JylantlK/bwsIOXUN3EL5Kifq/8DFCbIq37V0VcoJ79GX4UZWSdA/Zz1DMB/CMRKgPObA34EcsWwSCCHBEr51Ci6x90u6bt5HeMKEZqaZc3cL7766qtaay1rLMOAQLwEfvWrX+nkk0/Ws88+q1y3pYceekhjx46tyrC3335bhx56aCCIy43PfvazeuCBB7TGGms4r10rgVzY9ajOxpR4YM899wyumS3oWDU8uxYCOVvsxz/+cXDFa/4Vse9///uDq1ZNhFiLgUCuFhRZI24C9nNj7bXXzjfDVBel/vI1oZy9Kdyxhnb/XdI6dJGrIdFk1fc7SOorMNnuT7Sa0edhKjjrglw0xo0bF3STa2mxd4EMCCwjwBVRy1iU8wKmUAxoT9frilV7uXfuuecGH1UU2mp2XH755UEn6ChGvQVr9Ya4NjEAACAASURBVN4vCmaFa5aTX/Wwgz2SSaCnpyfoGrdo0aJSDlgtjBo+meF1sZp/H3ehVd5c6ufyODErjwD1M/VzOX8g6l3P1nu/chhUO4f6uVqC2X6e+jnb8cd7CHhCgPObQyAQyBXDIoEcEijlU+2lX63+0e+OobUeHYXZ7yR9KjfHxEgbb7xxyjHjXhII3H333dpjjz2GxVbW3e2+++5TU1P1tw7+13/914gXbOuuu64effTRisShtRDI2dXG++23n+64w/7YvjdMWGZiVftf12EdTvKvkV1ppZV0//33a8KECaFL1UogZ3seeeSRuvrqq0fss+GGGwbXr66//vqurhTNRyBXNUIW8IDA7373O22yySb5ljwnabS/fK3bl9UItRLKWbfasz3AkVYTfK7v75H0hQLwVi+G/yXhV4Ssi9wMSc1hZtmX352dnVWL6f1yGWuqIVD4gq+S7gB9fX3aZZddZB9Z2FhzzTVlH21YfRPXKKw/y+lqV84LmLC61rovf+UrX6mZq2F153e+8x3NmjVruOPw66+/rr333ltPPGENLt8b9iGL1bMmiK31qPcLt3rvV2teYeuVk1/1sIM9kkXArrBua2vTvHl2a2rosHtWp0my7nGM9BPwuX5OMn3q5yRHLwbbqZ+XQS+nvqF+5orVSv+YlpNfla7Nc+klQP2c3tjiGQQSSIDzm0PQEMgVwyKBHBIoxVPtvphXJI24c60Cf+8c6q4xmjAut/RTS6+o2CL3H08++aS23HLLCrblEQjUlsBvf/vbQAz317/+dXjhmTNnaurUqVVvZFc05Xc0i1sgt3DhwuB6VbviODeOPfZYXXzxxXrf+9z/2rzkkkt0/PHHj+C0vPVqJZCzDUtdtWodP8yfSq6xzXcEgVzV6c8CHhCwKzi22mqrfEuellTuX761EsrRRS7aXPC1vt9O0iMlXN9rqUhumVI7Wj7Vrt46JJRrLFzIhELWTW7KlCnV7sHzKSBQ+IJv11131S233KIxY8aU7V3hhxX28/vOO+/URz7ykbLXqPXEqARy//znP/XFL35RJgrMDROdWmcnl3H44Yfr1ltvDUSEW2yxhSZNmqRtt902WCKs7rSv35ubR+pe77rrLu2111569913h7fef//9de211w4L6VxsYm60BHjBFy3fNK4+Z86c4GfLkiVLwtwbGBLGlVTOpZEJPsnX+jktoaF+TkskI/aD+nkZ4HLqG+rniBMyxcuXk18pdh/XKiBA/VwBNB6BAASiJMD5zYGu+5t+h8UTOpUESmjgamy2dXKxayMqHXdJsjXKFcbl9hnRRcRe9uy+++6V2sBzEKgZgcWLF8uuBn3ssceG17SOEffee68+8YlPVLWPfaVuL89zw4R4dn3Uhz/8Yed1a9FBbvr06eroWPbHv9pueWHiwsbGRvX29mqDDTYo8rGWAjlb/IorrtDRRx89Yh/rhHf77bdX/fMFgZxzivKAhwTspb91yMwb90ra1dFU6wBmHeUmOj6XP/0MSZ1VPM+jpQn4Wt/fJ8mu7Q0bSekil7PdFE6Wv6FKOPu73f6uNwE6I7sECl/wuXZ/s65xhx56qK6//vphiIcddph+8IMfVPQRQ60iEZVAzuw74ogj9P3vf3/YVBPMWRe5lVdeuSzz//a3vwV/x9mHV7lxzTXX6OCDDw7+s1yBnLG3Dz6srswN+3Dkuuuu09e//vWybGFS/Qjwgq9+rJO+k51JTRiXL8Qt8GmOpDZJg0n3FfudCfhaPzs74vED1M8eB8cX06ifl0Wi3PqG+tmX7E2WHeXmV7K8wtooCFA/R0GVNSEAgRoQ4PzmABGBXDEsEsghgVI6tZrucXdL+m4Fwrgcyhsk7Z/7D3vhcOCBB6YUM24ljUChcMzst5fdp512WsUvJf/0pz/pC1/4ghYtWjSMw16+zZ07tyI81Qrkwl4iWocNu251tdVWq8imsJe5tlD+y8n8hWstkLP17CouEwHlDxMp2D+0VeqXrYVArqKU4CHPCJjQ4qCDDsq36ieSDqjQzGqEcnSRqxB6GY/5WN/vIGlZW6hwJ+wrCastkzRMAWeq99A72CdPnhzUDi4dw5LkPLYun0DhCz6b7XLeCevy6/J8VPGJUiBX+HfU6quvHnxkMX683dA2+njkkUe0884768033wwmf/SjHw2EMJ/5zGeC/y5XIGdzf//738u6/r3wwgvDG1tXunvuuUfrr7/+6MYwo24EeMFXN9SJ3WhwcDAQxi3n3G01irWr7E2skxheLQEf6+dqffL1eepnXyPjgV3Uz8uCUG59Q/3sQeIm0IRy8yuBrmFyjQhQP9cIJMtAAAJREeD85kAWgVwxLBLIIYFSOtU6uJzt6Jt1frPOMaO96Bxt2UslHZObZG167UUiAwI+EAi7rtM6kV100UU67rjjtMIKKziZ+dZbb8muGr3qqquGn1tppZV0//33a8KECU5r5SZXK5CzrmrWmeP//m/ZXwW1uEo2bF3ryHfTTTdplVVWGeFrrQVytri9SN1tt92GX47mNrzgggt00kknVcTaHkIgVzE6HvSIgL0YLLj+8TJJx1ZponWgs7ogVCS0nLVPlzSzyr15PBn1/YiuwSWClrQucvluWCc5E8o1FPpmXVTtmki75pGRLQJhL/jK7UhsdeORRx6pq6++ehjapptuGtSNn/zkJ2MFGaVA7sUXXww6Lw4M2A2H7w3rmnfllVeOerWpfaRx1FFHjehAV1h/ugjkbG/7wMO6+OUP2+Piiy+WdV1m+EGAF3x+xMFXK7q6umRd3PN/ruTZanesmjDOOscxsk2Afx+vf/ypn+vP3PsdqZ+Xhajc+ob62fu09tLAcvPLS+MxKnIC1M+RI2YDCECgegKc3xwYIpArhkUCOSRQCqe6do+za9jaayCMy6G07nNn5f7j9NNPH3H1ZAp541LCCFx44YU6+eSTi6xuaWnRrFmz9OlPf7osj/r7+wNxXE9Pz4j5+++/v6699tpRX/iV2qQagZyJ4qx73aWXmk71veHapaOUXWGd6UqJAaMQyJlvJ5xwgkx0mz/WWmstPfjgg/rUpz5VVtwKJyGQqwgbD3lGwLpnnHvuuflW2RXprkL5Ul65CuWsi9zakt7wDFPSzfGtvt9O0iNlQk1iF7mca41DIrnWMF+bm5uDOrfcTlhl8mKaxwTCXvCZud/61rcCgVXhRwM5V955552gzrSf1/mjFh8x1AJXYf1pQrH77rtPdrVwqeHyAiasi7M9f8opp5Ts4my13w033KBvfOMbevfddwMz7ErUG2+8MegsnBuuArk33nhDBxxwgH7+858Pr2EfzNhHH3YeYPhBwCW//LAYK+pBwLpw2s9R+1lcYswbEsctU+TWwzD28JWAb/Wzr5xqbRf1c62JJnw96udlAXSpb6ifE574MZjvkl8xmMeWMRGgfo4JPNtCAAKVEOD85kANgVwxLBLIIYFSONXeunSW4dd9kuwFerUd4wq3+pak/879Ymtrq+zrBAYEfCFgL8UOOeQQ/exnPws1afPNNw86Vdi1qeuss45WXnnlYJ51/bDrVB9++OGg48XddxffGLfxxhsH14Cut956FbtbjUAu7AtD6yb305/+dNiPig1b+mDYP86YSNBeCNsLy9yIQiBna4ddi2W/Xm4XkjDfEchVkxE86wsB62I1b569DxweR0j6fo3tM6FchyS7VnO0cZo1aBxtEr/vRMC3+t4+sNilTA+S3EUu56KpZqy+Dr0Tsr29Pfg7kpF+AqVe8JnndnWndRXeYIMNRoB4/fXXdeKJJxb+nA66qlV7VXytiP/lL3/RTjvtpN/85jfDS44m+nN5AWM1tNXWixYtGmHy0UcfrbPPPlsf+9jHRvy6Xf1iXYIL/1zts88+gWguX4joKpCzjR577LHAniVLrNHUe6PcToC1Ys46yyfgkl+wzAaBsLNonucLlx7Z2ySN/HotG2jwsjQB3+rnrMWK+jlrES/hL/XzMjAu9Q31M3+AXAm45Jfr2sxPJgHq52TGDashkGECnN8cgo9ArhgWCeSQQCmbat3jfi9p5BuGkU7adVj2grs3It/3lHR7bu1ddtlF995r71AZEPCHwOLFi3XggQfKrg2t1VhjjTV02223aauttqpqyWoEcta5zsR/+eO6664LfK3FsC+O7GXu3/9uDaLeG3bNnF1/mv8yOCqBnO13xRVXyF6m5g/r+mGx3H13a1LkNhDIufFitp8E7CW/dfrJG3tJuiMia/cY6hS77XLW/7MkUwrTRa52QfCpvnfpHpcjsJskq0GTPkwFZ52Xi4aJa6ybHB2okh7i5dtf+IJv77331gMPPDBCaGXdiHfYYQetsMIK+uUvf6knn3yyaFH7CMO6ENuHGT6Mf/3rX/rqV7+qX/ziFyPMWXHFFbXmmmsGv2bXCudfTer6Aubxxx+XXY+aX0fmNrM/P9tuu23A7Ne//nXALNc1Ljen1IcolQjkrDvdmWeeqXPOOWeEv2eccYbOOuuskl3tfIhVVmxwza+scMmin/az0rrGFQps81jYv2+hUs9icozus0/18+jWpncG9XN6Y1uWZ9TPhw5zcq1vqJ/LSjEmDRFwzS/ApZcA9XN6Y4tnEEg5Ac5vDgFGIFcMiwRySKCUTT196BqoMLesU5z9fq07xhXu9RlJw60HNtxwQz3//PMpw4w7aSBgneTOP/98WdeXasfWW2+ta665Rptsskm1S6lSgZz5s99+++mOO5ZpYsLEa9UY+PbbbwdiO+tIlz+sg9xxxx03/EtRCuRsbbtWyzr15Q+LgQkUCzuQjOYvArnRCPH7SSCw0UYb6YUXXsg39bOSfhux7SZ4spcdpTrKnSrp/IhtyNLyPtX3Lt3jcjFKQxe5nC/WRW6GpOawBLTuySYkGjt2bJbyMzO+Fr7gs+utP/ShD2nKlClFgq5SUDbddNOgk/FnPmPHJn9G2EcI+daZQMVyOzcqeQHzq1/9KhCRvvLKK06O25nSrkQNY1aJQM42D+vKsdJKKwVdou2DEEa8BCrJr3gtZvdaE+jv7w+Ecd3d3aWWtntW7QYF6x7HgEAYAZ/q56xHiPo5wxlA/Uz9nOH0r6vr1M91xe3lZtTPXoYFoyAAgfIJcH4rn5UQyBXDIoEcEihFU8dIeimke5x1irMX2PVq42b3UY7oGPPOO+/IOjwxIOAjAbuW1LpHXH311WW/2Mz5YaIU6xZjHTes40UtRqUCuaeeeko77rjjiA4mYdefVmvj9ddfr4MOOmjEMtYN5Kabbhq+7ipKgZxtbB3rdtttN7355psj7LCruE466SQnFxHIOeFisocErMNOyM+fVST9q07mWutGqzO2L9jvL5LWpYtczaLgS31fSfe4HAS7prde9WjNwC9nodYhoVxj4ZyGhoagPjDRFCNdBApf8M2cOVOnnnqqbr31Vh188MH6xz/+sVyH7YMCE5mtuuqq3oGxa02POuqo4KOPsGH1rtWBH/jAB4LfrvQFjDFqa2vTJZdcUhaD0ZhVKpCzze3LevvAJL9bnU9X35YFKKWTKs2vlOLInFtz5swJxHH51yDnQRgYEsbNyxwYHHYl4Ev97Gp3mudTP6c5uiV8o36mfs5g2sfiMvVzLNi92ZT62ZtQYAgEIFA5Ac5vDuwQyBXDIoEcEihFU6dKmpnnjwnjrDXWiDvX6uTvy5LWye31zDPPyK4aYkDAZwJ2tVRfX5/uvPNOPfjgg0E3pj//2W4JXDY+8pGPBF3irIPZl7/8ZdlVT+97X23/GqpUIDd9+nR1dNjtMu8Ns8uuydprL7tpsXbjj3/8o3beeWfZn+vcsG4b999/vyZMmBD8UtQCObsW64QTTpAd/PKHXXNrdtg1XeUOBHLlkmKerwT+93//V9aNKG9YWx4TptV7hAnlTpZ0Yb0NSel+vtT3lXSPy4UkTV3kcj7ZByrWEiBUCdfU1BQI5ehGlZ4/lWEv+KZOtWOYAnHcVVddpa6uruAqwJzoyj6osA68//mf/ym7WtXnYR823XzzzUGX5aefflpvvfXWsLlbbbVVUCdbPWyj2hcwr7/+eiDGu+6667Rw4UKZQM+GfVhltZwJ14444ohRmVUjkDP/jjzyyOBDmfxRyUcXPsc1ibZVm19J9Bmb3/sQyoRxdi4vMewA2CbpvR8YDAgsn4Av9TNxGkmA+jljGUH9TP2csZSPzV3q59jQx7ox9XOs+NkcAhCoLQHObw48a6tMcNjY46kkkMfBicg06xRjorQ1hq5QNWFcnB067l7a5Mm6hATDvsxvbg69hSoiHCwLAQhAAAIQyAaBwn9slnTP0lrArj+Na+yxdGPrKGeKWbrI1S4KPtT31XSPy5H4Qkwfb9QuEuEr2X2Mdu1qU9hvT548ORDKjRlj7wMZEIAABCAAAQjkEzCBrAnj5s6dWwqMKebsOlX7EJQBgXIJ+FA/l2trFudRP2cx6vgMAQhAAAI1IUD9XBOMLAIBCPhFgPObQzwQyBXDIoEcEiglU0+RtO9Qxzh7MR73uFTSMTkj7OqhXGeFuA1jfwhAAAIQgECaCBR+ISrpMknHeuBjTih3g6TZHtiTdBN8qO+r6R6X45/GLnL5uWWd5Ewo11CYcI2NjcHVmpMmTUp6LmI/BCAAAQhAoGYErOumXbs8MGA3pxaNJUPCuJGtw2u2OwulnIAP9XPKEdfEPernmmBkEQhAAAIQyAoB6uesRBo/IZA5ApzfHEKOQK4YFgnkkEApmfr5pQK5X3rki72YvyRnz6GHHqp58+Z5ZB6mQAACEIAABNJBoLW1Vd3d3fnOHCfJhOq+jM0l/coXYxJsR9z1fS26x+Xw7yLp/gTHYjTTG4dEcq1hE62rsnWTGz9+/Gjr8PsQgAAEIACB1BKwq5Wta5x1Qy4x7B+RrGtcqHIutWBwrJYE4q6fa+lL2teifk57hPEPAhCAAASqJkD9XDVCFoAABPwmwPnNIT4I5IphkUAOCcTUSAjsKOmB3Mqf+9zn9Ktf8W48EtIsCgEIQAACmSaw+eab69e//nU+g50kPZhpKOl0Pu763joU2/WotRgmjjORXNpHi6ROSaFKuPb2dk2fbrcRMyAAAQhAAALZImB//3V0dJRyeqGkNkk92aKCtxEQiLt+jsCl1C9J/Zz6EOMgBCAAAQhUQoD6uRJqPAMBCCSMAOc3h4AhkCuGRQI5JBBTIyGwuqS/5a/85ptvasUVV4xkMxaFAAQgAAEIZJHAW2+9pZVWWqnQ9Y9I+nsWeaTc5zjr+1p2j8uFaYIku241C8NUcO1hjo4bNy7oJtfSYu8CGRCAAAQgAIF0E+jp6Qm6xi1atKiUo6aaQz2e7jSop3dx1s/19DONe1E/pzGq+AQBCEAAAs4EqJ+dkfEABCCQXAKc3xxih0CuGBYJ5JBATI2MwP9K2iS3+iOPPKLttrP3qwwIQAACEIAABGpB4NFHH9WECaYzGh7PSvp0LdZmDe8IxFnf17J7XA7sfTXsSOddsEIMsi5yMyQ1hxlrVyV3dnZq7NixSfAFGyEAAQhAAAJOBPr7+wNhXHd3d6nn7J5Vu07VuscxIFArAnHWz7XyIcvrUD9nOfr4DgEIQCDjBKifM54AuA+BbBLg/OYQdwRyxbBIIIcEYmpkBH4k6aDc6nPnztXxxx8f2WYsDAEIQAACEMgagYsvvliTJ0/Od/s6Sd/IGoeM+BtXfR9F97hcyLLURS7nc+uQUK6xMG8bGhqCbnJTpkzJSErjZiGB+fPn17Wb4MyZMzV16lQCAQEIQCBSAnPmzAnEcUuWLAnbZ2BIGDcvUiNYPKsE4qqfs8o7Kr+pn6Mim4J1qZ9TEERcgAAEighQP5MUEIBARglwfnMIPAK5YlgkkEMCMTUyAidIuii3+sEHH6xrrrkmss1YGAIQgAAEIJA1AocccoiuvfbafLdPlPS9rHHIiL9x1fd3S9o1IsbWmW63iNb2edkxkjolhSrhmpqaAqHcxIkTffYB2yIgwAu+CKCyJAQgEBuB3t7eQBjX19dXyoY5ktokDcZmJBunnUBc9XPaucbhH/VzHNQTsCf1cwKChIkQgEDZBKify0bFRAhAIJ0EOL85xBWBXDEsEsghgZgaGQHrCvJwbvUNN9xQzz//fGSbsTAEIAABCEAgawQ22mgjvfDCC/luby/pkaxxyIi/cdT3UXaPy4Uti13kcr6bAs6uXW0Ky2HrDmlCuTFj7H0gIwsEeMGXhSjjIwTST2BwcDAQxtktAiWGKebsOtXe9NPAw5gJxFE/x+xy6renfk59iN0cpH5248VsCEDATwLUz37GBasgAIG6E+D85oAcgVwxLBLIIYGYGimBNyStnNvBXuJvsMEGkW7I4hCAAAQgAIEsEHjxxRdl4vO88S9Jq2TB94z6GEd9H2X3uFwY71r6QcUeGY1pzm3rJGdCuYZCDo2Njers7NSkSZMyjgj3IQABCEAgCQS6urrU1tamgQG7ObVo2B2rJoyzznEMCNSDQBz1cz38Yo/3OjFTP5MJEIAABCCQeALUz4kPIQ5AAAK1I8D5zYElArliWCSQQwIxNVIC9tJz+OqsH/7whzrssMMi3ZDFIQABCEAAAlkgcPXVV+vwww/Pd9XETLtnwfeM+ljv+r4e3eNyocxyF7kcg8ahl3ytYfnd3NwcdJMbP358RtMftyEAAQhAwGcCCxYsCIRx1smnxJg3JI4LVc757Bu2JZpAvevnRMNKoPHUzwkMGiZDAAIQgMB7BKifyQQIQAACRQQ4vzkkBQK5YlgkkEMCMTVSAmdIOju3g3W/sBf6DAhAAAIQgAAEqiNggnP7yjBvfFfSOdWtytMeE6h3fV+P7nE53HdI2stj9vU0rUVSp6RQJVx7e7umT59eT3vYCwIQgAAEILBcAvb3UkdHR6k5CyW1SeoBIwRiIFDv+jkGF9lSEvUzaQABCEAAAokiQP2cqHBhLAQgUD8CnN8cWCOQK4ZFAjkkEFMjJdAkqTe3w9ixY/XKK69EuiGLQwACEIAABLJAYJ111lF/f3++qxOXdm3ty4LvGfWxnvX9Do659LqkjxXEJezXlhc6usiNpGMquPYwYOPGjQu6ybW02LtABgQgAAEIQCAeAj09PZo2bZoWLVpUygBTzaHqjic87PoegXrWzzCPnwD1c/wxwAIIQAACEFgOAepn0gMCEIDAcglwfnNIEARyxbBIIIcEYmrkBP4mafXcLk899ZS22GKLyDdlAwhAAAIQgEBaCTz99NPacsst8937u6SPpNVf/AoI1LO+L7d73J8lnS/pUkmDBXEaI+m4pb9+iqQ1yojhnZL2LGNelqZYF7kZkprDnG5tbVVnZ6fsAxQGBCAAAQhAoF4E7AMNE8Z1d3eX2tLuWZ0mybrHMSAQJ4F61s9x+sneywhQP5MNEIAABCDgHQHqZ+9CgkEQgICfBDi/OcQFgVwxLBLIIYGYGjmBGyTtn9vFXuTZP6YyIAABCEAAAhCojIB1j2prs9uqhsdPJB1Q2Wo8lRAC9arvy+keZ93hzhsSxi0Z4lfKvgZJkyWdHNJlrhA9XeTCk7F1SCjXWPjbDQ0NQTe5KVOmJCSNMRMCEIAABJJMYM6cOcG/5yxZkvvrf4Q3A0PCuHlJ9hHbU0WgXvVzqqClxBnq55QEEjcgAAEIJJ0A9XPSI4j9EIBAHQlwfnOAjUCuGBYJ5JBATI2cwDclfT+3S1NTk3p7h29djXxzNoAABCAAAQikjcDEiRPV1zfiNtVvSfpB2vzEnxEE6lXfL697nAnjLlwqdLt4qeDt/xXEZzT7PjQklDtJ0kdLxPYOSXsR91AC1pGvU1KoEs7qaxPK2c8GBgQgAAEIQKDWBOzfcEwYV1B/5m8zR5J9vVHYUbbWprAeBFwIjFafuqzF3OQRoH5OXsywGAIQgEBqCFA/pyaUOAIBCNSPAOc3B9YI5IphkUAOCcTUyAmsJenV/F1eeeUVroOKHDsbQAACEIBAGglYW/511lmn0LW1Jf0hjf7i0zCBetT320t6KIT5X4eEcXNDhHG56eXaZ0K5EyV9p8S1wFstvVL0KeJekoAp4Oza1aawGZMnTw6EcmPG2PtABgQgAAEIQKA6AoODg4Ewbu5cKwFCh32xYVcE8BVkdah5OhoC5dan0ezOqr4QoH72JRLYAQEIQCADBKifMxBkXIQABKIiwPnNgSwCuWJYJJBDAjG1LgQekLRjbqdLL71UxxxzTF02ZhMIQAACEIBAmghcdtllOvbYY/NdelDSTmnyEV9CCdSjvi/sHrdY0gWSZi9HGJcz1tW+VfOuXl0tz+NfSPoSOTAqAeskZ0I5u8J2xGhsbFRnZ6cmTZo06iJMgAAEIAABCJQi0NXVpba2Ng0M2M2pRcPuWDVhnHWOY0DAVwKu9amvfmBXbQhQP9eGI6tAAAIQgEAJAtTPpAYEIACBqghwfnPAh0CuGBYJ5JBATK0LAbtOy16wBmP33XfXnXfeWZeN2QQCEIAABCCQJgJ77LGH7rrrrnyXTh7q7pUmN/Gl/vX9dpIeGdr275K+NySM+0eZwaj0/GFCuVxHuZxQbgtJvyxz3yxPaxwSybWGQWhubg66yY0fPz7LjPAdAhCAAAQcCSxYsCAQxs2fP7/Uk/OGxHGhyjnH7ZgOgSgJVFqfRmkTa8dLgPo5Xv7sDgEIQCCVBKifUxlWnIIABOpPgPObA3MEcsWwSCCHBGJqXQhsJOm5/J24ZrUu3NkEAhCAAARSRKDE9aqfkvR8itzElXACUdf31j3Orjc1YZz9X7nCuJy11dq3uqQThq5eteva6CJX/p+EFkmdkkKVcO3t7Zo+fXr5qzETAhCAAAQyS8D+vujo6Cjl/0JJbZJ6MgsIx5NGoNr6NGn+Ym/5BKify2fFTAhAAAIQWA4B6mfSAwIQgEDNCHB+c0CJQK4YFgnkkEBMrRsBuwJuYm63iy66SCecYO9BGRCAtn25rgAAIABJREFUAAQgAAEIlEPge9/7nk480ZptDY/e/CvMy1mDOYklEGV9b8KqAyRdtFSgZt3jKhm1su8jkqzz8I+W2vSbSgzJ8DOmgmsP83/cuHFBN7mWFnsXyIAABCAAAQiMJNDT06Np06Zp0aJFpdCYag61NYmTNAK1qk+T5jf2lk+A+rl8VsyEAAQgAIE8AtTPpAMEIACBmhPg/OaAFIFcMSwSyCGBmFo3ApMlzcnttt122+mRR3I3edXNBjaCAAQgAAEIJJbAhAkT9Oijj+bbP0XS3MQ6hOEuBHyv7323z4V1kuea2HGGpOYwJ1pbW9XZ2amxY8cm2UdshwAEIACBGhGw7sQmjOvu7i61ot2zOk2SdY9jQCBpBKhPkxaxeOylfo6HO7tCAAIQSCQB6udEhg2jIQCBZBDg/OYQJwRyxbBIIIcEYmrdCKwp6Q/5uz311FPaYost6mYAG0EAAhCAAASSSuDpp5/WlltuWWj+WpJeS6pP2O1EwPf63nf7nGCnYHLrkFCusdCXhoaGoJvclCmmr2VAAAIQgEBWCcyZMycQxy1ZsiQMwcCQMG5eVvngdyoIUJ+mIox1c4L6uW6o2QgCEIBAMglQPyczblgNAQgkhgDnN4dQIZArhkUCOSQQU+tK4GeS9svtaNfEXXjhhXU1gM0gAAEIQAACSSRw0kknya4nzxs3SfpKEn3B5ooI+F7f+25fRdAT/tAYSZ2SQpVwTU1NgVBu4sSJCXcT8yEAAQhAwIVAb29vIIzr6+sr9Zh1/m+TNOiyLnMh4CEB6lMPg+K5SdTPngcI8yAAAQjEQYD6OQ7q7AkBCGSQAOc3h6AjkCuGRQI5JBBT60rga5J+ktvx4x//uP70pz/V1QA2gwAEIAABCCSRwCc+8Qn9+c9/zjd9f0k3JtEXbK6IgO/1ve/2VQQ9JQ+ZAs6uXW0K82fy5MmBUG7MGHsfyIAABCAAgbQSGBwcDIRxc+fOLeWiKebsOtXetDLAr8wRoD7NXMhr5jD1c81QshAEIACB5BKgfk5u7LAcAhBIJAHObw5hQyBXDIsEckggptadQL+k4eueurq61NpqXewZEIAABCAAAQiEEZg3b54mTZqU/1t27dVYaGWKgO/1ve/2ZSpZSjhrneRMKNdQ+PuNjY3q7Ows/DkDMwhAAAIQSAkB+3eXtrY2DQxYCVk07I5VE8ZZ5zgGBNJEgPo0TdGMxxfq53i4sysEIACB2AlQP8ceAgyAAASyR4Dzm0PMEcgVwyKBHBKIqXUnYFc92T++BmPnnXfWfffdV3cj2BACEIAABCCQFAK77LKL7r///nxzTeRiV18xskPA9/red/uykynL99Q+UrGfH6FfpzQ3Nwfd5MaPHw8vCEAAAhBIAYEFCxYEwrj58+eX8mbe0L/PhCrnUoAAF7JNgPo02/GvlffUz7UiyToQgAAEEkCA+jkBQcJECEAgrQQ4vzlEFoFcMSwSyCGBmFp3Ap+S9Lv8XR9++GFNmDCh7oawIQQgAAEIQMB3Ao888oi23377QjM3lvSc77ZjX00J+F7f+25fTYORgsVaJNlHK6FKuPb2dk2fPj0FbuICBCAAgewSsJ/jHR0dpQAsHPrYoie7hPA8AwSoTzMQ5Dq6SP1cR9hsBQEIQCAOAtTPcVBnTwhAAALDBDi/OSQDArliWCSQQwIxNRYCN0r6am7nww47TD/84Q9jMYRNIQABCEAAAj4TOPzww3X11Vfnm/hTSV/z2WZsi4SA7/W97/ZFEpQULGoquPYwP8aNGxd0k2tpsXeBDAhAAAIQSAqBnp4eTZs2TYsWLSplsqnmUEEnJaDYWQ0B6tNq6PFsKQLUz+QGBCAAgZQRoH5OWUBxBwIQSCoBzm8OkUMgVwyLBHJIIKbGQmBPSbfn7/zSSy9p3XXXjcUYNoUABCAAAQj4SODll1/WeuutV2jaXpLu8NFebIqUgO/1ve/2RRqchC9uXeTs2tXmMD9aW1vV2dmpsWPHJtxNzIcABCCQbgL9/f2BMK67u7uUo3bP6rSlH1pY9zgGBLJAgPo0C1GOx0fq53i4sysEIACBmhKgfq4pThaDAAQgUC0Bzm8OBBHIFcMigRwSiKmxEXhM0ja53U899VSdd955sRnDxhCAAAQgAAHfCEydOlWzZs3KN+txSdv6Zif21IWA7/W97/bVJUgJ36R1SCjXWOhHQ0ND0E1uypQpCXcR8yEAAQikk8CcOXMCcdySJUvCHBwYEsbNS6f3eAWBkgSoT0mOqAlQP0dNmPUhAAEIRESA+jkisCwLAQhAoHICnN8c2CGQK4ZFAjkkEFNjI3CYpOF7Ve3F26uvvqrVVlstNoPYGAIQgAAEIOALgcWLF2vttdcufNF5uKQR9636Yi92RE7A9/red/siD1BKNhgjqVNSqBKuqakpEMpNnDgxJe7iBgQgAIFkE+jt7Q2EcX19faUcmSOpTdJgsj3FeghURID6tCJsPORIgPrZERjTIQABCMRJgPo5TvrsDQEIQGC5BDi/OSQIArliWCSQQwIxNVYCz0naKGfBWWedpe9+97uxGsTmEIAABCAAAR8InH322TrzzDPzTXle0qd8sA0bYiHge33vu32xBC3Bm5oCzq5dbQrzYfLkyYFQbswYex/IgAAEIACBehMYHBwMhHFz584ttbUp5uw61d5628Z+EPCIAPWpR8HIgCnUzxkIMi5CAALJJUD9nNzYYTkEIJAZApzfHEKNQK4YFgnkkEBMjZWAdaeYnbPgox/9qPr7+7XKKqvEahSbQwACEIAABOIk8MYbb2js2LH661//mm/GdyRZFxBGNgn4Xt/7bl82s6Z6r61WN6FcQ+FSjY2N6uzs1KRJk6rfhRUgAAEIQKBsAl1dXWpra9PAgN2cWjTsjlUTxlEzlk2UiSkmQH2a4uB67Br1s8fBwTQIQCCbBKifsxl3vIYABBJHgPObQ8gQyBXDIoEcEoipsROwf9VdO2eFdcw544wzYjcKAyAAAQhAAAJxETjnnHMKO6q+KqkxLnvY1wsCvtf3vtvnRRATaoT97DGRXGuY/c3NzUE3ufHjxyfUPcyGAAQgkAwCCxYsCIRx8+fPL2XwvCFxXKhyLhleYiUEakqA+rSmOFnMgQD1swMspkIAAhCIigD1c1RkWRcCEIBAJAQ4vzlgRSBXDIsEckggpsZO4CRJF+SsWG211fTyyy9r1VVXjd0wDIAABCAAAQjUm8A//vEPrbvuulq8eHH+1idLurDetrCfVwR8r+99t8+rYCbUmBZJnZJClXDt7e2aPn16Ql3DbAhAAAJ+E7Cfrx0dHaWMXCipTVKP315gHQTqToD6tO7I2bCAAPUzKQEBCEAgJgLUzzGBZ1sIQAAClRPg/ObADoFcMSwSyCGBmOoFgVckjc1ZMm3atODKJgYEIAABCEAgawSsM4h1Y8ob/ZLWyRoH/C0i4Ht977t9pFTtCJgKrj1suXHjxgU/v1pa7F0gAwIQgAAEqiXQ09Mj+/eRRYsWlVrKVHOok6sFzfNpJUB9mtbIJs8v6ufkxQyLIQCBhBKgfk5o4DAbAhCAgMT5zSELEMgVwyKBHBKIqV4QmCxpTs6S97///fr973+vddZBD+BFdDACAhCAAATqQuCVV17R+uuvr3fffTd/vymS5tbFADbxmYDv9b3v9vkc2yTaZl3kTMnbHGZ8a2tr8LHL2LHD378k0UdshgAEIBAbgf7+/kAY193dXcoGu2d1miTrHseAAATCCVCfkhk+EaB+9ika2AIBCKSOAPVz6kKKQxCAQPYIcH5ziDkCuWJYJJBDAjHVGwLPSPp0zpqjjjpKl19+uTfGYQgEIAABCEAgagJHH320rrjiivxt/lfSplHvy/qJIOB7fe+7fYkIcgKNbB0SyjUW2t7Q0BB0k5syxTS+DAhAAAIQKJfAnDlzAnHckiVLwh4ZGBLGzSt3PeZBIMMEqE8zHHyPXad+9jg4mAYBCCSTAPVzMuOG1RCAAAQKCHB+c0gJBHLFsEgghwRiqjcEJkm6Ot+axx9/XFtvvbU3BmIIBCAAAQhAICoCTzzxhLbZZpvC5Q+T1BXVnqybKAK+1/e+25eoYCfM2DGSOiWFKuGampoCodzEiRMT5hbmQgACEKgvgd7e3kAY19fXV2pj67rfJmmwvpaxGwQSS4D6NLGhS73h1M+pDzEOQgAC9SBA/VwPyuwBAQhAoG4EOL85oEYgVwyLBHJIIKZ6RaBXUlPOoi996Uv6+c9/7pWBGAMBCEAAAhCIgsA+++yjW2+9NX9pezuKoiQK2Mlc0/f63nf7khn1ZFltP6/s2tXhWj7f/MmTJwdCuTFj7H0gAwIQgAAEcgQGBwcDYdzcuXNLQbGa0K5TtX8vYUAAAuUToD4tnxUz4yFA/RwPd3aFAAQSToD6OeEBxHwIQAAC4QQ4vzlkBgK5YlgkkEMCMdUrAntKuj3fouuuu04HHnigV0ZiDAQgAAEIQKCWBK6//noddNBBhUvuJemOWu7DWokm4Ht977t9iQ5+woy3TnImlGsotLuxsVGdnZ2aNMkaRzMgAAEIQKCrq0ttbW0aGLCbU4uG3bFqwjjrHMeAAATcCVCfujPjiXgIUD/Hw51dIQCBBBKgfk5g0DAZAhCAQHkEOL+VxymYhUCuGBYJ5JBATPWOwLWSvpGzauONN9azzz7rnZEYBAEIQAACEKgVgU022US/+93v8pf7kaSDa7U+66SCgO/1ve/2pSIJEuRE45BIrjXM5ubm5kAot9lmmyXIJUyFAAQgUDsCCxYsCIRx8+fPL7XovCFxXKhyrnaWsBIEUk2A+jTV4U2dc9TPqQspDkEAArUkQP1cS5qsBQEIQMBLApzfHMKCQK4YFgnkkEBM9Y7AxksFciMUcfYPx+ecc453hmIQBCAAAQhAoFoCZ5xxRiAUKRibLBXIjVDMVbsPzyeegO/1ve/2JT4BEupAiyT7ATc+zP729nZNnz49oa5hNgQgAIHKCNjPvY6OjlIPL5TUJqmnstV5CgIQyCNAfUo6JJEA9XMSo4bNEIBApASonyPFy+IQgAAEfCHA+c0hEgjkimGRQA4JxFQvCXxX0ln5lj399NP6/Oc/76WxGAUBCEAAAhCohMAvf/lLbbHFFoWPninp7ErW45lUE/C9vvfdvlQnRwKcMxVce5id48aN04wZM9TSYu8CGRCAAATSS6Cnp0fTpk3TokWLSjlpqjlUw+lNATyrPwHq0/ozZ8faEaB+rh1LVoIABBJKgPo5oYHDbAhAAAKVEeD85sANgVwxLBLIIYGY6i2BBfndJvbYYw/dcccd3hqLYRCAAAQgAAFXAnvuuafuvPPO/Mesawh3DrqCzMZ83+t73+3LRpb47aV1kZshqTnMzNbW1qCb5tixY/32AusgAAEIOBLo7+8PhHHd3d2lnrR7VqdJsjqQAQEI1I4A9WntWLJSPASon+Phzq4QgEDMBKifYw4A20MAAhCIhwDnNwfuCOSKYZFADgnEVG8J2MuzEdeKzJ07V8cff7y3BmMYBCAAAQhAoFwCF198sSZPnlw43Voo2UtSBgQKCfhe3/tuHxnlD4HWIaFcY6FJDQ0NQTe5KVOm+GMtlkAAAhCogsDs2bPV1tamJUuWhK0yMCSMm1fFFjwKAQiUJkB9SnakhQD1c1oiiR8QgMCoBKifR0XEBAhAAAJpJcD5zSGyCOSKYZFADgnEVK8J/Lekb+Us/OAHPxhcR7LRRht5bTTGQQACEIAABJZH4Pnnn5ddK/jvf/87f9r3JR0BOQiUIOB7fe+7fSSWXwTGSOqUFKqEa2pqCoRyEydO9MtqrIEABCBQJoHe3t6ga1xfX1+pJ+ZIapM0WOaSTIMABNwJUJ+6M+MJfwlQP/sbGyyDAARqQID6uQYQWQICEIBAsglwfnOIHwK5YlgkkEMCMdVrAh+T9BtJn8hZ2dLSoltuucVrozEOAhCAAAQgsDwC++67r3p6RjRJ/ZOkz0p6HXIQKEHA9/red/tILD8JmALOrl1tCjPPumyaUG7MGHsfyIAABCDgP4HBwcFAGGfd70sMU8zZdaq9/nuDhRBIPAHq08SHEAdCCFA/kxYQgECqCFA/pyqcOAMBCECgGgKc3xzoIZArhkUCOSQQU70ncKikEVeOzJkzJ+xaOu8dwUAIQAACEICAvTANuT7Qrkzphg4ElkPA9/red/tILr8JWCc5E8o1FJrZ2Niozs5OTZo0yW8PsA4CEMg8ga6uruA61YEBuzm1aNgdqyaMs85xDAhAoD4EqE/rw5ld4iFA/RwPd3aFAARqSID6uYYwWQoCEIBA8glwfnOIIQK5YlgkkEMCMTURBK6RdHDO0ve973369a9/rc022ywRxmMkBCAAAQhAwAgsWLBAn/vc5/R//zeiVLtW0iEQgsAoBHyv7323jwTzn0DjkEjOBMNFo7m5ORDKUf/7H0gshEDWCFh9Z8K4+fPnl3LdPvgzcVyoci5rvPAXAnUkQH1aR9hsFQsB6udYsLMpBCBQLQHq52oJ8jwEIACBVBLg/OYQVgRyxbBIIIcEYmoiCHxc0v9IWjNn7U477aT7778/EcZjJAQgAAEIQMAI7LzzznrggQfyYbwm6T8k/RlCEBiFgO/1ve/2kWDJIdAiqVPS+DCT29vbNX369OR4g6UQgECqCdjPo46OjlI+LpTUJqkn1RBwDgL+EqA+9Tc2WFZbAtTPteXJahCAQIQEqJ8jhMvSEIAABJJNgPObQ/wQyBXDIoEcEoipiSFwgKQf51t7+umna8YMu42JAQEIQAACEPCbwLRp03TuuecWGvl1STf4bTnWeULA9/red/s8CSNmOBAwFVx72Pxx48YFZ4CWFnsXyIAABCBQfwI9PT2y2m7RokWlNjfVHGre+oeGHSGQT4D6lHzIGgHq56xFHH8hkCAC1M8JChamQgACEIiHAOc3B+4I5IphkUAOCcTURBG4ZGmXnWPzLb755pu17777JsoJjIUABCAAgWwRuOWWW/TlL3+50OlLJR2XLRJ4WwUB3+t73+2rAj2PxkjAusjZ1zDNYTa0trYG166OHTs2RhPZGgIQyBKB/v7+QBjX3d1dym27Z9WuU7XucQwIQCBeAtSn8fJn93gIUD/Hw51dIQCBEgSon0kNCEAAAhAokwDntzJB2TQEcsWwSCCHBGJq4gj8UtLmOavXXHNNPfnkk2psbEycIxgMAQhAAALpJzAwMKCtttpKr71mt6kOj19J+nz6vcfDGhLwvb733b4ahoKlYiDQOiSUKyr4Gxoagm5yU6ZMicEstoQABLJEYPbs2Wpra9OSJUvC3B4YEsbNyxITfIWA5wSoTz0PEOZFSoD6OVK8LA4BCJRDgPq5HErMgQAEIACBIQKc3xxSAYFcMSwSyCGBmJo4AttJeiTf6i9+8Yu69dZbE+cIBkMAAhCAQPoJfOlLX9IvfvGLQkcnSHo0/d7jYQ0J+F7f+25fDUPBUjERGCOpU1KoEq6pqSkQyk2cODEm89gWAhBIK4He3t6ga1xfX18pF+dIapM0mFYG+AWBhBKgPk1o4DC7ZgSon2uGkoUgAAEXAtTPLrSYCwEIQAACQwQ4vzmkAgK5YlgkkEMCMTWRBCZLsn+EHh6nnXaazj333EQ6g9EQgAAEIJBOAqeffrpmzpxZ6JyJO+am02O8ipCA7/W97/ZFGBqWrjMBU8DZtatNYftOnjw5EMqNGWPvAxkQgAAEKicwODgYCOPmzi1Ztplizq5T7a18F56EAAQiJEB9GiFclk4UAernRIULYyGQXALUz8mNHZZDAAIQ8IAA5zeHICCQK4ZFAjkkEFMTS+BqSZPyrb/mmmt08MEHJ9YhDIcABCAAgfQQuPbaa3XIIYcUOtQl6bD0eIkndSTge33vu311DBVb1YmAiY1NKNdQuF9jY6M6Ozs1adKIo0KdzGIbCEAgDQS6urqC61QHBuzm1KJhd6yaMG7ER3tp8BsfIJAyAtSnKQso7lRNgPq5aoQsAAEIlCJA/UxuQAACEIBAlQQ4vzkARCBXDIsEckggpiaWwIqSHpe0ec6DFVdcUQ8//LC22mqrxDqF4RCAAAQgkHwCTz75pLbffnu99dZb+c78StI2S6/gGvGLyfcWD+pEwPf63nf76hQmtqkzgcYhkVxr2L7Nzc2BUG6zzTars1lsBwEIJJXAggULAmHc/PnzS7kwb0gcF6qcS6rf2A2BlBKgPk1pYHGrKgLUz1Xh42EIQKCQAPUzOQEBCEAAAjUiwPnNASQCuWJYJJBDAjE10QS2kPSoJBPLBWPcuHF66KGHtNpqqyXaMYyHAAQgAIFkEli8eLF22GEHLVq0KN8BE8VtJ+npZHqF1R4Q8L2+990+D0KICRESaFl6HuiUND5sj/b2dk2fPj3C7VkaAhBIAwH7OdHR0VHKlYVLP3Jok9STBl/xAQIZIUB9mpFA42ZFBKifK8LGQxCAQD4B6mfyAQIQgAAEakiA85sDTARyxbBIIIcEYmriCdidqtfke2HdInp6+HfrxEcWByAAAQgkkEBLS0tY1xG7a/XaBLqDyf4Q8L2+990+fyKJJVESMBVce9gG9hHNjBkzZD+jGRCAAATyCdi/HUybNq3w44b8KaaaQ2VL2kAgeQSoT5MXMyyuPwHq5/ozZ0cIJJ4A9XPiQ4gDEIAABHwkwPnNISoI5IphkUAOCcTUVBA4S9J38z057rjjdPHFF6fCOZyAAAQgAIFkEDj++ON1ySWXFBp7tqQzk+EBVnpMwPf63nf7PA4tptWYgHWRmyGpOWzd1tbW4NrVsWPH1nhbloMABJJGoL+/PxDGdXd3lzLd7lmdJsm6xzEgAIHkEaA+TV7MsDgeAtTP8XBnVwgkjgD1c+JChsEQgAAEkkSA85tDtBDIFcMigRwSiKmpIWCdeb6R7815552nU089NTUO4ggEIAABCPhLYNasWZo6dWqhgT+SZJ1OGRColoDv9b3v9lXLn+eTR6B1SCjXWGh6Q0ND0E1uypQpyfMKiyEAgZoQmD17ttra2rRkyZKw9QaGhHHzarIZi0AAAnERoD6Nizz7JpUA9XNSI4fdEKgDAernOkBmCwhAAALZJsD5zSH+COSKYZFADgnE1NQQeL+kXknb53s0b948HXrooalxEkcgAAEIQMA/AtZ5xLoSFYyHJU1c2j3uXf8sxqIEEvC9vvfdvgSGHJNrQGCMpE5JoUq4pqamQCg3caL9qGZAAAJZINDb2xt0jevr6yvl7hxJbZIGs8ADHyGQcgLUpykPMO5FQoD6ORKsLAqB5BKgfk5u7LAcAhCAQMIIcH5zCBgCuWJYJJBDAjE1VQTWl/SgpHXyvbrtttu01157pcpRnIEABCAAAT8I3H777dp7770LjXlF0o6Sfu+HlViRAgK+1/e+25eCFMCFKgiYAs6uXW0KW2Py5MmBUG7MGHsfyIAABNJIYHBwMBDGzZ07t5R7ppiz61TtozsGBCCQDgLUp+mII17EQ4D6OR7u7AoBbwhQP3sTCgyBAAQgkBUCnN8cIo1ArhgWCeSQQExNHYEdJD0gaYWcZx/+8Id1zz33aOutt06dszgEAQhAAALxEXjiiSe066676p///Ge+Ee9I2knSQ/FZxs4pJOB7fe+7fSlMCVyqgIB1kjOhXEPhs42Njers7NSkSZMqWJZHIAABnwl0dXUF16kODNjNqUXD7lg1YZx1jmNAAALpIkB9mq544k08BKif4+HOrhCIlQD1c6z42RwCEIBAVglwfnOIPAK5YlgkkEMCMTWVBL4q6cZ8z9Zdd13ddddd2mSTTVLpME5BAAIQgEB9CTz77LPafffd9fLLLxdu/DVJP62vNeyWAQK+1/e+25eBFMHFMgk0Donkiu7Ftuebm5sDodxmm21W5nJMgwAEfCWwYMGCQBg3f/78UibOGxLHhSrnfPULuyAAgbIJUJ+WjYqJEFguAepnEgQCGSFA/ZyRQOMmBCAAAT8JcH5ziAsCuWJYJJBDAjE1tQSOknR5vnfjx4/XnXfeqbXWWiu1TuMYBCAAAQhET+APf/iD9thjDy1cuLBws6MlXRG9BeyQQQK+1/e+25fBlMHlUQi0SOpc+lHN+LB57e3tmj59OhAhAIGEErA/vx0dHaWstwKuTVJPQt3DbAhAoDwC1KflcWIWBMolQP1cLinmQSCBBKifExg0TIYABCCQLgKc3xziiUCuGBYJ5JBATE01AbsqxV58DY9tttlGd9xxh1ZfffVUO45zEIAABCAQDYG///3v2nPPPfX4448XbmAvWu3qPgYEoiDge33vu31RxIQ100HAVHDtYa6MGzdOM2bMUEuLvQtkQAACSSDQ09OjadOmadGiRaXMNdUc6tckBBMbIVA9AerT6hmyAgTCCFA/kxcQSBEB6ucUBRNXIAABCCSbAOc3h/ghkCuGRQI5JBBTU0/gPEmn5nu544476rbbblNDQ0PqncdBCEAAAhCoHYElS5Zo77331oMPPli46CxJU2u3EytBoIiA7/W97/aRUhBYHgHrImcC5+awSa2trcG1q2PHjoUiBCDgKYH+/v5AGNfd3V3KQrtn1T6gK2r/66lLmAUBCFRPgPq0eoasAIFSBKifyQ0IJJwA9XPCA4j5EIAABNJHgPObQ0wRyBXDIoEcEoipmSBwqaRj8j3ddddddeutt+qDH/xgJgDgJAQgAAEIVEfg3//+t770pS/pnnvuKVzoMknHVrc6T0NgVAK+1/e+2zcqYCZAQFLrkFCusZCGfVhj3eSmTJkCKAhAwDMCs2fPVltbm+xDhpAxMCSMm+eZ2ZgDAQhET4D6NHrG7AAB6mdyAAIJJED9nMCgYTIEIACB9BPg/OYQYwRyxbBIIIcEYmpmCPxA0uH53u622276+c9/jkguMymAoxCAAAQqI2DiuH322Ud333134QI/lPTNylblKQg4EfC9vvfdPifYTM47h8mBAAAgAElEQVQ0gTGSOiWFKuGampoCodzEiRMzDQnnIeADgd7e3qBrXF9fXylz5khqkzTog73YAAEI1J0A9WndkbNhRglQP2c08LidPALUz8mLGRZDAAIQyBABzm8OwUYgVwyLBHJIIKZmisA1kg7O99g6yc2fP1+rrLJKpkDgLAQgAAEIlEfgjTfeUHNzc1jnuGslHVLeKsyCQNUEfK/vfbev6gCwQOYImALOrl1tCvN88uTJgVBuzBh7H8iAAATqSWBwcDAQxs2dO7fUtqaYs+tUe+tpF3tBAALeEaA+9S4kGJRyAtTPKQ8w7iWXAPVzcmOH5RCAAAQyRIDzm0OwEcgVwyKBHBKIqZkj8CNJB+V7vdNOO+mWW27RaqutljkYOAwBCEAAAqUJLF68WPvuu68eeOCBwknXSfoG7CBQRwK+1/e+21fHULFVyghYJzkTyjUU+tXY2KjOzk5NmjQpZS7jDgT8JdDV1RVcpzowYDenFg27Y9WEcdY5jgEBCECA+pQcgEA8BKif4+HOrhAIJUD9TGJAAAIQgEBCCHB+cwgUArliWCSQQwIxNZMEikRy2267rW6++WatueaamQSC0xCAAAQgMJLAa6+9pi9/+ct67LHHCtEgjiNZ4iDge33vu31xxIw900OgcUgk1xrmknUZNaHcZpttlh6P8QQCnhFYsGBBIIyz7u8lxrwhcVyocs4zdzAHAhCoDwHq0/pwZhcIhBGgfiYvIBAzAernmAPA9hCAAAQg4EqA85sDMQRyxbBIIIcEYmpmCRRdt2ovtW666SZttNFGmYWC4xCAAAQgID3//PPab7/9ZP+YVDC4VpUEiYuA7/W97/bFFTf2TReBFkmdksaHudXe3q7p06eny2O8gYAHBOzPVUdHRylLFkpqk9TjgamYAAEI+EWA+tSveGBNNglQP2cz7ngdMwHq55gDwPYQgAAEIFAJAc5vDtQQyBXDIoEcEoipmSbwA0mH5xPYYIMNdOONN2qLLbbINBichwAEIJBVAk8//bS+9rWv6cUXXyxE8ENJ38wqF/yOnYDv9b3v9sUeQAxIFQFTwbWHeTRu3DjNmDFDLS32LpABAQhUQ6Cnp0fTpk3TokWLSi1jqjlUqdVA5lkIpJsA9Wm644t3ySJA/ZyseGFtQglQPyc0cJgNAQhAAAJGgPObQx4gkCuGRQI5JBBTM0/gUknH5FP4yEc+op/85CfaddddMw8HABCAAASyROCee+7R/vvvr7/97W+Fbl8m6dgsscBX7wj4Xt/7bp93AcWgxBOwLnIzJDWHedLa2hpcuzp27NjEO4oDEKg3gf7+/kAY193dXWpru2d1miTrHseAAAQgUIoA9Sm5AQG/CFA/+xUPrEkRAernFAUTVyAAAQhklwDnN4fYI5ArhkUCOSQQUyEgaZakUwpJXH/99fr6178OIAhAAAIQyACBH//4xzrwwAPDPD1f0qkZQICLfhPwvb733T6/o4t1SSbQOiSUayx0oqGhIegmN2XKlCT7h+0QqCuB2bNnq62tTUuWLAnbd2BIGDevrkaxGQQgkFQC1KdJjRx2p50A9XPaI4x/dSVA/VxX3GwGAQhAAALREeD85sAWgVwxLBLIIYGYCoEhAmdIOruQxpw5czR58mQgQQACEIBAignMnTu3lIDhu5LOSbHruJYcAr7X977bl5xIY2kSCYyR1CkpVAnX1NQUCOUmTpyYRN+wGQJ1IdDb2xt0jevr6yu13xxJbUs/bBusi0FsAgEIpIEA9WkaoogPaSVA/ZzWyOJX3QhQP9cNNRtBAAIQgEB9CHB+c+CMQK4YFgnkkEBMhUAeAbs+75JCIqeddprOPfdcQEEAAhCAQAoJnH766Zo5c2aYZ8dJsmu4GRDwgYDv9b3v9vkQQ2xIPwFTwNm1q01hrtpHNyaUGzPG3gcyIAABIzA4OBgI4+xjhRLDFHN2nWovxCAAAQg4EqA+dQTGdAjEQID6OQbobJlsAtTPyY4f1kMAAhCAQEkCnN8ckgOBXDEsEsghgZgKgQICdqfq9YVUDj74YF1zzTXAggAEIACBFBE45JBDdO2114Z5ZHet/jhFruJK8gn4Xt/7bl/yMwAPkkTAOsmZUK6h0OjGxkZ1dnZq0qRJSfIHWyEQCYGurq7gOtWBAbs5tWjYHasmjLPOcQwIQAAClRCgPq2EGs9AIB4C1M/xcGfXhBGgfk5YwDAXAhCAAARcCHB+c6CFQK4YFgnkkEBMhUAIgV2GRHKfyP89uxapu7tb6623HtAgAAEIQCDBBF566SUdeuihsusICsafJJk47r4Eu4fp6STge33vu33pzAq88plA45BIrjXMyObm5kAot9lmm/nsA7ZBIBICCxYsCIRx8+fPL7X+vCFxXKhyLhKjWBQCEEgjAerTNEYVn9JMgPo5zdHFt6oIUD9XhY+HIQABCEAgGQQ4vznECYFcMSwSyCGBmAqBEgQ2lfQjSZ/P/33r+jBv3jx94QtfABwEIAABCCSQwL333qvW1tawbiW/lPSNpQK5ZxLoFiann4Dv9b3v9qU/Q/DQVwItkjoljQ8zsL29XdOnT/fVduyCQM0JWL53dHSUWnehpDZJPTXfmAUhAIEsEqA+zWLU8TkNBKif0xBFfKgZAernmqFkIQhAAAIQ8JsA5zeH+CCQK4ZFAjkkEFMhsBwCH5Zk96rawXzEuPzyy3XUUUcBDwIQgAAEEkTgiiuu0NFHHx1msb2IPUTSPxPkDqZmi4Dv9b3v9mUrW/DWRwKmgmsPM2zcuHGaMWOGWlqKjhw++oFNEKiIQE9Pj6ZNm6ZFixaVet5Uc6hFK6LLQxCAQAkC1KekBgSSTYD6Odnxw/oqCVA/VwmQxyEAAQhAIGkEOL85RAyBXDEsEsghgZgKgTIIzJV0fOG8KVOmaPbs2WU8zhQIQAACEIibwHe+8x3NmTMnzIyLJU2O2z72h8AoBHyv7323jwSDgA8ErIvcDEnNYcZYd1O7dnXs2LE+2IoNEKgJgf7+/kAY193dXWo9u2d1miTrHseAAAQgUEsC1Ke1pMlaEIiHAPVzPNzZNUYC1M8xwmdrCEAAAhCIkwDnNwf6COSKYZFADgnEVAiUSWCKpCI13G677abvf//7WnfddctchmkQgAAEIFBPAi+//LK+9a1v6e677w7b9juSQlVz9bSRvSBQBgHf63vf7SsDMVMgUDcCrUNCucbCHRsaGoJucvYhDgMCSSdgH5O1tbVpyZIlYa4MDAnj5iXdT+yHAAS8JUB96m1oMAwCzgSon52R8UASCVA/JzFq2AwBCEAAAjUiwPnNASQCuWJYJJBDAjEVAg4EviTpaklr5D/zyU9+UldddZWam0ObQTgsz1QIQAACEKglgfnz5+vb3/62/vjHPxYu+xdJh0m6tZb7sRYEIiTge33vu30RhoalIVARgTGSOiWFKuGampoCodzEiRMrWpyHIBAngd7e3qBrXF9fXykz7OOENkmDcdrJ3hCAQOoJUJ+mPsQ4mDEC1M8ZC3iW3KV+zlK08RUCEIAABEoQ4PzmkBoI5IphkUAOCcRUCDgS+JSkH0gqelvV0dGhM88803E5pkMAAhCAQBQEzjrrLLW3t4ct3Svpm5Kei2Jf1oRARAR8r+99ty+isLAsBKomYGcKu3a1KWylyZMnB0K5MWPsfSADAn4TGBwcDIRxc+fOLWWoKebsOlWrxRgQgAAEoiZAfRo1YdaHQDwEqJ/j4c6uERCgfo4AKktCAAIQgEBSCXB+c4gcArliWCSQQwIxFQIVErhc0lGFz1oXuSuuuEJrr712hcvyGAQgAAEIVEPg1Vdf1VFHHSXrHhcyrpB0dDXr8ywEYiLge33vu30xhY1tIVA2AeskZ0K5hsInGhsb1dnZqUmTJpW9GBMhUG8CXV1dwXWqAwN2c2rRsDtWTRjHtfb1Dgz7QSDbBKhPsx1/vE8/Aern9Mc41R5SP6c6vDgHAQhAAALuBDi/OTBDIFcMiwRySCCmQqAKAiayuKzwebty9fLLL9d+++1XxdI8CgEIQAACrgRuuukmHX300WFXqtpSx0gycTMDAkkk4Ht977t9SYw5NmePQOOQSK41zHX7EMeEcptttln2yOCxtwQWLFgQCONKfJhgds8bEseFKue8dQzDIACBNBCgPk1DFPEBAssnQP1MhiSOAPVz4kKGwRCAAAQgUB8CnN8cOCOQK4ZFAjkkEFMhUCWBCZKulDS+cJ2TTz5Z559/fpXL8zgEIAABCJRD4JRTTtEFF1wQNnWhpCMlPVLOOsyBgKcEfK/vfbfP07BiFgRCCbRI6gw7X9hsuz58+vTpoINA7AQsDzs6OkrZYfVXm6Se2A3FAAhAIKsEqE+zGnn8ziIB6ucsRj2BPlM/JzBomAwBCEAAAvUiwPnNgTQCuWJYJJBDAjEVAjUg8EFJdm3fYYVrbbfddpo7d6623nrrGmzDEhCAAAQgUEjgiSee0OTJk/Xoo4+Gwbl66Drsf0MOAgkn4Ht977t9CQ8/5meUgKng2sN8HzdunGbMmKGWFnsXyIBAfQn09PRo2rRpWrRoUamNTTWHirO+YWE3CECgmAD1KVkBgewRoH7OXswT4TH1cyLChJEQgAAEIBAvAc5vDvwRyPEPAA7pwlQIRErgqFLX982aNUvW3YgBAQhAAAK1I2BdOk899dRSC9o12CZeZkAgDQR8PyD6bl8acgAfsknAulTPkNQc5n5ra2tw7erYsWOzSQev60qgv78/EMZ1d3eX2nf+0HWq1j2OAQEIQCBuAtSncUeA/SEQDwHq53i4s2sIAepn0gICEIAABCBQNgHOb2WjkhDIFcMigRwSiKkQqDGBzSVdKmn7wnX32msvfe9739Omm25a4y1ZDgIQgEC2CDzzzDM64YQTdPvtt4c5/rCkYyX9KltU8DblBHyv7323L+XpgXsZINA6JJRrLPS1oaEh6CY3ZcqUDGDAxbgIzJ49W21tbVqyZEmYCQNDwrh5cdnHvhCAAARCCFCfkhYQyDYB6udsxz9276mfYw8BBkAAAhCAQLIIcH5ziBcCuWJYJJBDAjEVAhERmClpauHaH/jAB3ThhRcG1wEyIAABCEDAnYBdW33SSSfp7bffDnv4PEmnua/KExDwnoDv9b3v9nkfYAyEQBkExkjqlBSqhGtqagqEchMnTixjKaZAoDwCDz74YCCM6+vrK/XAHEltkgbLW5FZEIAABOpGgPq0bqjZCALeEqB+9jY06TWM+jm9scUzCEAAAhCIlADnNwe8COSKYZFADgnEVAhESOCLkuyFwacK99h77711wQUX6LOf/WyE27M0BCAAgfQQ+M1vfqOTTz5Zt912W5hTzw0JBn6RHo/xBAIjCPhe3/tuH+kEgTQRMAWcXbvaFOaUfYhjQrkxY+x9IAMClREYHBwMrlO1DxNKDFPMTZPUW9kOPAUBCEAgcgLUp5EjZgMIJIYA9XNiQpVcQ6mfkxs7LIcABCAAAS8IcH5zCAMCuWJYJJBDAjEVAhETWEXSbElHhu1z3nnn6dRTT43YBJaHAAQgkGwCs2bN0tSpRU05c05dKek7S7t2vpFsL7EeAssl4Ht977t9pBcE0kjAOsmZUK6h0LnGxkZ1dnZq0qRJafQbnyIm0NXVFXSNGxiwm1OLht2xasI4+xCMAQEIQMBnAtSnPkcH2yAQDwHq53i4p35X6ufUhxgHIQABCEAgegKc3xwYI5ArhkUCOSQQUyFQJwJfk3SRpHUK97PrkGbOnKkddtihTqawDQQgAIFkEHjooYd02mmnlbrW6xVJJ0q6MRneYCUEqiLge33vu31VwedhCHhMoHFIJNcaZmNzc3MglNtss808dgHTfCGwYMGCQBg3f/78UibNGxLHhSrnfPEDOyAAAQgMEaA+JRUgAIEwAtTP5EXNCFA/1wwlC0EAAhCAAAQ4vznkAAK5YlgkkEMCMRUCdSSwqqQLJH07bM8TTzxR5557rlZaaaU6msRWEIAABPwj8Oabb+r000/XRReZrjh0XCXp5KUCuX/4Zz0WQSASAr7X977bF0lQWBQCHhFokdS5VDQ+Psym9vZ2TZ8+3SNzMcU3ApYfHR0dpcxaKKlNUo9vdmMPBCAAgeUQoD4lPSAAgeURoH4mP6oiQP1cFT4ehgAEIAABCBQS4PzmkBMI5IphkUAOCcRUCMRA4MuSzpf0qcK911tvvaDLw8EHHxyDWWwJAQhAIH4C1157bdC95KWXXgoz5jlJp0i6OX5LsQACdSXge33vu311DRabQSBGAqaCaw/bf9y4cZoxY4ZaWuxdIAMC7xHo6enRtGnTtGjRolJITDWHupKEgQAEkkiA+jSJUcNmCNSfAPVz/Zknekfq50SHD+MhAAEIQMBfApzfHGKDQK4YFgnkkEBMhUBMBD4g6byh6wGLTLDrkM4++2x97nOfi8k8toUABCBQXwK//vWv9d3vfnd513pZO7mpkt6ur2XsBgEvCPhe3/tunxdBxAgI1ImAdZGbIak5bL/W1tbgg5yxY8fWyRy28ZFAf39/IIzr7u4uZZ7dszpNknWPY0AAAhBIIgHq0yRGDZshEA8B6ud4uCdqV+rnRIULYyEAAQhAIHkEOL85xAyBXDEsEsghgZgKgZgJTJR0rqQdwuw45ZRTgqtuVllllZjNZHsIQAAC0RB44403ZFe/nX++NdYMHQ9JOl1SbzQWsCoEEkHA9/red/sSEWSMhECNCbQOCeUaC9dtaGgIuslNmTKlxluyXBIIzJ49O+jWu2TJkjBzB4aEcfOS4As2QgACEFgOAepT0gMCEHAlQP3sSiwj86mfMxJo3IQABCAAgTgJcH5zoI9ArhgWCeSQQEyFgCcETpDUubSrXJESbq211tL06dN15JFHemIqZkAAAhCoDYErr7wy+Pn2hz/8IWzBNyS1SfpebXZjFQgkmoDv9b3v9iU6+BgPgSoIjBk6Y4Qq4ZqamgKh3MSJ9s0OI+0EHnzwwUAY19fXV8rVOUO112DaWeAfBCCQCQLUp5kIM05CoOYEqJ9rjjS5C1I/Jzd2WA4BCEAAAokjwPnNIWQI5IphkUAOCcRUCHhEwO45OkfSpDCbJkyYEFw/uPfee3tkMqZAAAIQcCdw2223BddIP/LII6Ue7lp6leoZkvrdV+cJCKSSgO/1ve/2pTIpcAoCDgRMAWfXrjaFPfP/2bsX6Gju8s7zP2zimJZjA2uMTb+EDOBwkcxCDmHw0Eq4GZiQVjIsmTBJ3D7JJjthEyRzyU29ZyXt2VYSEsASZMlsMsl527lOWDaRAgPY3CwRs5ADLJa4hMuEoAZjvIAdWjgONqt/UXZsVfWr/nfX5flXfeucPhx4/131/D/PY/GU30dVi4uL0aDczIz7+0COqgkMh8Podaqbm5ujtuYm5tzrVHlab9WSz34QqLcA/Wm988/uEZhWgP55WsGAv0//HHDyCB0BBBBAIFQB7t88MseAXBKLAvIoIJYiYFDg+ZL+N0lPS4vtxS9+cfSb/09+8pMNhk5ICCCAwGiBj3zkI+r1enrTm940atEHJP2vkt6OIwII3E/Aen9vPT7KCQEEvi3gniTnBuUax0GazWb0/9FXXZX6uzr4BSpw+vTp6N5xMHBvTk0c7h2rbjDOPTmOAwEEEKiaAP1p1TLKfhAoR4D+uRz30q5K/1waPRdGAAEEEKi3APdvHvlnQC6JRQF5FBBLETAs8LKj2FYlPTQtxpe+9KX6tV/7NT3ykY80vAVCQwABBKTPf/7z+vVf/3W98Y1vHMXxlfjn3evxQgCBVAHr/b31+CgrBBD4F4FmPCTXSUNpt9vRoNxll12GWcACN910UzQYt729PWoX/Xg4LnVyLuCtEzoCCCBwjwD9KbWAAAJZCdA/ZyVp+Dz0z4aTQ2gIIIAAAnUQ4P7NI8sMyCWxKCCPAmIpAsYFHhw/TenlaXE+4AEP0K/+6q/qV37lV3TBBRcY3wrhIYBA3QRuu+02/eZv/qZ+4zd+Q9/61vH25F6N18VPzfxa3XzYLwIeAtb7e+vxeVCzFIHaCCxI6kmaS9vxysqKVlfd7+pwhCbg8ra2tjYq7D1JXUlboe2LeBFAAAFPAfpTTzCWI4DAiQL0zycShbmA/jnMvBE1AggggEClBLh/80gnA3JJLArIo4BYikAgAu4RDv+LpH+fFu/555+vX/7lX9Yv/dIv6ZxzzglkS4SJAAJVFbjzzjv1W7/1W3r1q1+t22+/fdQ2/4uk/13STVV1YF8IZChgvb+3Hl+GqeBUCFROwE3BraTtanZ2Vuvr61pYcH8XyGFdYGtrS8vLy9rf3x8VqpuaY+rReiKJDwEEshKgP81KkvMggMBxAfrnitQE/XNFEsk2EEAAAQSqIMD9m0cWGZBLYlFAHgXEUgQCE3he/CqcH0yL+6KLLtKrXvUqvfKVr9RZZ50V2NYIFwEEQhe4++679ZrXvEa//du/rVtuuWXUdt4bv9rtHaHvl/gRKFDAen9vPb4CU8WlEAhSwD1Fbl1SOy36TqcTvXb11KlTQW6u6kEfHBxEg3HXXnvtqK2696wuS3JPj+NAAAEE6iJAf1qXTLNPBMoRoH8uxz2Tq9I/Z8LISRBAAAEEEMhSgPs3D00G5JJYFJBHAbEUgUAF/oOkX5X0pLT4L7nkEr3iFa/Qy1/+cp199tmBbpGwEUAgFIG77rpLr3vd6/Ta175WX/ziF0eF/VFJvyHpT0PZF3EiYEjAen9vPT5DqSQUBEwLdOJBuebxKBuNRvQ0uaWlJdMbqFtw11xzjbrdrg4PD9O2PogH4/p1c2G/CCCAwNHTUelPKQMEEChCgP65COUMr0H/nCEmp0IAAQQQQCA7Ae7fPCwZkEtiUUAeBcRSBAIX+I+SflnSo9P28fCHP1xXX3119BdZD3rQgwLfKuEjgIA1gW984xva2NiQ+5dLX/rSl0aF91lJr5b0n6zFTzwIBCRgvb+3Hl9AqSZUBEoXmJHUk5Q6CddqtaJBufn5+dIDrXMAN9xwQzQYt7u7O4phQ1JX0rDOTuwdAQRqLUB/Wuv0s3kEChWgfy6Ue7KL0T9P5sa3EEAAAQQQKEiA+zcPaAbkklgUkEcBsRSBighcLelVkhJPe3D7e/CDH6zFxUW97GUv04UXXliRLbMNBBAoS+DWW2/V61//em1ubuprX/vaqDDcU0t+++hH0DVlxcl1EaiQgPX+3np8FSoFtoJAYQJuAs69drWVdkV3b+EG5WZm3N8HchQlMBwOo9epuh5sxOEm5tzrVHeKionrIIAAAkYF6E+NJoawEKiwAP2zweTSPxtMCiEhgAACCCCQFOD+zaMqGJCjgDzKhaUIVFrA/Tx8paRXHD2p6ZK0nT7wgQ/UL/7iL+oXfuEX9NjHPrbSGGwOAQSyF/j0pz+t3/md39Eb3vAGffOb3xx1AfeO1ddKek3Ka22yD4ozIlAPAes3iNbjq0eVsEsE8hFwT5Jzg3KN46dvNpvq9Xq66qqr8rkyZ72fwOnTp6Onxg0G7ncQEod7x6objHNPjuNAAAEEEOAVq9QAAgiUJ0D/XJ49/bMRe8JAAAEEEEDAU4C/X/AAY0AuiUUBeRQQSxGooMBZkl4ef1KfKOf2fOWVV+qlL32pLr/88goSsCUEEMhS4MYbb9Qb3/hGXXvttWc6rfvb2tfFn7uzvD7nQgABWe/vrcdHCSGAwHQC7p7CDcl10k7TbrejQbnLLrtsuqvw7VSBm266KRqM297eHiXUj4fjUifnYEUAAQRqKkB/WtPEs20EjAjQP5eYCPrnEvG5NAIIIIAAApMJcP/m4caAXBKLAvIoIJYiUHGBl0lyv7X2mFH7vOKKK/TzP//zetGLXlRxCraHAAK+Am9+85v1u7/7u7ruuuvO9NXPxE8reb3v+VmPAAJjC1jv763HNzY0CxFA4IwCC5J6kubSVq2srGh1dRXCDAWc59ra2qgz7knqStrK8JKcCgEEEKiKAP1pVTLJPhAIW4D+ueD80T8XDM7lEEAAAQQQyEaA+zcPRwbkklgUkEcBsRSBmgj8j5J+UdKTR+33CU94gn7u534u+px33nk1YWGbCCBwXODrX/+6fu/3fi/6fPzjHz8T0EckvUHSf0YRAQRyF7De31uPL/cEcQEEaibgpuBW0vY8Ozur9fV1LSy4vwvkmFRga2tLy8vL2t/fH3UKNzXHNOKkwHwPAQTqIEB/Wocss0cEwhGgf845V/TPOQNzegQQQAABBPIV4P7Nw5cBuSQWBeRRQCxFoGYCL5b0P0t61qh9n3vuufrZn/1Z/czP/Iye8pSn1IyH7SJQX4EPf/jD+oM/+AP9/u//vu64444zQbxb0v9x9PSYN9VXi50jULiA9f7eenyFJ4wLIlADAfcUOffa1XbaXq+88spoUO7UqVM1oMhuiwcHB9Fg3Blea+/es7osyT09jgMBBBBAYLQA/SnVgQAC1gTon3PICP1zDqicEgEEEEAAgeIFuH/zMGdALolFAXkUEEsRqKnAMyX9vKQfP9P+n/vc5+qnf/qn9RM/8RM1ZWLbCFRf4E/+5E/0h3/4h7r++utP2uyfS/pdSe85aSF/jgACmQtY7++tx5d5QjghAgjcK9CJB+Wax00ajUY0JLe0tATXGALXXHONut2uDg8P01YP4sG4/hinYgkCCCCAgER/ShUggIBVAfrnjDJD/5wRJKdBAAEEEECgfAHu3zxywIBcEosC8iggliJQc4HHSfqPkv4nSTOjLC6++GJdddVV6nQ6euITn1hzMraPQPgCH/vYx9Tv93X69GndfPPNZ9rQUNL/Kek/Sfpk+DtnBwgEK2C9v7ceX7CJJ3AEAhFw9xE9SamTcK1WKxqUm5+fD2Q7xYZ5ww03RINxu7u7oy68IakryfVlHAgggAAC4wnQn47nxCoEEChHgP55Cnf65ynw+CoCCCCAAAI2Bbh/88gLA3JJLArIo3fH4hwAACAASURBVIBYigACkUBD0s9K+rmj1ya6x72PPK644gr91E/9lH7yJ39SZ599NnwIIBCIwF133aU//uM/1h/90R/puuuuOylq99qu35P0+5JSH2Ny0gn4cwQQyFTAen9vPb5Mk8HJEEBgpICbgHOvXW2lrVhcXIwG5WZmRv5eTq1oh8Nh9DrVzc3NUft2E3Pudao7tYJhswgggEA2AvSn2ThyFgQQyFeA/tnDl/7ZA4ulCCCAAAIIhCXA/ZtHvhiQS2JRQB4FxFIEEEgIvFDSz0h60Zlszj///OjVq+7D0yCoIgTsCuzs7Mi9RtV9br/99pMCfbOkP5D0lpMW8ucIIFCogPX+3np8hSaLiyGAQPQkOTco534J535Hs9lUr9eLnk5d58M9xdc9NW4wcG9OTRzulxPcYJx7chwHAggggMBkAvSnk7nxLQQQKEeA/vkEd/rncgqTqyKAAAIIIFCQAPdvHtAMyCWxKCCPAmIpAgiMFHi0pJ+W5P726pFncpqdndVLXvIS/fiP/7guvfRSSBFAoGSBT33qU/rzP/9z/dmf/Zn29/dPiubzkk5L+kNJnz1pMX+OAAKlCFjv763HV0rSuCgCNRdoxkNynTSHdrsdDcpddtlltWK66aabosG47e3tUfvux8NxqZNztcJiswgggMB0AvSn0/nxbQQQKF6A/jnFnP65+ELkiggggAACCJQgwP2bBzoDckksCsijgFiKAAJjCbz4aHDG/eVW+6TVz3zmM/VjP/ZjevGLX6yLLrropOX8OQIIZCRwyy236E1vepP+4i/+Qu95z3vGOav7m1n3l7BvGmcxaxBAoFQB6/299fhKTR4XR6DmAguSekf9xlyaw8rKilZXV2tB5Pa5trY2aq/u9fZdSVu1wGCTCCCAQP4C9Kf5G3MFBBDIR4D+OXalf86nwDgrAggggAACBgW4f/NICgNySSwKyKOAWIoAAl4C/0rST0n6SUmPO+mbP/zDP6wXvehF0eeCCy44aTl/jgACngK33Xab3vzmN0efv/7rvx7n25+U9MeS/ujo6ZD/bZwvsAYBBEwIWO/vrcdnIokEgUDNBdwU3EqagXsa9fr6uhYW3N8FVu/Y2trS8vLymZ7q66bm6jElWL30siMEELArQH9qNzdEhgAC4wnQP49+Kwb983g1xCoEEEAAAQRCEeD+zSNTDMglsSggjwJiKQIITCzwXEn/If486KSz/MiP/Ih+9Ed/VO4/H/KQh5y0nD9HAIERAl/96lf1V3/1V/rLv/zL6D/HOL5xNND6p/Hn+jHWswQBBOwJWO/vrcdnL6NEhEA9BdxT5NZHPZX6yiuvjAblTp06VQmdg4ODaDDu2muvHbUf9zTfZUnu6XEcCCCAAALZCtCfZuvJ2RBAoBwB+uf7u9M/l1OHXBUBBBBAAIG8Bbh/8xBmQC6JRQF5FBBLEUBgaoFzJL1E0r+X9MJxzvZDP/RDarfb0afZbI7zFdYgUGuBwWCg7e3t6PPWt751XIu3SPovkv7s6C9f7xz3S6xDAAGTAtb7e+vxmUwqQSFQY4FOPCiXuBFoNBrq9Xq6+uqrg+a55ppr1O12dXh4mLaPQTwY5151z4EAAgggkI8A/Wk+rpwVAQTKEaB//vYvltA/l1N/XBUBBBBAAIG8Bbh/8xBmQC6JRQF5FBBLEUAgU4FHSPqxo6cgvFhSa5wzt1otvfCFL5QbmnvSk540zldYg0AtBD760Y9Gw3BvectbtLu7O+6e3cI3SfoLSV8Y90usQwAB8wLW+3vr8ZlPMAEiUEOBGUk9SUtpe3f3CO5pcvPz80HR3HDDDdFg3Bl6tw1JXUnDoDZGsAgggEB4AvSn4eWMiBFA4MwC9M9UCAIIIIAAAghUVYD7N4/MMiCXxKKAPAqIpQggkJvApZL+B0n/TtLTxrnK937v9+oFL3hB9Hn+85+vs846a5yvsQaBSgjcfffdevvb3663ve1t0efv/u7vxt3XByT935L+L0mfGvdLrEMAgaAErPf31uMLKtkEi0DNBNwEnHvtauov1ywuLkaDcjMz7u8D7R7D4TB6nerm5uaoIN0vMbinXuzY3QWRIYAAApUSoD+tVDrZDAII3EeA/plyQAABBBBAAIGqCXD/5pFRBuSSWBSQRwGxFAEEChF4vKQflfQjkp4+zhXPPfdcPe95z9MVV1yh5z73uXr8490pOBColsAnPvEJXX/99bruuuv0jne8Q3fccce4G3y/pL+S9JdHrzj+xLhfYh0CCAQrYL2/tx5fsIkncARqJOCeJOcG5RrH99xsNqPXrl511VUmOU6fPh09NW4wcG9OTRzuHatuMM49OY4DAQQQQKA4AfrT4qy5EgIIlCNA/1yOO1dFAAEEEEAAgewFuH/zMGVALolFAXkUEEsRQKBwgcdIasefZ4979UsvvVTPec5z9KxnPUvPfvazdeGFF477VdYhYEbg1ltv1bvf/W69613v0jvf+U596lNeD3x7l6Tt+PMZM5siEAQQKELAen9vPb4icsQ1EEBgeoFmPCTXSTtVu92OBuUuu+yy6a+UwRluuummaDBue9u1Z6lHPx6OS52cyyAEToEAAgggMFqA/pTqQACBOgjQP9chy+wRAQQQQACB6gtw/+aRYwbkklgUkEcBsRQBBEoVeJikF0r6IUn/VtJ540bz1Kc+Vc985jP1gz/4g/qBH/gBnX/++eN+lXUIFCZw++2364YbbtB73/tevec979Hf/u3f+lz765L+69Erit8q6S2SvuzzZdYigEClBKz399bjq1QxsBkEaiCwIKknaS5trysrK1pdXS2VwV1/bW1tVAx7krqStkoNkosjgAAC9RagP613/tk9AnUToH+uW8bZLwIIIIAAAtUS4P7NI58MyCWxKCCPAmIpAgiYEni+pBdIcv/5BJ/Inva0p6nVakWfZzzjGbrooot8vs5aBDIRuOWWW/S+971Pu7u70ecDH/iA73k/LuntR68iflv8n77fZz0CCFRTwHp/bz2+alYFu0Kg+gJuCm4lbZuzs7NaX1/XwoL7u8Dijq2tLS0vL2t/f3/URd3UXLnTe8VxcCUEEEDAsgD9qeXsEBsCCOQlQP+clyznRQABBBBAAIE8Bbh/89BlQC6JRQF5FBBLEUDArMDjJF0h6bnxZ8YnUveXZpdffrme/vSnRx/33zkQyFrA/eXo+9///uhz4403nukvS0ddeijp+vhznaRPZh0j50MAgUoIWO/vrcdXiSJgEwjUVMA9RW5dUjtt/1deeWU0KHfq1KlceQ4ODqLBuGuvvXbUddx7VpcluafHcSCAAAIIlC9Af1p+DogAAQTKEaB/LsedqyKAAAIIIIDA5ALcv3nYMSCXxKKAPAqIpQggEIzAsyQ9W5L7z2f4Rv3Qhz5U7ilz3//93x993CtaL7nkEt/TsL7GAl/84hejV6R+8IMfjD7u6XBf+cpXJhF5n6R3S3pX/J+TnIPvIIBAvQSs9/fW46tXtbBbBKop0IkH5ZrHt9doNNTr9XT11VfnsvNrrrlG3W5Xh4eHaecfxINx/VwuzkkRQAABBCYVoD+dVI7vIYBAVQTon6uSSfaBAAIIIIBA9QW4f/PIMQNySSwKyKOAWIoAAkEKnC/pmUcDRj9wNGD0g5KeOskuHvWoR+n7vu/7os+Tn/xkPeUpT1Gzmfg7t0lOzXcCFxgMBvrwhz+sj3zkI/rQhz4UfT73uc9Nuqu/PRrsfO/RgOcNR3X7Hkm3T3oivocAArUVsN7fW4+vtoXDxhGomIB7onRP0lLavlqtVvQ0ufn5+Uy2fcMNN0SDcbu7u6POtyGpK8k9EZgDAQQQQMCWAP2prXwQDQIIlCNA/1yOO1dFAAEEEEAAAT8B7t88vBiQS2JRQB4FxFIEEKiEwEOOXlHZij/u6XL/RtJE//9w8cUX60lPelL0ueyyyzQ3Nxd9zjnnnEpAsYn7C9x5553a29uLPjfddJM++tGPRp+bb755Uir3/8F/c/R6YPeUOPe3qe7z1UlPxvcQQACBWMB6f289PgoJAQSqJeAm4NxrV13/nzgWFxejQbmZGff3gf7HcDiMXqe6ubk56suuv3OvU93xPzvfQAABBBAoSID+tCBoLoMAAkEI0D8HkSaCRAABBBBAoLYC3L95pH6iAQiP84e4lAIKMWvEjAACWQq4abbL48+/lvR0SRdPc4HHP/7xeuITn6gnPOEJ0cf998c97nE677zzpjkt3y1I4Otf/7o++clP6hOf+IQ+/vGPR5+Pfexj0X+f8nCTdO+X9P9IujH+3DnlOfk6AgggcFzAen9vPT4qCgEEqingniTnBuUax7fnngrtXrt61VVXee389OnT0VPj3NOEUw73jlU3GOeeHMeBAAIIIGBbgP7Udn6IDgEEyhGgfy7HnasigAACCCCAwJkFuH/zqBAG5JJYFJBHAbEUAQRqI/BYSd8ff9wrWd3nQdPu/pGPfKQuvfTS6PPYxz5Wj3nMY6LPox/9aIbnpsX1/L4bgvvsZz+rz3zmM9Hn05/+tD71qU9Fn89//vOeZ0td/g1J7nWp7vPB+PPpLE7MORBAAIETBKz399bjo8AQQKC6As14SK6TtsV2ux0NyrknQ5/pcE8SdoNx29vbo5b14+G41Mm56vKyMwQQQCBYAfrTYFNH4AggkLMA/XPOwJweAQQQQAABBLwFuH/zIGNALolFAXkUEEsRQKDWAk+S9H2SnhJ//ntJ52cl8vCHP1zf8z3fE32++7u/W4961KPkBurc59SpU3rYwx6W1aVqcZ4vf/nLOjg4iIbd3Odzn/uc/uEf/kF///d/H32+9KUvZelwu6T/V9KH48+HJH00ywtwLgQQQMBDwHp/bz0+D2qWIoBAoAILknqS5tLiX1lZ0erqaurW3P++trY2att7krpH9wxbgboQNgIIIFBXAfrTumaefSOAwLgC9M/jSrEOAQQQQAABBPIW4P7NQ5gBuSQWBeRRQCxFAAEEjglcKskNzrmP+ws29/nePJTOPfdcPeIRj4g+l1xyiS6++OLoc9FFF8kN17kBOve58MILdcEFF+QRQunnvO2223TrrbfKDb+5jxtyu+WWW3TzzTdHny9+8Yv6whe+EH3uuOOOvOL9O0nuLz/dxw3Buc+n8roY50UAAQQmELDe31uPbwJyvoIAAoEKuCm4lbTYZ2dntb6+roUF93eB0tbWlpaXl7W/vz9qq25qLn2qLlAcwkYAAQRqJEB/WqNks1UEEJhKgP55Kj6+jAACCCCAAAIZCHD/5oHIgFwSiwLyKCCWIoAAAmMIuFexPlHSE+LP4yW5z+MknT3G96de8h3f8R166EMfGn0e8pCHRB83NHfP57u+67vkPuedd55mZmaiT6PR0IMe9KDo44bxvvM7v1PnnHNO9HHne+ADHxh9zj77bJ111ll6wAMeEH3c8a1vfSv63H333brrrrv0zW9+M/r88z//s+68887o80//9E/R0No3vvGN6HN4eKjhcBh93OtO//Ef/zH6uCG4ez5f/epX5T5f+cpXoo87X0HHXZI+KekT8efjktznY5Lcq1M5EEAAAcsC1vt76/FZzi2xIYBA9gLuF1zWJbXTTn3llVdG//O111476sruPavL8S9PZB8dZ0QAAQQQKEKA/rQIZa6BAAJVEaB/rkom2QcCCCCAAAJhCnD/5pE3BuSSWBSQRwGxFAEEEJhSwD1x7p7PY47+ru2ez786+ou5c6Y8N1/3E7hT0n+T9Jn7fNyT4O75+J2N1QgggIAdAev9vfX47GSSSBBAoEiBTjwo1xzzooN4MK4/5nqWIYAAAgjYFaA/tZsbIkMAAbsC9M92c0NkCCCAAAIIVFmA+zeP7DIgl8SigDwKiKUIIIBAjgKPlPQ9kh4Vf75bkvvf3Mf9Rd1Dcrx2FU/9VUnuLy4/H3/+QdLn4s/fx/9bFffNnhBAAAHr/b31+KggBBCor8CMpJ6kpRMINiR1JQ3rS8XOEUAAgUoJ0J9WKp1sBgEEChSgfy4Qm0shgAACCCCAQCTA/ZtHITAgl8SigDwKiKUIIIBAiQLnSXqEpEviz8WS3Oei+3wulOQ+31VinHle+h8l3Rp/bpF0z+dmSe7zxfjzBUlfzzMQzo0AAggYFrDe31uPz3BqCQ0BBAoSmI+fJtc6dr3d+KlxOwXFwWUQQAABBIoRoD8txpmrIIBAdQXon6ubW3aGAAIIIICANQHu3zwywoBcEosC8iggliKAAAKBCHynpIfGH/fkuQfHnwsknR8P0LkhOjd0537Tz30akh4k6dz4487hPt8Rfx4oyX3OlnSWJPf/qff8/6r7/xL3uVvSXZK+GX/++ejpGu7zT/HnDknu8w1Jh/FTN9yTN9wwmxt+c5/bJd0m6Wvxxz0J7ivxx52HAwEEEEDgzALW+3vr8VFfCCCAwD0C/LyiFhBAAIF6CPDzvh55ZpcIIJC/AD9P8zfmCggggAACCNRdgH7DowIYkEtiUUAeBcRSBBBAAAEEEEAAAQSMC1jv763HZzy9hIcAAgUK8POqQGwuhQACCJQowM/7EvG5NAIIVEqAn6eVSiebQQABBBBAwKQA/YZHWhiQS2JRQB4FxFIEEEAAAQQQQAABBIwLWO/vrcdnPL2EhwACYwo8UdJLjp6e/Nr4qcRjfu1+y7L6eeWe5vxKSX8q6WOTBMJ3EEAAAQRyFcjq532uQXJyBBBAIGcB+uecgTk9AggggAACCGQiwP2bByMDckksCsijgFiKAAIIIIAAAggggIBxAev9vfX4jKeX8BBAwEPg7ZL+taRr4kG52z2+65ZO+/PKDca9/GhA72pJN0p6gef1WY4AAgggUIzAtD/vi4mSqyCAAAL5C9A/52/MFRBAAAEEEEBgOgHu3zz8GJBLYlFAHgXEUgQQQAABBBBAAAEEjAtY7++tx2c8vYSHAAIeAk+PB9PcV74m6XXxsNy4g3KT/rw6Px6Mc8NxF8TxXn40IPd+j9hZigACCCBQnMCkP++Li5ArIYAAAsUI0D8X48xVEEAAAQQQQGByAe7fPOwYkEtiUUAeBcRSBBBAAAEEEEAAAQSMC1jv763HZzy9hIcAAp4C7ikYz7vPd74aP01uU9JJg3K+P6/cYNxi/DpV9/S4ew4XA0+P80wcyxFAAIECBXx/3hcYGpdCAAEEChegfy6cnAsigAACCCCAgIcA928eWAzIJbEoII8CYikCCCCAAAIIIIAAAsYFrPf31uMznl7CQwABTwH35La/SfnObZJeLckNyn19xDnH/Xl13tGw3Svizz1PjLvvKXl6nGfSWI4AAggULDDuz/uCw+JyCCCAQCkC9M+lsHNRBBBAAAEEEBhTgPu3MaHcMgbkklgUkEcBsRQBBBBAAAEEEEAAAeMC1vt76/EZTy/hIYDABALXS3rOiO/9f5JeI+n1KYNyJ/28coNx9zwx7qEjzv+Oo9e8Pn+CmPkKAggggEBxAif9vC8uEq6EAAII2BCgf7aRB6JAAAEEEEAAgaQA928eVcGAHAXkUS4sRQABBBBAAAEEEEAgOAHrN4jW4wsu4QSMAAInCvwbSe87YZUblHNPlHuDpMN47aifV/cMxrmnxv13J5yXp8edmB4WIIAAAqUL0J+WngICQAABYwL0z8YSQjgIIIAAAgggcK8A928excCAXBKLAvIoIJYigAACCCCAAAIIIGBcwHp/bz0+4+klPAQQmFDgnZKePcZ3vyzptyT9jqThsfUzkl529KS5Vx0N0l04xrl4etwYSCxBAAEEDAjQnxpIAiEggIA5AfpncykhIAQQQAABBBCQxP2bRxkwIJfEooA8CoilCCCAAAIIIIAAAggYF7De31uPz3h6CQ8BBCYUeIakXY/vukG5hx1bf+uYg3H3fI2nx3mAsxQBBBAoUYD+tER8Lo0AAmYF6J/NpobAEEAAAQQQqLUA928e6WdALolFAXkUEEsRQAABBBBAAAEEEDAuYL2/tx6f8fQSHgIITCFwvaTnTPF9n6++XdILfL7AWgQQQACB0gToT0uj58IIIGBcgP7ZeIIIDwEEEEAAgRoKcP/mkXQG5JJYFJBHAbEUAQQQQAABBBBAAAHjAtb7e+vxGU8v4SGAwBQCT5d04xTf9/kqT4/z0WItAgggUK4A/Wm5/lwdAQTsCtA/280NkSGAAAIIIFBXAe7fPDLPgFwSiwLyKCCWIoAAAggggAACCCBgXMB6f289PuPpJTwEEJhS4F2SnjXlOU76+juOBvGef9Ii/hwBBBBAwIwA/amZVBAIAggYFKB/NpgUQkIAAQQQQKDGAty/eSSfAbkkFgXkUUAsRQABBBBAAAEEEEDAuID1/t56fMbTS3gIIDClwDMlvXvKc5z0dZ4ed5IQf44AAgjYEqA/tZUPokEAAVsC9M+28kE0CCCAAAII1F2A+zePCmBALolFAXkUEEsRQAABBBBAAAEEEDAuYL2/tx6f8fQSHgIIZCBwg6T5DM6Tdoq3S3pBTufmtAgggAAC+QjQn+bjylkRQKA6AvTP1cklO0EAAQQQQCB0Ae7fPDLIgFwSiwLyKCCWIoAAAggggAACCCBgXMB6f289PuPpJTwEEMhAwL1i1b0qKo+Dp8floco5EUAAgXwF6E/z9eXsCCAQvgD9c/g5ZAcIIIAAAghURYD7N49MMiCXxKKAPAqIpQgggAACCCCAAAIIGBew3t9bj894egkPAQQyErhR0tMzOtc9p7le0hUZn5PTIYAAAgjkL0B/mr8xV0AAgfAF6J/DzyE7QAABBBBAoAoC3L95ZJEBuSQWBeRRQCxFAAEEEEAAAQQQQMC4gPX+3np8xtNLeAggkJHAs49es/rOjM51z2l4elzGoJwOAQQQKEiA/rQgaC6DAAJBC9A/B50+gkcAAQQQQKAyAty/eaSSAbkkFgXkUUAsRQABBBBAAAEEEEDAuID1/t56fMbTS3gIIJChQJZPweDpcRkmhlMhgAACBQvQnxYMzuUQQCBYAfrnYFNH4AgggAACCFRGgPs3j1QyIJfEooA8CoilCCCAAAIIIIAAAggYF7De31uPz3h6CQ8BBDIUeK6k6zI6H0+PywiS0yCAAAIlCNCfloDOJRFAIEgB+ucg00bQCCCAAAIIVEqA+zePdDIgl8SigDwKiKUIIIAAAggggAACCBgXsN7fW4/PeHoJDwEEMhbI4ikY7lWt7i8LORBAAAEEwhSgPw0zb0SNAALlCNA/l+POVRFAAAEEEEDg2wLcv3lUAgNySSwKyKOAWIoAAggggAACCCCAgHEB6/299fiMp5fwEEAgY4ErJL1jynPy9LgpAfk6AgggULIA/WnJCeDyCCAQlAD9c1DpIlgEEEAAAQQqJ8D9m0dKGZBLYlFAHgXEUgQQQAABBBBAAAEEjAtY7++tx2c8vYSHAAI5CEzzFAyeHpdDQjglAgggULAA/WnB4FwOAQSCF6B/Dj6FbAABBBBAAIFgBbh/80gdA3JJLArIo4BYigACCCCAAAIIIICAcQHr/b31+Iynl/AQQCAHgedJevuE5+XpcRPC8TUEEEDAkAD9qaFkEAoCCAQhQP8cRJoIEgEEEEAAgUoKcP/mkVYG5JJYFJBHAbEUAQQQQAABBBBAAAHjAtb7e+vxGU8v4SGAQE4CkzwF412SnpNTPJwWAQQQQKA4AfrT4qy5EgIIVEeA/rk6uWQnCCCAAAIIhCTA/ZtHthiQS2JRQB4FxFIEEEAAAQQQQAABBIwLWO/vrcdnPL2EhwACOQk8X9LbPM/N0+M8wViOAAIIGBWgPzWaGMJCAAHTAvTPptNDcAgggAACCFRWgPs3j9QyIJfEooA8CoilCCCAAAIIIIAAAggYF7De31uPz3h6CQ8BBHIU+JCkp4x5fp4eNyYUyxBAAIEABOhPA0gSISKAgEkB+meTaSEoBBBAAAEEKi3A/ZtHehmQS2JRQB4FxFIEEEAAAQQQQAABBIwLWO/vrcdnPL2EhwACOQq8QNJ/HfP8PD1uTCiWIYAAAgEI0J8GkCRCRAABkwL0zybTQlAIIIAAAghUWoD7N4/0MiCXxKKAPAqIpQgggAACCCCAAAIIGBew3t9bj894egkPAQRyFhjnKRjvlvTsnOPg9AgggAACxQnQnxZnzZUQQKB6AvTP1cspO0IAAQQQQMCyAPdvHtlhQC6JRQF5FBBLEUAAAQQQQAABBBAwLmC9v7cen/H0Eh4CCOQs8G8lvfWEazxD0t/kHAenRwABBBAoToD+tDhrroQAAtUToH+uXk7ZEQIIIIAAApYFuH/zyA4DckksCsijgFiKAAIIIIAAAggggIBxAev9vfX4jKeX8BBAoACBMz0Fg6fHFZAALoEAAggULEB/WjA4l0MAgcoJ0D9XLqVsCAEEEEAAAbMC3L95pIYBuSQWBeRRQCxFAAEEEEAAAQQQQMC4gPX+3np8xtNLeAggUIDACyX99YjrXC7p/QXEwCUQQAABBIoToD8tzporIYBANQXon6uZV3aFAAIIIICARQHu3zyywoBcEosC8iggliKAAAIIIIAAAgggYFzAen9vPT7j6SU8BBAoSOCDR0NyTz12rXdJek5B1+cyCCCAAALFCdCfFmfNlRBAoLoC9M/VzS07QwABBBBAwJIA928e2WBALolFAXkUEEsRQAABBBBAAAEEEDAuYL2/tx6f8fQSHgIIFCTww5K2j13rGZL+pqDrcxkEEEAAgeIE6E+Ls+ZKCCBQXQH65+rmlp0hgAACCCBgSYD7N49sMCCXxKKAPAqIpQgggAACCCCAAAIIGBew3t9bj894egkPAQQKFLjvUzDeLenZBV6bSyGAAAIIFCdAf1qcNVdCAIFqC9A/Vzu/7A4BBBBAAAELAty/eWSBAbkkFgXkUUAsRQABBBC4n8Cp+L8d4IIAAgggYEbAen9vPT4ziSQQBBAoXeD5kt4WR3G5pPeXHhEBXPRKVgAAIABJREFUIIAAAgjkIUB/mocq50QAgToK0D/XMevsGQEEEEAAgWIFuH/z8GZALolFAXkUEEsRQAABBO4VWJK0Hv+3ZUkb2CCAAAIImBCw3t9bj89EEgkCAQRMCLh+97WS3M+tV9LvmsgJQSCAAAJ5CNCf5qHKORFAoI4C9M91zDp7RgABBBBAoFgB7t88vBmQS2JRQB4FxFIEEEAAAc3Hg3GtYxa7ktyg3A5GCCCAAAKlCljv763HV2ryuDgCCJgQoN81kQaCQAABBAoToD8tjJoLIYBARQXonyuaWLaFAAIIIICAQQHu3zySwoBcEosC8iggliKAAAI1FpiR1JPkfhPwTId7klxX0rDGVmwdAQQQKFPAen9vPb4yc8e1EUCgXAH63XL9uToCCCBQlgD9aVnyXBcBBEIXoH8OPYPEjwACCCCAQHgC3L955IwBuSQWBeRRQCxFAAEEairQiZ8a1xxz/4P4aXL9MdezDAEEEEAgOwHr/b31+LLLBGdCAIGQBOh3Q8oWsSKAAALZCtCfZuvJ2RBAoB4C9M/1yDO7RAABBBBAwJoA928eGWFALolFAXkUEEsRQACBmgnMxYNx7bR9dzru34NI/f7IObjteFBur2ZubBcBBBAoU8B6f289vjJzx7URQKB4Afrd4s25IgIIIGBNgP7UWkaIBwEELAvQP1vODrEhgAACCCBQfQHu3zxyzIBcEosC8iggliKAAAI1EliVtJK239nZWa2vr2thYSH6462tLS0vL2t/f38Uz9rRH7jzcSCAAAII5C9gvb+3Hl/+GeIKCCBgRYB+10omiAMBBBAoV4D+tFx/ro4AAuEI0D+HkysiRQABBBBAoKoC3L95ZJYBuSQWBeRRQCxFAAEEaiDgpt56ktxvAyaOlZUVra6mz7q5/31tzc3CpR7uKXJdN09XA0O2iAACCJQpYL2/tx5fmbnj2gggUIwA/W4xzlwFAQQQCEWA/jSUTBEnAgiUJUD/XJY810UAAQQQQACB4wLcv3nUBANySSwKyKOAWIoAAghUWKAZv0712+9NPXa02+3oqXFzc6lzc/eu3tvbi54mt73t3q6aerj3sS5LGlTYkq0hgAACZQpY7++tx1dm7rg2AgjkK0C/m68vZ0cAAQRCFaA/DTVzxI0AAnkL0D/nLcz5EUAAAQQQQMBXgPs3DzEG5JJYFJBHAbEUAQQQqKjAUjwc1zi+v2azGQ3GdTqpc3MjOfr9fjQoNxikzsEdxkNyGxX1ZFsIIIBAmQLW+3vr8ZWZO66NAAL5CdDv5mfLmRFAAIHQBehPQ88g8SOAQB4C9M95qHJOBBBAAAEEEJhWgPs3D0EG5JJYFJBHAbEUAQQQqJjAfDwY10rb1+LiYjQcNzMzM9G2h8NhNCS3ubk56vu78aDczkQX4EsIIIAAAmkC1vt76/FRVQggUC0B+t1q5ZPdIIAAAnkI0J/moco5EUAgVAH651AzR9wIIIAAAgjUQ4D7N488MyCXxKKAPAqIpQgggEBFBNzEW0+S+03AxNFqtaLBuPl59+9Dpj92dnaiQbndXTcPl3q4J8l1JQ2nvxpnQAABBGovYL2/tx5f7QsIAAQqIkC/W5FEsg0EEECgAAH60wKQuQQCCJgXoH82nyICRAABBBBAAAFJ3L95lAEDckksCsijgFiKAAIIVEDAvSt1XVLz+F4ajUY0GLe0lDo3N/XWNzY2okG5w0P3htXE4d7FuiypP/WFOAECCCBQbwHr/b31+OpdPewegWoI0O9WI4/sAgEEEChKgP60KGmugwACVgXon61mhrgQQAABBBBA4LgA928eNcGAXBKLAvIoIJYigAACAQvMxYNx7bQ9dDqdaDiu2UzMzWW65cFgEA3J9fsj5+C240G5vUwvzMkQQACB+ghY7++tx1efSmGnCFRPgH63ejllRwgggEARAvSnRShzDQQQsChA/2wxK8SEAAIIIIAAAmcS4P7Noz4YkEtiUUAeBcRSBBBAIFCB1aNHzq6kxT47OxsNxi0sLBS6ta2trWhQbn9/f9R1147+wMXNgQACCCDgJ2C9v7cen582qxFAwIoA/a6VTBAHAgggEJ4A/Wl4OSNiBBCYXoD+eXpDzoAAAggggAACxQtw/+ZhzoBcEosC8iggliKAAAKBCbipt54k99uAiWNlZUWrq+XOoLnrr625WbjUwz1FritpKzB3wkUAAQTKFLDe31uPr8zccW0EEPAXoN/1N+MbCCCAAAL3F6A/pSIQQKBOAvTPdco2e0UAAQQQQKB6Aty/eeSUAbkkFgXkUUAsRQABBAIRcO9JXZfUSYu33W5HT42bm0udmyt8i3t7e9HT5La33dtVUw/3PtZlSYPCg+OCCCCAQHgC1vt76/GFl3EiRqCeAvS79cw7u0YAAQTyEKA/zUOVcyKAgDUB+mdrGSEeBBBAAAEEEJhEgPs3DzUG5JJYFJBHAbEUAQQQCEBgKR6OaxyPtdlsRoNxnU7q3FzpW+v3+9Gg3GCQOgd3GA/JbZQeKAEggAACtgWs9/fW47OdXaJDAAEnQL9LHSCAAAIIZClAf5qlJudCAAGLAvTPFrNCTAgggAACCCAwiQD3bx5qDMglsSggjwJiKQIIIGBYYD4ejGulxbi4uBgNx83MzBjegjQcDqMhuc3NzVFx7saDcjumN0JwCCCAQHkC1vt76/GVlzmujAACJwnQ754kxJ8jgAACCEwiQH86iRrfQQCBEATon0PIEjEigAACCCCAgI8A928eWgzIJbEoII8CYikCCCBgUMBNvPXiJ2kkwmu1WtFg3Py8+/ch4Rw7OzvRoNzurpuHSz3ck+S6kobh7IpIEUAAgUIErPf31uMrJElcBAEEvATod724WIwAAggg4ClAf+oJxnIEEDAvQP9sPkUEiAACCCCAAAITCnD/5gHHgFwSiwLyKCCWIoAAAsYE3LtS1yU1j8fVaDSiwbilJfcE/XCPjY2NaFDu8NC9YTVxuHexLkvqh7tDIkcAAQQyF7De31uPL/OEcEIEEJhKgH6XfneqAuLLCCCAwBgC9KdjILEEAQSCEaB/pn8OplgJFAEEEEAAgQkEuH/zQGNALolFAXkUEEsRQAABIwJz8WBcOy2eTqcTDcc1m4m5OSPh+4UxGAyiIbl+f+Qc3HY8KLfnd2ZWI4AAApUUsN7fW4+vkkXBphAIUIB+9/5Jo98NsIgJGQEEghGgPw0mVQSKAAJnEKB/pn/mHxAEEEAAAQTqIMD9m0eWGZBLYlFAHgXEUgQQQMCAwKqklbQ4Zmdno8G4hYUFA2FmH8LW1lY0KLe/vz/q5GtHf+B8OBBAAIE6C1jv763HV+faYe8IWBGg36XftVKLxIEAAvUQoD+tR57ZJQJVFqB/pn+ucn2zNwQQQAABBO4rwP2bRz0wIJfEooA8CoilCCCAQIkCbuqtJ8n9NmDiWFlZ0epqPWbD3D7X1twsXOrhniLXlbRVYq64NAIIIFCmgPX+3np8ZeaOayNQdwH63bgC6Hfr/o8C+0cAgYIF6E8LBudyCCCQmQD9M/1zZsXEiRBAAAEEEAhEgPs3j0QxIJfEooA8CoilCCCAQAkC7j2p65I6addut9vRU+Pm5lLn5koIt5hL7u3tRU+T2952b5tKPdz7WJclDYqJiKsggAACZgSs9/fW4zOTSAJBoEYC9LspyabfrdE/AWwVAQTKFqA/LTsDXB8BBHwF6J/pn31rhvUIIIAAAghURYD7N49MMiCXxKKAPAqIpQgggEDBAkvxcFzj+HWbzWY0GNfppM7NFRxmeZfr9/vRoNxgkDoHdxgPyW2UFyFXRgABBAoXsN7fW4+v8IRxQQRqLkC/e0IB0O/W/J8Qto8AAkUI0J8Wocw1EEAgKwH6Z/rnrGqJ8yCAAAIIIBCiAPdvHlljQC6JRQF5FBBLEUAAgYIE5uPBuFba9RYXF6PhuJmZmYLCsX2Z4XAYDcltbm6OCnQ3HpTbsb0TokMAAQQyEbDe31uPL5MkcBIEEDhRgH73RKJ/WUC/64HFUgQQQMBfgP7U34xvIIBA8QL0zx7m9M8eWCxFAAEEEEAgLAHu3zzyxYBcEosC8iggliKAAAI5C7iJt54k95uAiaPVakWDcfPz7t+HcBwX2NnZiQbldnfdPFzq4Z4k15U0RA8BBBCosID1/t56fBUuDbaGgAkB+t0p0kC/OwUeX0UAAQRGC9CfUh0IIGBZgP55iuzQP0+Bx1cRQAABBBCwKcD9m0deGJBLYlFAHgXEUgQQQCBHAfeu1HVJzePXaDQa0WDc0lLq3FyOIYV56o2NjWhQ7vDQvWE1cbh3sS5L6oe5O6JGAAEEThSw3t9bj+9EYBYggMDEAvS7E9Pd/4v0uxlBchoEEEDg2wL0p1QCAghYFaB/zigz9M8ZQXIaBBBAAAEEyhfg/s0jBwzIJbEoII8CYikCCCCQg8BcPBjXTjt3p9OJhuOazcTcXA6hVOeUg8EgGpLr90fOwW3Hg3J71dk1O0EAAQSC+As+7j8oVATqJ0C/m0PO6XdzQOWUCCBQVwH607pmnn0jYFeA/jmH3NA/54DKKRFAAAEEEChegPs3D3MG5JJYFJBHAbEUAQQQyFhg9eg3lVfSzjk7OxsNxi0sLGR8yXqdbmtrKxqU29/fH7XxtaM/cHngQAABBKoiYL2/tx5fVeqAfSBgRYB+N+dM0O/mDMzpEUCgDgL0p3XIMntEIBwB+uecc0X/nDMwp0cAAQQQQCBfAe7fPHwZkEtiUUAeBcRSBBBAICMBN/XWk+R+GzBxrKysaHWVma2MrKPTOM+1NTcLl3q4p8h1JW1leU3OhQACCJQkYL2/tx5fSWnjsghUToB+t+CU0u8WDM7lEECgSgL0p1XKJntBIFwB+ueCc0f/XDA4l0MAAQQQQCAbAe7fPBwZkEtiUUAeBcRSBBBAYEoB957UdUmdtPO02+3oqXFzc6lzc1Nemq/v7e1FT5Pb3nZvV0093PtYlyUN0EIAAQQCFrDe31uPL+DUEzoCJgTod0tMA/1uifhcGgEEQhagPw05e8SOQPgC9M8l5pD+uUR8Lo0AAggggMBkAty/ebgxIJfEooA8CoilCCCAwBQCS/FwXOP4OZrNZjQY1+mkzs1NcUm+mibQ7/ejQbnBIHUO7jAekttADwEEEAhUwHp/bz2+QNNO2AiYEKDfNZEGiX7XSCIIAwEEQhGgPw0lU8SJQPUE6J+N5JT+2UgiCAMBBBBAAIGTBbh/O9no3hUMyCWxKCCPAmIpAgggMIHAfDwY10r77uLiYjQcNzMzM8Gp+cqkAsPhMBqS29zcHHWK3XhQbmfSa/A9BBBAoCQB6/299fhKShuXRSBoAfpdg+mj3zWYFEJCAAGrAvSnVjNDXAhUV4D+2WBu6Z8NJoWQEEAAAQQQSApw/+ZRFQzIUUAe5cJSBBBAYCoBN/HWk+R+EzBxtFqtaDBuft79+xCOsgR2dnaiQbndXTcPl3q4J8l1JQ3LipHrIoAAAp4C1m8Qrcfnyc1yBGotQL8bQPrpdwNIEiEigEDZAvSnZWeA6yNQHwH65wByTf8cQJIIEQEEEECgzgLcv3lknwG5JBYF5FFALEUAAQTGFHDvSl2X1Dy+vtFoRINxS0upc3Njnp5lWQtsbGxEg3KHh+4Nq4nDvYt1WVI/6+tyPgQQQCAHAev9vfX4ckgJp0SgkgL0u4GllX43sIQRLgIIFClAf1qkNtdCoL4C9M+B5Z7+ObCEES4CCCCAQF0EuH/zyDQDckksCsijgFiKAAIInCAwFw/GtdPWdTqdaDiu2UzMzQFrQGAwGERDcv3+yDm47XhQbs9AuISAAAIIjBKw3t9bj4/KQgCBMwvQ7wZcIfS7ASeP0BFAIE8B+tM8dTk3AgjQPwdcA/TPASeP0BFAAAEEqirA/ZtHZhmQS2JRQB4FxFIEEEDgDAKrklbS/nx2djYajFtYWAAwAIGtra1oUG5/f39UtGtHf+DyzYEAAghYFLDe31uPz2JOiQkBKwL0u1YyMWUc9LtTAvJ1BBComgD9adUyyn4QsCNA/2wnF1NFQv88FR9fRgABBBBAIEsB7t88NBmQS2JRQB4FxFIEEEAgRcBNvfUkud8GTBwrKytaXWWWKsTKcXlbW3OzcKmHe4pcV9JWiHsjZgQQqLSA9f7eenyVLg42h8CEAvS7E8JZ/xr9rvUMER8CCBQkQH9aEDSXQaBGAvTPFU02/XNFE8u2EEAAAQRCEuD+zSNbDMglsSggjwJiKQIIIHAfAfee1HVJnTSVdrsdPTVubi51bg7IQAT29vaip8ltb7u3q6Ye7n2sy5IGgWyJMBFAoPoC1vt76/FVv0LYIQLjC9Dvjm8V7Er63WBTR+AIIJCdAP1pdpacCYG6C9A/16AC6J9rkGS2iAACCCBgWYD7N4/sMCCXxKKAPAqIpQgggEAssBQPxzWOizSbzWgwrtNJnZsDMFCBfr8fDcoNBqlzcIfxkNxGoNsjbAQQqJaA9f7eenzVqgZ2g8DkAvS7k9sF+U363SDTRtAIIJCNAP1pNo6cBYG6C9A/16wC6J9rlnC2iwACCCBgRYD7N49MMCCXxKKAPAqIpQggUHuB+XgwrpUmsbi4GA3HzczM1B6qigDD4TAaktvc3By1vd14UG6nivtnTwggEIyA9f7eenzBJJpAEchJgH43J9gQTku/G0KWiBEBBHIQoD/NAZVTIlAjAfrnGiX7+Fbpn2ucfLaOAAIIIFCWAPdvHvIMyCWxKCCPAmIpAgjUVsBNvPUkud8ETBytVisajJufd/8+hKPqAjs7O9Gg3O6um4dLPdyT5LqShlW3YH8IIGBSwHp/bz0+k0klKAQKEKDfLQA5lEvQ74aSKeJEAIGMBOhPM4LkNAjUTID+uWYJP9N26Z8pBgQQQAABBAoT4P7Ng5oBuSQWBeRRQCxFAIFaCrh3pa5Lah7ffaPRiAbjlpZS5+ZqiVWnTW9sbESDcoeH7g2ricO9i3VZUr9OJuwVAQRMCFjv763HZyKJBIFAwQL0uwWDh3I5+t1QMkWcCCAwpQD96ZSAfB2BGgrQP9cw6eNsmf55HCXWIIAAAgggMJUA928efAzIJbEoII8CYikCCNRKYC4ejGun7brT6UTDcc1mYm6uVkh13+xgMIiG5Pr9kXNw2/Gg3F7drdg/AggUJmC9v7ceX2GJ4kIIGBCg3zWQBOsh0O9azxDxIYBABgL0pxkgcgoEaiJA/1yTRE+zTfrnafT4LgIIIIAAAicKcP92ItG/LGBALolFAXkUEEsRQKA2AquSVtJ2Ozs7Gw3GLSws1AaDjZ4ssLW1FQ3K7e/vj1q8dvQHrq44EEAAgbwFrPf31uPLOz+cHwErAvS7VjIRSBz0u4EkijARQGASAfrTSdT4DgL1E6B/rl/Op9ox/fNUfHwZAQQQQACBUQLcv3nUBgNySSwKyKOAWIoAApUXcFNvPUnutwETx8rKilZXmXGqfBVMsUFXH2trbhYu9XBPketK2priEnwVAQQQOEnAen9vPb6TfPlzBEIXoN8NPYMlx0+/W3ICuDwCCOQhQH+ahyrnRKA6AvTP1cllKTuhfy6FnYsigAACCFRXgPs3j9wyIJfEooA8CoilCCBQWQH3ntR1SZ20Hbbb7eipcXNzqXNzlUVhY5MJ7O3tRU+T2952b1dNPdz7WJclDSa7At9CAAEEzihgvb+3Hh/lhUBVBeh3q5rZEvZFv1sCOpdEAIE8BehP89Tl3AiEK0D/HG7uzEVO/2wuJQSEAAIIIBCuAPdvHrljQC6JRQF5FBBLEUCgkgJL8XBc4/jums1mNBjX6aTOzVUSg01lJ9Dv96NBucEgdQ7uMB6S28juipwJAQQQiASs9/fW46OMEKiiAP1uFbNqYE/0uwaSQAgIIJCFAP1pFoqcA4FqCdA/VyufZnZD/2wmFQSCAAIIIBCuAPdvHrljQC6JRQF5FBBLEUCgUgLz8WBcK21Xi4uL0XDczMxMpTbNZooVGA6H0ZDc5ubmqAvvxoNyO8VGxtUQQKDCAtb7e+vxVbg02FoNBeh3a5j0ordMv1u0ONdDAIEcBOhPc0DllAgEKkD/HGjiQgqb/jmkbBErAggggIBBAe7fPJLCgFwSiwLyKCCWIoBAJQTcxFtPkvtNwMTRarWiwbj5effvQzgQyEZgZ2cnGpTb3XXzcKmHe5JcV9IwmytyFgQQqLGA9f7eenw1Lh22XiEB+t0KJTOUrdDvhpIp4kQAgRQB+lPKAgEE6J+pgcIF6J8LJ+eCCCCAAALVEOD+zSOPDMglsSggjwJiKQIIBC/g3pW6Lql5fCeNRiMajFtaSp2bC37jbMCGwMbGRjQod3jo3rCaONy7WJcl9W1ESxQIIBCogPX+3np8gaadsBG4V4B+l2IoVYB+t1R+Lo4AApMJ0J9O5sa3EKiKAP1zVTIZ6D7onwNNHGEjgAACCJQlwP2bhzwDckksCsijgFiKAALBCszFg3HttB10Op1oOK7ZTMzNBbthArcrMBgMoiG5fn/kHNx2PCi3Z3cXRIYAAoYFrPf31uMznFpCQ+CMAvS7FIgZAfpdM6kgEAQQGE+A/nQ8J1YhUDUB+ueqZTTg/dA/B5w8QkcAAQQQKFqA+zcPcQbkklgUkEcBsRQBBIIUWJW0khb57OxsNBi3sLAQ5MYIOmyBra2taFBuf39/1EbWjv7A1S8HAggg4CNgvb+3Hp+PNWsRsCJAv2slE8RxPwH6XQoCAQQCEaA/DSRRhIlAhgL0zxlicqrsBOifs7PkTAgggAAClRXg/s0jtQzIJbEoII8CYikCCAQl4KbeepLcbwMmjpWVFa2uMnsUVEYrGqyrw7U1NwuXerinyHUlbVV0+2wLAQSyF7De31uPL/uMcEYE8hOg383PljNnKEC/myEmp0IAgTwE6E/zUOWcCNgUoH+2mReiOiZA/0xJIIAAAgggMFKA+zeP4mBALolFAXkUEEsRQCAIAfee1HVJnbRo2+129NS4ubnUubkgNkiQ1RPY29uLnia3ve3erpp6uPexLksaVG/37AgBBDIWsN7fW48v43RwOgRyEaDfzYWVk+YpQL+bpy7nRgCBKQXoT6cE5OsIBCBA/xxAkgjx/gL0z1QEAggggAACqQLcv3kUBgNySSwKyKOAWIoAAuYFluLhuMbxSJvNZjQY1+mkzs2Z3xgB1kOg3+9Hg3KDQeoc3GE8JLdRDw12iQACEwpY7++txzchO19DoDAB+t3CqLlQHgL0u3mock4EEJhSgP50SkC+joBxAfpn4wkivDML0D9TIQgggAACCNxPgPs3j4JgQC6JRQF5FBBLEUDArMB8PBjXSotwcXExGo6bmZkxuwECQ+AegeFwGA3JbW5ujkLZjQfldlBDAAEEUgSs9/fW46OoELAqQL9rNTPE5S1Av+tNxhcQQCBfAfrTfH05OwJlCdA/lyXPdTMXoH/OnJQTIoAAAgiEK8D9m0fuGJBLYlFAHgXEUgQQMCfgJt56ktxvAiaOVqsVDcbNz7t/H8KBQFgCOzs70aDc7q6bh0s93JPkupKGYe2MaBFAIGcB6/299fhyTg+nR8BbgH7Xm4wvhCJAvxtKpogTgcoL0J9WPsVssGYC9M81S3idtkv/XKdss1cEEEAAgREC3L95lAYDckksCsijgFiKAAKmBNy7UtclNY9H1Wg0osG4paXUuTlTmyAYBE4S2NjYiAblDg/dG1YTh3sX67Kk/knn4c8RQKA2Atb7e+vx1aZQ2GgQAvS7QaSJIKcVoN+dVpDvI4DAlAL0p1MC8nUEDAnQPxtKBqHkJ0D/nJ8tZ0YAAQQQMC/A/ZtHihiQS2JRQB4FxFIEEDAhMBcPxrXToul0OtFwXLOZmJszETxBIDCJwMHBgbrdrvr9kXNw2/Gg3N4k5+c7CCBQKQHr/b31+CpVDGwmWAH63WBTR+CTCtDvTirH9xBAIAMB+tMMEDkFAiUL0D+XnAAuX7wA/XPx5lwRAQQQQMCEAPdvHmlgQC6JRQF5FBBLEUCgdIFVSStpUczOzkaDcQsLC6UHSQAI5CWwtbUVPU1uf39/1CXWjv7A/XPCgQAC9RWw3t9bj6++lcPOrQjQ71rJBHGUIkC/Wwo7F0Wg7gL0p3WvAPYfugD9c+gZJP6pBOifp+LjywgggAAC4Qlw/+aRMwbkklgUkEcBsRQBBEoTcFNvPUnutwETx8rKilZXmQkqLTtcuHABV+9ra24WLvVwT5HrStoqPDAuiAACFgSs9/fW47OQQ2KopwD9bj3zzq5HCNDvUhoIIFCgAP1pgdhcCoEMBeifM8TkVOEL0D+Hn0N2gAACCCAwlgD3b2MxfXsRA3JJLArIo4BYigAChQu496SuS+qkXbndbkdPjZubS52bKzxYLohAkQJ7e3vR0+S2t93bVVMP9z7WZUmDIuPiWgggULqA9f7eenylJ5AAaidAv1u7lLPhcQXod8eVYh0CCEwpQH86JSBfR6BgAfrngsG5XDgC9M/h5IpIEUAAAQQmFuD+zYOOAbkkFgXkUUAsRQCBQgWW4uG4xvGrNpvNaDCu00mdmys0SC6GQNkC/X4/GpQbDFLn4A7jIbmNsuPk+gggUJiA9f7eenyFJYoLISCJfpcyQGAMAfrdMZBYggAC0wjQn06jx3cRKFaA/rlYb64WqAD9c6CJI2wEEEAAgXEEuH8bRylew4BcEosC8iggliKAQCEC8/FgXCvtaouLi9Fw3MzMTCHBcBEEQhAYDofRkNzm5uaocHfjQbmdEPZDjAggMJWA9f7eenxT4fNlBMYUoN8dE4plCNwjQL9LLSCAQI4C9Kc54nJqBDISoH/OCJLT1EeA/rk+uWanCCCAQM0EuH/zSDgDckksCsijgFiKAAK5CriJt178JI3EhVqtVjQYNz/v/n0IBwIIpAns7OxEg3K7u24eLvVwT5LrShoiiAAClRUdfyFgAAAgAElEQVSw3t9bj6+yhcHGTAjQ75pIA0GELEC/G3L2iB0BswL0p2ZTQ2AIiP6ZIkBgSgH65ykB+ToCCCCAgDUB7t88MsKAXBKLAvIoIJYigEBuAu5dqeuSmsev0Gg0osG4pSX3BH0OBBAYR2BjYyMalDs8dG9YTRzuXazLkvrjnIs1CCAQnID1/t56fMElnICDEaDfDSZVBBqCAP1uCFkiRgSCEaA/DSZVBFozAfrnmiWc7eYrQP+cry9nRwABBBAoTID7Nw9qBuSSWBSQRwGxFAEEMheYiwfj2mln7nQ66vV6OnXqVOYX5oQIVF3g4OBA3W5X/f7IObjteFBur+oW7A+BmglY7++tx1ezcmG7BQjQ7xaAzCXqKUC/W8+8s2sEchCgP80BlVMiMIUA/fMUeHwVgTMJ0D9THwgggAACFRDg/s0jiQzIJbEoII8CYikCCGQqsCppJe2Ms7Oz0VPjFhYWMr0gJ0OgjgJbW1vR0+T29/dHbX/t6A/cP48cCCBQDQHr/b31+KpRBezCigD9rpVMEEelBeh3K51eNodAEQL0p0Uocw0ExhOgfx7PiVUITCVA/zwVH19GAAEEEChXgPs3D38G5JJYFJBHAbEUAQQyEXBTbz1J7rcBE8fKyopWV5nVyUSakyBwHwH3z9XampuFSz3cU+S6krZAQwCB4AWs9/fW4wu+ANiACQH6XRNpIIi6CdDv1i3j7BeBzAToTzOj5EQITCxA/zwxHV9EYHIB+ufJ7fgmAggggEBpAty/edAzIJfEooA8CoilCCAwlUAzfp1qJ+0s7XY7emrc3Fzq3NxUF+bLCCDwbYG9vb3oaXLb2+7tqqmHex/rsqQBZgggEKyA9f7eenzBJp7ATQjQ75pIA0HUWYB+t87ZZ+8ITCxAfzoxHV9EYGoB+uepCTkBAtMJ0D9P58e3EUAAAQQKF+D+zYOcAbkkFgXkUUAsRQCBiQWW4uG4xvEzNJvNaDCu00mdm5v4gnwRAQRGC/T7/WhQbjBInYM7jIfkNjBEAIEgBaz399bjCzLpBG1CgH7XRBoIAoFvC9DvUgkIIOAhQH/qgcVSBDIUoH/OEJNTITCtAP3ztIJ8HwEEEECgIAHu3zygGZBLYlFAHgXEUgQQ8BaYjwfjWmnfXFxcjIbjZmZmvE/MFxBAYDqB4XAYDcltbm6OOtFuPCi3M92V+DYCCBQsYL2/tx5fwenichUQoN+tQBLZQjUF6HermVd2hUAOAvSnOaBySgTOIED/THkgYFSA/tloYggLAQQQQOC+Aty/edQDA3JJLArIo4BYigACYwu4ibeeJPebgImj1WpFg3Hz8+7fh3AggECZAjs7O9Gg3O6um4dLPdyT5LqShmXGybURQGBsAev9vfX4xoZmYe0F6HdrXwIAhCJAvxtKpogTgdIE6E9Lo+fCNROgf65ZwtluuAL0z+HmjsgRQACBGghw/+aRZAbkklgUkEcBsRQBBMYScO9KXZfUPL660WhEg3FLS6lzc2OdnEUIIJCPwMbGRjQod3jo3rCaONy7WJfd26ryuTpnRQCBDAWs9/fW48swFZyqwgL0uxVOLlurrgD9bnVzy84QmFKA/nRKQL6OwBgC9M9jILEEAWsC9M/WMkI8CCCAAAKSuH/zKAMG5JJYFJBHAbEUAQTOKDAXD8a101Z1Oh31ej2dOnUKRgQQMCpwcHCgbrerfn/kHNx2PCi3Z3QLhIUAAvZvELn/oEpDFqDfDTl7xI6AJPpdygABBFIE6E8pCwTyE6B/zs+WMyNQiAD9cyHMXAQBBBBAYHwB7t/GtxIDckksCsijgFiKAAIjBVaPJrZX0v50dnY2emrcwsICfAggEIjA1tZW9DS5/f39URGvHf2B++eeAwEE7AlY7++tx2cvo0RkRYB+10omiAOBDATodzNA5BQIVEeA/rQ6uWQntgTon23lg2gQmEqA/nkqPr6MAAIIIJCdAPdvHpYMyCWxKCCPAmIpAggkBNzUW0+S+23AxLGysqLVVWZoqBsEQhVw//yurblZuNTDPUWuK2kr1P0RNwIVFbDe31uPr6JlwbamEKDfnQKPryJgXYB+13qGiA+BQgToTwth5iI1EqB/rlGy2Wr9BOif65dzdowAAggYE+D+zSMhDMglsSggjwJiKQII3CvQjF+n2kkzabfb0VPj5uZS5+ZgRACBgAT29vaip8ltb7u3q6Ye7n2sy5IGAW2LUBGosoD1/t56fFWuDfbmJ0C/6+fFagSCFaDfDTZ1BI5AVgL0p1lJcp66C9A/170C2H9tBOifa5NqNooAAghYFOD+zSMrDMglsSggjwJiKQIIRAJL8XBc47hHs9mMBuM6ndS5OfgQQCBggdOnT6vb7WowSJ2DO4yH5DYC3iKhI1AVAev9vfX4qlIH7GM6Afrd6fz4NgJBCtDvBpk2gkYgCwH60ywUOUfdBeif614B7L+WAvTPtUw7m0YAAQTKFuD+zSMDDMglsSggjwJiKQI1F5iPB+NaaQ6Li4vRcNzMzEzNmdg+AtUVGA6H0dPkNjc3R21yNx6U26muAjtDwLyA9f7eenzmE0yAuQrQ7+bKy8kRsC9Av2s/R0SIQA4C9Kc5oHLK2gjQP9cm1WwUgXQB+mcqAwEEEECgYAHu3zzAGZBLYlFAHgXEUgRqKuAm3nrxk+MSBK1WKxqMm593/z6EAwEE6iCws7MTDcrt7rp5uNTDPUmuK2lYBw/2iIAxAev9vfX4jKWTcAoSoN8tCJrLIBCKAP1uKJkiTgQyEaA/zYSRk9RMgP65ZglnuwicJED/fJIQf44AAgggkJEA928ekAzIJbEoII8CYikCNRRw70pdl9Q8vvdGoxENxi0tuSfocyCAQB0FNjY2okG5w0P3htXE4d7FuiypX0cb9oxAiQLW+3vr8ZWYOi5dkgD9bknwXBaBEATod0PIEjEiMLUA/enUhJygZgL0zzVLONtFwEeA/tlHi7UIIIAAAhMIcP/mgcaAXBKLAvIoIJYiUCOBuXgwrp22506no16vp1OnTtWIhK0igECawMHBgbrdrvr9kXNw2/Gg3B6CCCBQiID1/t56fIUkiYuYEKDfNZEGgkDAvgD9rv0cESECUwrQn04JyNdrI0D/XJtUs1EEphOgf57Oj28jgAACCJxRgPs3jwJhQC6JRQF5FBBLEaiJwKqklbS9zs7ORk+NW1hYqAkF20QAgXEFtra2oqfJ7e/vj/rK2tEfuJ8vHAggkK+A9f7eenz5ZoezWxGg37WSCeJAICAB+t2AkkWoCPgJ0J/6ebG6ngL0z/XMO7tGYCoB+uep+PgyAggggEC6APdvHpXBgFwSiwLyKCCWIlBxATf11pPkfhswcaysrGh1ldmWitcA20NgagH3c2Jtzc3CpR7uKXJdSVtTX4gTIIDAKAHr/b31+KisagvQ71Y7v+wOgUIE6HcLYeYiCBQpQH9apDbXCk2A/jm0jBEvAgYF6J8NJoWQEEAAgXAFuH/zyB0DckksCsijgFiKQEUFmvHrVDtp+2u329FT4+bmUufmKkrCthBAYBqBvb296Gly29vu7aqph3sf67KkwTTX4bsIIJAqYL2/tx4fZVVNAfrdauaVXSFQmgD9bmn0XBiBPAToT/NQ5ZyhC9A/h55B4kfAmAD9s7GEEA4CCCAQrgD3bx65Y0AuiUUBeRQQSxGooMBSPBzXOL63ZrMZDcZ1OqlzcxWkYEsIIJC1wOnTp9XtdjUYpM7BHcZDchtZX5fzIVBzAev9vfX4al4+ldw+/W4l08qmELAhQL9rIw9EgcCUAvSnUwLy9coJ0D9XLqVsCAE7AvTPdnJBJAgggECgAty/eSSOAbkkFgXkUUAsRaBCAvPxYFwrbU+Li4vRcNzMzEyFtsxWEECgDIHhcBg9TW5zc3PU5XfjQbmdMuLjmghUUMB6f289vgqWRG23RL9b29SzcQSKFaDfLdabqyGQgwD9aQ6onDJIAfrnINNG0AiEJ0D/HF7OiBgBBBAwJMD9m0cyGJBLYlFAHgXEUgQqIOAm3nqS3G8CJo5WqxUNxs3Pu38fwoEAAghkJ7CzsxMNyu3uunm41MM9Sa4raZjdVTkTArUUsN7fW4+vlkVTsU3T71YsoWwHgVAE6HdDyRRxIpAQoD+lKOouQP9c9wpg/wiUJED/XBI8l0UAAQTCFuD+zSN/DMglsSggjwJiKQKBC7h3pa5Lah7fR6PRiAbjlpZS5+YC3zbhI4CAJYGNjY1oUO7w0L1hNXG4d7EuS+pbiplYEAhMwHp/bz2+wNJNuMcE6HcpCQQQKF2Afrf0FBAAAr4C9Ke+YqyvkgD9c5WyyV4QCFSA/jnQxBE2AgggUI4A928e7gzIJbEoII8CYikCgQrMxYNx7bT4O52Oer2eTp06Fej2CBsBBEITODg4ULfbVb8/cg5uOx6U2wttb8SLgAEB6/299fgMpJAQJhCg350Aja8ggEB+AvS7+dlyZgRyEKA/zQGVU5oXoH82nyICRKBeAvTP9co3u0UAAQSmEOD+zQOPAbkkFgXkUUAsRSBAgVVJK2lxz87ORk+NW1hYCHBbhIwAAlUQ2Nraip4mt7+/P2o7a0d/4H6OcSCAwPgC1vt76/GNL81KKwL0u1YyQRwIIJAQoN+lKBAIQoD+NIg0EWSGAvTPGWJyKgQQyFaA/jlbT86GAAIIVFCA+zePpDIgl8SigDwKiKUIBCTgpt56ktxvAyaOlZUVra4ycxJQPgkVgUoLuJ9Ha2tuFi71cE+R60raqjQCm0MgOwHr/b31+LLLBGfKW4B+N29hzo8AApkJ0O9mRsmJEMhDgP40D1XOaVGA/tliVogJAQRSBeifKQwEEEAAgREC3L95lAYDckksCsijgFiKQAACzfh1qp20WNvtdvTUuLm51Lm5ALZHiAggUFWBvb296Gly29vu7aqph3sf67KkQVUN2BcCGQlY7++tx5dRGjhNjgL0uznicmoEEMhPgH43P1vOjMCUAvSnUwLydfMC9M/mU0SACCCQJkD/TF0ggAACCKQIcP/mURYMyCWxKCCPAmIpAsYFluLhuMbxOJvNZjQY1+mkzs0Z3xbhIYBAnQROnz6tbrerwSB1Du4wHpLbqJMJe0XAU8B6f289Pk9ulhcsQL9bMDiXQwCB7AXod7M35YwITClAfzolIF83LUD/bDo9BIcAAuMI0D+Po8QaBBBAoDYC3L95pJoBuSQWBeRRQCxFwKjAfDwY10qLb3FxMRqOm5mZMRo+YSGAAAL3FxgOh9HT5DY3N0fR7MaDcjvYIYBAQsB6f289PkrKpgD9rs28EBUCCEwoQL87IRxfQyAfAfrTfFw5a7kC9M/l+nN1BBDIWID+OWNQTocAAgiEK8D9m0fuGJBLYlFAHgXEUgSMCbiJt54k95uAiaPVakWDcfPz7t+HcCCAAALhCezs7ESDcru7bh4u9XBPkutKGoa3OyJGIDcB6/299fhySwwnnkiAfnciNr6EAAKhCNDvhpIp4qy4AP1pxRNcs+3RP9cs4WwXgboJ0D/XLePsFwEEEEgIcP/mURQMyCWxKCCPAmIpAoYE3LtS1yU1j8fUaDSiwbilpdS5OUNbIBQEEEBgPIGNjY1oUO7w0L1hNXG4d7EuS+qPdzZWIVB5Aev9vfX4Kl8gAW2QfjegZBEqAghMJ0C/O50f30ZgSgH60ykB+boZAfpnM6kgEAQQyFuA/jlvYc6PAAIImBXg/s0jNQzIJbEoII8CYikCBgTm4sG4dlosnU5HvV5Pp06dMhAqISCAAALZCRwcHKjb7arfHzkHtx0Pyu1ld1XOhECQAtb7e+vxBZn0igVNv1uxhLIdBBAYT4B+dzwnViGQgwD9aQ6onLJQAfrnQrm5GAIIWBGgf7aSCeJAAAEEChXg/s2DmwG5JBYF5FFALEWgZIFVSStpMczOzkZPjVtYWCg5RC6PAAII5CuwtbUVPU1uf39/1IXWjv7A/bzkQKCuAtb7e+vx1bVurOybftdKJogDAQRKE6DfLY2eC9dXgP60vrmvws7pn6uQRfaAAAJTCdA/T8XHlxFAAIHQBLh/88gYA3JJLArIo4BYikBJAm7qrSfJ/TZg4lhZWdHqKrMgJeWGyyKAQEkC7ufe2pqbhUs93FPkupK2SgqPyyJQpoD1/t56fGXmrs7Xpt+tc/bZOwIIpArQ71IYCBQmQH9aGDUXylCA/jlDTE6FAALVEKB/rkYe2QUCCCBwggD3bx4lwoBcEosC8iggliJQsEAzfp1qJ+267XY7emrc3Fzq3FzBoXI5BBBAoHiBvb296Gly29vu7aqph3sf67KkQfHRcUUEShOw3t9bj6+0xNX0wvS7NU0820YAgfEE6HfHc2IVAlMK0J9OCcjXCxWgfy6Um4shgEBoAvTPoWWMeBFAAAFvAe7fPMgYkEtiUUAeBcRSBAoUWIqH4xrHr9lsNqPBuE4ndW6uwBC5FAIIIGBD4PTp0+p2uxoMUufgDuMhuQ0b0RIFArkLWO/vrceXe4K4wL0C9LsUAwIIIDCmAP3umFAsQ2AyAfrTydz4VvEC9M/Fm3NFBBAIVID+OdDEETYCCCBwsgD3bycb3buCAbkkFgXkUUAsRaAAgfl4MK6Vdq3FxcVoOG5mZqaAULgEAgggEI7AcDiMnia3ubk5KujdeFBuJ5xdESkCEwlY7++txzcROl/yEqDf9eJiMQIIIPBtAfpdKgGB3AToT3Oj5cQZCdA/ZwTJaRBAoF4C9M/1yje7RQCB2ghw/+aRagbkklgUkEcBsRSBHAXcxFtPkvtNwMTRarWiwbj5effvQzgQQAABBEYJ7OzsRINyu7tuHi71cE+S67q/Y0QRgYoKWO/vrcdX0bIwsS36XRNpIAgEEAhdgH439AwSv0EB+lODSSGkSID+mUJAAAEEMhCgf84AkVMggAACdgS4f/PIBQNySSwKyKOAWIpATgLuXanrkprHz99oNKLBuKWl1Lm5nMLhtAgggED4AhsbG9Gg3OGhe8Nq4nDvYl2W1A9/p+wAgYSA9f7eenyUVD4C9Lv5uHJWBBCosQD9bo2Tz9azFqA/zVqU82UhQP+chSLnQAABBO4jQP9MOSCAAAKVEOD+zSONDMglsSggjwJiKQIZC8zFg3HttPN2Oh31ej2dOnUq48tyOgQQQKAeAgcHB+p2u+r3R87BbceDcnv1EGGXNRGw3t9bj68mZVLYNul3C6PmQgggUEcB+t06Zp095yBAf5oDKqecWID+eWI6vogAAgicLED/fLIRKxBAAAHjAty/eSSIAbkkFgXkUUAsRSBDgVVJK2nnm52djZ4at7CwkOHlOBUCCCBQX4Gtra3oaXL7+/ujENaO/sD9XOZAoAoC1vt76/FVoQas7IF+10omiAMBBCovQL9b+RSzwXwF6E/z9eXs4wvQP49vxUoEEEBgKgH656n4+DICCCBQpgD3bx76DMglsSggjwJiKQIZCLipt54k99uAiWNlZUWrq8xoZODMKRBAAIGEgPv5urbmZuFSD/cUua6kLegQCFzAen9vPb7A028ifPpdE2kgCAQQqKMA/W4ds86eMxCgP80AkVNMJUD/PBUfX0YAAQQmF6B/ntyObyKAAAIlCXD/5gHPgFwSiwLyKCCWIjCFQDN+nWon7Rztdjt6atzcXOrc3BSX5asIIIAAAvcV2Nvbi54mt73t3q6aerj3sS5LGiCHQKAC1vt76/EFmnYTYdPvmkgDQSCAQN0F6HfrXgHsfwIB+tMJ0PhKJgL0z5kwchIEEEBgOgH65+n8+DYCCCBQsAD3bx7gDMglsSggjwJiKQITCizFw3GN499vNpvRYFynkzo3N+Hl+BoCCCCAwEkCp0+fVrfb1WCQOgd3GA/JbZx0Hv4cAYMC1vt76/EZTGkQIdHvBpEmgkQAgToJ0O/WKdvsdUoB+tMpAfn6RAL0zxOx8SUEEEAgPwH65/xsOTMCCCCQoQD3bx6YDMglsSggjwJiKQKeAvPxYFwr7XuLi4vRcNzMzIznaVmOAAIIIJCFwHA4jJ4mt7m5Oep0u/Gg3E4W1+McCBQkYL2/tx5fQWmqzGXodyuTSjaCAAJVFKDfrWJW2VMOAvSnOaByypEC9M8UBwIIIGBYgP7ZcHIIDQEEEPi2APdvHpXAgFwSiwLyKCCWIjCmgJt460lyvwmYOFqtVjQYNz/v/n0IBwIIIIBA2QI7OzvRoNzurpuHSz3ck+S6koZlx8r1ERhDwHp/bz2+MYhZIol+lzJAAAEEAhKg3w0oWYRahgD9aRnq9bsm/XP9cs6OEUAgYAH654CTR+gIIFB1Ae7fPDLMgFwSiwLyKCCWIjCGgHtX6rqk5vG1jUYjGoxbWkqdmxvj1CxBAAEEEMhTYGNjIxqUOzx0b1hNHO5drMuS+nnGwLkRyEDAen9vPb4MUlD5U9DvVj7FbBABBKoqQL9b1cyyrykF6E+nBOTrJwrQP59IxAIEEEDApgD9s828EBUCCNRagPs3j/QzIJfEooA8CoilCJxBYC4ejGunrel0Our1ejp16hSICCCAAAKGBQ4ODtTtdtXvj5yD244H5fYMb4PQ6i1gvb+3Hl+9q+fMu6ffpToQQACBCgjQ71YgiWwhawH606xFOd89AvTP1AICCCBQAQH65wokkS0ggECVBLh/88gmA3JJLArIo4BYisAIgdWj912vpP3Z7Oxs9NS4hYUF8BBAAAEEAhLY2tqKnia3v78/Kuq1oz9wP/85ELAmYL2/tx6ftXxaiYd+10omiAMBBBDISIB+NyNITlMFAfrTKmTR3h7on+3lhIgQQACBqQTon6fi48sIIIBAVgLcv3lIMiCXxKKAPAqIpQgcE3BTbz1J7rcBE8fKyopWV5mdoGoQQACBkAXcz/G1NTcLl3q4p8h1JW2FvEdir5yA9f7eenyVK4gpN0S/OyUgX0cAAQSsC9DvWs8Q8RUgQH9aAHKNLkH/XKNks1UEEKinAP1zPfPOrhFAwIwA928eqWBALolFAXkUEEsRiAWa8etUO2ki7XY7emrc3Fzq3ByICCCAAAKBCezt7UVPk9vedm9XTT3c+1iXJQ0C2xrhVlPAen9vPb5qVoX/ruh3/c34BgIIIBCsAP1usKkj8GwE6E+zcaz7Weif614B7B8BBGolQP9cq3SzWQQQsCXA/ZtHPhiQS2JRQB4FxFIEJC3Fw3GN4xrNZjMajOt0UufmwEMAAQQQCFzg9OnT6na7GgxS5+AO4yG5jcC3SfjhC1jv763HF34FTL8D+t3pDTkDAgggEKQA/W6QaSPo6QXoT6c3rPsZ6J/rXgHsHwEEaitA/1zb1LNxBBAoT4D7Nw97BuSSWBSQRwGxtNYC8/FgXCtNYXFxMRqOm5mZqTUSm0cAAQSqLjAcDqOnyW1ubo7a6m48KLdTdQv2Z1bAen9vPT6ziS0gMPrdApC5BAIIIGBdgH7XeoaILwcB+tMcUGtySvrnmiSabSKAAAJnEqB/pj4QQACBQgW4f/PgZkAuiUUBeRQQS2sp4CbeevGT4xIArVYrGoybn3f/PoQDAQQQQKAuAjs7O9Gg3O6um4dLPdyT5LqShnUxYZ9mBKz399bjM5PIAgOh3y0Qm0shgAACoQjQ74aSKeLMQID+NAPEmp2C/rlmCWe7CCCAwDgC9M/jKLEGAQQQmFqA+zcPQgbkklgUkEcBsbR2Au5dqeuSmsd33mg0osG4pSX3BH0OBBBAAIG6CmxsbESDcoeH7g2ricO9i3VZUr+uPuy7FAHr/b31+EpJWokXpd8tEZ9LI4AAAiEI0O+GkCVinFKA/nRKwJp9nf65ZglnuwgggICvAP2zrxjrEUAAAS8B7t88uBiQS2JRQB4FxNLaCMzFg3HttB13Oh31ej2dOnWqNiBsFAEEEEBgtMDBwYG63a76/ZFzcNvxoNwejggUIGC9v7ceXwEpMnEJ+l0TaSAIBBBAIAwB+t0w8kSUEwvQn05MV6sv0j/XKt1sFgEEEJhOgP55Or//n71zj46uqPL2VgQl0VG8Y0e8r4FJ3oV3HE1AFBEcOi5viIAdHRHxloywFFda6YSPjgwivonDyNUhCYo3UBNBROSWoKjo6EqCriXek5FBEdBJcESYz33o5E26z0mf030uVXWe+uf7xrdO1d7Prg6/PvXrKp6GAAQgsA0Bvr9FWB4Y5BphsYAiLCC65oLAiIhU/DLt7u72To3r7+/PBQiShAAEIACBaARmZma80+SWlpaCHhz92z/of2doEEiSgOn63vT4kqyNKWOjd02pBHFAAAIQsIwAeteyghFuWALo07Ck8tsP/Zzf2pM5BCAAgbYIoJ/bwsfDEIAABPwI8P0twrrAINcIiwUUYQHR1WkC6nqrioj+GrChVSoVGRnB0+D0CiA5CEAAAjER0P9ejI6qF8636SlyZRGZiWk6hoFAPQHT9b3p8bm8otC7LleX3CAAAQikSAC9myJspkqDAPo0Dcp2zoF+trNuRA0BCEDAOALoZ+NKQkAQgIC9BPj+FqF2GOQaYbGAIiwgujpJoFC7TrXkl12xWPROjevp8fXNOQmEpCAAAQhAoH0Ci4uL3mlys7N6u6pv0/tYh0Vkpf3ZGAECWwiYru9Nj8/F5YTedbGq5AQBCEAgYwLo3YwLwPRxEkCfxknTjbHQz27UkSwgAAEIGEUA/WxUOQgGAhCwlwDf3yLUDoNcIywWUIQFRFfnCAzVzHEd9ZkVCgWpVqsyMDDgXNIkBAEIQAAC6RGYnJyUcrksKyu+Pri1mkluPL2ImCkHBEzX96bH59oSQe+6VlHygQAEIGAYAfSuYQUhnFYIoE9boebuM+hnd2tLZhCAAASMIIB+NqIMBAEBCNhLgO9vEWqHQa4RFgsowgKiqzME+mrGuF6/jAYHB71T4zo7O51JmEQgAAEIQCA7Aqurq95pchMTE0FBzNeMcnPZRcnMDhEwXd9QaAIAACAASURBVN+bHp8rSwG960olyQMCEICABQTQuxYUiRC3I4A+ZX0oAfQz6wACEIAABFIjgH5ODTUTQQAC7hHg+1uEmmKQa4TFAoqwgOhqPQF1vFVFRH8J2NB6e3s9Y1xfn74PoUEAAhCAAATiJTA3N+cZ5ebn1Q/n2/QkubKIrMY7M6PljIDp+t70+GxfLuhd2ytI/BCAAAQsJoDetbh4+Q4dfZrv+qOf811/socABCCQKQH0c6b4mRwCELCTAN/fItQNg1wjLBZQhAVEV6sJlGqnxhXqs+jo6PCMcUNDvr45q5MmeAhAAAIQMI/A+Pi4Z5RbW9MbVhua3sU6LCJT5kVORJYQMF3fmx6fJWX2DRO9a3P1iB0CEICAQwTQuw4VMx+poE/zUWe/LNHP+a09mUMAAhAwigD62ahyEAwEIGA2Ab6/RagPBrlGWCygCAuIrlYS6KkZ44q+b0FKJalWq9LV1WVlcgQNAQhAAAJ2ElheXpZyuSxTU4E+uNmaUW7RzgyJOkMCput70+PLsHQtT43ebRkdD0IAAhCAQFIE0LtJkWXcBAigTxOAaviQ6GfDC0R4EIAABPJIAP2cx6qTMwQg0AIBvr9FgIZBrhEWCyjCAqKrdQRGRKTiF3V3d7d3alx/f791SREwBCAAAQi4Q2BmZsY7TW5paSkoqdG//YP+94wGgbAETNf3pscXlrMp/dC7plSCOCAAAQhAwJcAepeFYQEB9KkFRYoxRPRzjDAZCgIQgAAE4ieAfo6fKSNCAAJOEeD7W4RyYpBrhMUCirCA6GoNAXW9VUVEfw3Y0CqVioyM4DWwppoECgEIQCAHBPS/S6Oj6oXzbXqKXFlEZnKAghTbJ2C6vjc9vvYrkM4I6N10ODMLBCAAAQjERAC9GxNIhkmCAPo0CarmjYl+Nq8mRAQBCEAAAtsQQD+zPCAAAQj4EuD7W4SFgUGuERYLKMICoqvxBAq161RLfpEWi0Xv1LieHl/fnPHJESAEIAABCLhNYHFx0TtNbnZWb1f1bXof67CIrLhNguzaJGC6vjc9vjbxJ/44ejdxxEwAAQhAAAJJEUDvJkWWcdskgD5tE6Dhj6OfDS8Q4UEAAhCAQDAB9DOrAwIQgEADAb6/RVgUGOQaYbGAIiwguhpNYKhmjuuoj7JQKEi1WpWBgQGjEyA4CEAAAhCAgBKYnJyUcrksKyu+Pri1mkluHFoQCCBgur43PT6TFxZ61+TqEBsEIAABCIQmgN4NjYqO6RBAn6bDOYtZ0M9ZUGdOCEAAAhCInQD6OXakDAgBCNhLgO9vEWqHQa4RFgsowgKiq5EE+mrGuF6/6AYHB71T4zo7O40MnqAgAAEIQAACfgRWV1e90+QmJiaCAM3XjHJzEIRAHQHT9b3p8Zm4oNC7JlaFmCAAAQhAoC0C6N228PFwvATQp/HyNGE09LMJVSAGCEAAAhCIlQD6OVacDAYBCNhLgO9vEWqHQa4RFgsowgKiq1EE1PFWFRH9JWBD6+3t9YxxfX36PoQGAQhAAAIQsJPA3NycZ5Sbn1c/nG/Tk+TKIrJqZ4ZEnQAB0/W96fElUJKWh0TvtoyOByEAAQhAwBYC6F1bKuV0nOhTd8qLfnanlmQCAQhAAAIBBNDPLA0IQCDnBPj+FmEBYJBrhMUCirCA6GoMgVLt1LhCfUQdHR2eMW5oyNc3Z0wCBAIBCEAAAhCIQmB8fNwzyq2t6Q2rDU3vYh0WkakoY9LXWQKm63vT4zNlYaB3TakEcUAAAhCAQCoE0LupYGYSfwLoUzdWBvrZjTqSBQQgAAEIhCSAfg4Jim4QgIBrBPj+FqGiGOQaYbGAIiwgumZOoKdmjCv6RVIqlaRarUpXV1fmgRIABCAAAQhAIG4Cy8vLUi6XZWoq0Ac3WzPKLcY9N+NZRcB0fW96fFkXG72bdQWYHwIQgAAEMiOA3s0Mfd4nRp/avQLQz3bXj+ghAAEIQKANAujnNuDxKAQgYCsBvr9FqBwGuUZYLKAIC4iumRIYEZGKXwTd3d3eqXH9/f2ZBsjkEIAABCAAgTQIzMzMeKfJLS0tBU03+rd/0P9u0vJJwHR9b3p8Wa4a9G6W9JkbAhCAAASMIYDeNaYUeQkEfWpvpdHP9taOyCEAAQhAIEYC6OcYYTIUBCBgOgG+v0WoEAa5RlgsoAgLiK6ZEFDXW1VE9NeADa1SqcjICB6ATCrDpBCAAAQgkCkB/e/f6Kh64XybniJXFpGZTINk8iwImK7vTY8vi5qhd7OgzpwQgAAEIGA8AfSu8SVyJUD0qX2VRD/bVzMihgAEIACBFAign1OAzBQQgEDWBPj+FqECGOQaYbGAIiwguqZKoFC7TrXkN2uxWPROjevp8fXNpRook0UnMDs7u+XEv4MOOki++tWvysMf/vDog1n+xL/+67/KBz/4wY0s9KrgycnJ1LP6n//5HzniiCPk+uuv35hbf3WknzWa3QTm5ubkkEMOkb/85S+S1fqym6DZ0S8uLnqnyenf1YCm97EOi8iK2ZkQXYwETNf3pscXYymaDpU7vYve2LUmTNLDpujRpp8YOkDAUAJx6W19x1Eu6+8bWm8u6n30buvrgSdDE0CfhkaVeUf0s/4KLqfv69DPmX/+CAACsRFAP8eG0ncg9HOyfBkdAhDInADf3yKUAINcIywWUIQFRNfUCAzVzHEd9TMWCgWpVqsyMDCQWjBMFD8Bk15oxJ/dAyMuLy/LmWeeKW9961tl//33D5zGlA1JNqyTWgnZjnv33Xd7Jkd96aDNxQ2zbAmbM7saa3VDdWXF1we3VjPJjZsTMZEkSMB0fW96fAmWZsvQudS7edAb99xzj1xwwQXy0Ic+VI4//vjA9WSSHjZFj6b14bNxnltuuUXOOuss77vwE57wBBtTcDbmuPT2//3f/8mxxx4rn/nMZ9pi5bLeR++2tTR4eHsC6FM7Vgj6uVYn1wxy6Gc7PoC2RYl+Nrdi6Of0aoN+To81M0EAAqkS4PtbBNwY5BphsYAiLCC6Jk6gr2aM6/WbaXBw0Ds1rrOzM/FAmCBZAiZtCMad6R//+EfZuXOnnHbaabL77rvLDTfcIM973vMCpzFlQzIPG9Zx19r08e69915597vfLeeff/5GqC5vmJlejzTiW11d9U6Tm5iYCJpuvmaUe8AxSXOVgOn63vT4kl4Xuda7LuuN++67zzsR+aSTTpKf/exncvrpp8vJJ58cuJ5M0sOm6NGkP3w2jv/b3/5WTj31VDnnnHNkn332kZtuukn23ntvG1NxMuY49fadd94phx56qNx8881tsXJd76N321oePBxMIO/61PS1gX529MYH9LPpHz0740M/m1039HP69UE/p8+cGSEAgcQJ8P0tAmIMco2wWEARFhBdEyOgjreqiOgvARtab2+vZ4zr69P3ITQXCJi0IRgnz9tvv110vf70pz/1hu3o6MAgFydgxgpNQE+g+OhHP9qwMe/6hlloQI531BMD1Sg3P69+ON+mJ8np/V2rjqPIa3qm63vT40tq3aB3RcRlg9wJJ5wg55577sb6wSCX1EcpP+P+6Ec/koMPPljUOKUNg5xZtY9bb//4xz/2vkv+4Q9/aCvRvOh99G5by4SHGwnkVZ+avhbQz+jnLWvUpPfJ/MDEzD8f6Gcz67IeFfo52/qgn7Plz+wQgECsBPj+FgEnBjleAERYLnRNiUCpdmpcoX4+NRepMW5oyNc3l1J4TJMEAZNeaMSZn/5C7UUvepH8+te/9obFIBcnXcYKS0BfNpx99tne3877779/y2N52TALy8r1fuPj455Rbm1Nb1htaHoX67CITLnOIYf5mf4F0fT4klgy6N0aVZcNcgMDAzI1tetPKga5JD5K+Rrz+9//vhx44IEb/x3HIGdO/ZPQ21dffbV3gpyOrU3NcldccYU84hGPMCdxAyNB7xpYFDtDyqM+Nb1S6Gf0c8MaNel9MgY5M/+EoJ/NrItGhX42pzboZ3NqQSQQgEDLBPj+FgEdBrlGWCygCAuIrrES6KkZ44p+o6qJo1qtSldXV6yTMpgZBEx6oREnkVYMcnHO385YLm9Yt8PFtmf1mHr92zk6OuobOgY52yrafrzLy8tSLpe3mDbqRp2tGeUW25+NEQwhYLq+Nz2+OMuI3q2j6bLeiGqQi3OhtTsWG3ztEkzmeTb4kuHa7qhJ6e2zzjrLu6J5vb3tbW+TCy64oN1wc/E8ejcXZU46yTzp06RZtjs++hn93O4aSuV59HMqmCNPgn6OjCyVB9DPqWCONAn6ORIuOkMAAuYR4PtbhJpgkGuExQKKsIDoGhuBkb/9aKTiN1p3d7d3alx/f39skzGQeQQwyJlXE5c3rM2jnUxEeh3T29/+drnssssCJ8Aglwx7G0admZnxTpNbWloKClddlfrfZ5r9BEzX96bHF9cKQO/6kHRZb2CQi+ujwzjrBNjgM28tJKm3jzvuOLnwwgs3kj7nnHPkHe94h3kQDI4IvWtwccwPLS/61PRKoJ/Rz3LyySebvk69+DDImVkm9LN5dUE/m1eTzRGhn82uD9FBAAKBBPj+FmFxYJBrhMUCirCA6No2AXW9VUVEfw3Y0CqVioyMsDffNmULBsAgZ16RXN6wNo92vBHpEfWXX365HHPMMfLHP/5xy+APetCDNq5p0n/AIBcvextH0//OBp0wKCJ6ilxZRGZszI2YNwiYru9Nj6/dpYTe3Yagy3oDg1y7Hx2eryfABp85ayJpvf2nP/1JXvWqV8n8/LyX9EMe8hC59tprvWtWadEJoHejM+MJcV2fml5i9DP62SNw+umnY5Az/dNqeHzoZ3MKhH42pxZhIkE/h6FEHwhAwCACfH+LUAwMco2wWEARFhBdWyZQqF2nWvIboVgseqfG9fT4+uZanpQHzSWAQc682ri8YW0e7fgiuuWWW0SvX7rpppsaBtUTJ/bee+8txmMMcvGxt3mkxcVF7zQ5/Vsc0KZq166u2JxnjmM3Xd+bHl+rSwe9G4Kcy3oDg1yIBUCXSATY4IuEK7HOaehtveLoRS96kaysPCC9CoWCp++7uroSy8v1gdG7rlc49vxc1aexg4p5QPRzCKDo5xCQMujCCXIZQA8xJfo5BKQUuqCfU4CcwBTo5wSgMiQEIJAUAb6/RSCLQa4RFgsowgKia0sEhmrmuI76p/Wlb7VaFd1MouWLwHYGuXvvvVe+8pWvyJlnnik/+MEPRP9vbU960pPkFa94hRx//PFywAEHyG677WYEtPov3s2C0mOr1RS63tp9oXLHHXfIl7/8Zbnkkks8Xnfeeac39IMf/GB5+tOf7p1EoEap/fbbT/Q0saDW6gu3H//4x3LEEUfIz3/+842hde7PfOYzcuSRR247ZzNW/Pv2BH772996G2m//vWvt3Tcfffd5YILLpA3v/nNcsYZZ8gHP/jBjX/HIMeq2kxgcnJSyuXyxmZsHZ21mkluHGrWETBd35seXysFR++GpNZMb/ziF7/wNKBqm//6r//yRtX/rj33uc+VN73pTXLsscfKYx7zmJCzJdvNL5ftZqz/b3C7PxhRjawnTKnm0v93sx543OMeJwceeKD3Peuwww7zGG7XWtGjq6urcsIJJ8jFF1+8ZWg17n/iE5+QPffcM9kCRBg9Kb28zz77eCYm/UGCNp3noosukunpadFNofXvMXvttZe88IUvlHe/+91N61G/LrZLs6OjQ2644QZ53vOeF4EGXaMQSEtv68lxBx98sPz1r3/1wnv5y1/ufSfu7OyMEi59fQigd1kWIQm4qE9Dpp5ZN/RzSPTo58kNUujnkIsmhm7o5xgg5nQI9LP9hUc/219DMoBADgjw/S1CkTHINcJiAUVYQHSNRKCvZozzvRNkcHDQOzWOF76RmDrTOeiFhpqtdPPzZz/72ba57rvvvnLOOefIQQcdlDmTrAxyepXmhz70ITn77LPl/vvvb8qhr69Ppqam5KlPfapv32Yv3Pwe+tWvfuWZFn/6059u/DPmuKaliK2D3wuH17zmNTIxMbFx2kQrG96xBchAVhBQg4OeJqfrJqDpXV/Df9urnbMiIYJUAqbre9Pji7KK0LtRaIlIkN445JBD5JRTTvHMcds11Rnvfe97vR/ZZP09IiuD3H333Sef//znZWhoSH73u981rYCa5T71qU/JP/3TPwX+cCGqXlDjl5q9zj///C3zm2aOS1ovrxvkHvvYx8rOnTs90/m6KS6oMH/3d38nn/70pwPrgUGu6ZJOtUNaevvcc8/1DKfrTT9L+oMXWjwE0LvxcHR8FJf0qemlQj9HrBD6uX2DHPo5/KJDP4dnRU9/AuhnN1YG+tmNOpIFBBwmwPe3CMXFINcIiwUUYQHRNRQB/YlzVUT0l4ANrbe31zPGqVmHll8Cfga5t771rfL2t7+96abSOjXdIB0fH/c257Y7GS1pylkY5L797W9Lf3+//P73v4+U3qMe9Sj5whe+ILoJXd+iGuSCzHEXXnihd1pJHDUJ+sVZpKQDOvudpJb2fO3msTneZzzjGXLeeed5J09sZh91w7vdmHjeXgJzc3OeUU5PMAloepJcWURW7c0yN5Gbru9Njy/MQkHvhqHk08dPb6iBX09Bu/LKK0OP+vznP1++9KUvZXr9YBYGuT/84Q/ej0muuuqq0KzWO1YqFc/A5XeaXBS9EGSO09P99AcsWRsX1/NNQy+rQe7rX/+6fPjDH5YvfvGLkWqiZtATTzyxQTOnbZBLW/+mPV+kovh0Tktv6w8I9eTF9aafJT0F/De/+Y2oee5zn/ucd2L3+g+jTD1dvV3eST+P3k2asNXju6BPTS8A+rnFCqGf2zPIoZ/DLzz0czhWaevZtOcLRyG4F/q5XYJmPY9+NqseRAMBCGwQ4PtbhMWAQa4RFgsowgKia1MCpdqpcYX6nnr9ixrj9KQDGgTqN34e+tCHiv6ab/1KGSWkZq5DDz1UHvnIR8qtt94q119/fcNJaWqS0xM0Xve612UG9Ze//KV8/OMfl3vuuUf0lzW6OfaXv/zFi0eNSq9+9atFT+5Yb+9617vk2c9+9sb/HWVDUh/67ne/K6985Svlrrvuasj5KU95ineqnvLUDRS9cqn+FAvles0118hznvOcLc9HMcjddttt3vWp+gVpvWkt4jTH6bhpvwBIe752F63Gq2bE4447zvsM+F07HHV9tRsTz9tPQI3HapRbW9MbVhvaSu00uSn7M3U6A9P1venxNVsc6N1mhLb5dz+98ehHP1p042pzUwOcapX//d//lauvvnrjutXNffQKwksvvdTTilm0P//5z56hZf0k3W984xuiunC96bWXejXsejvggANET4Vab1GviLr77ru9/95/85vfbEhXTWn6A4jHP/7xov2uu+46uf322xv6qSnrpJNOavjfw+oF1ZV6et/o6OiWMUwzx6Wll1Xja43VJLdZE+v63X///b3vN9/5zndkaWmpgXnQ9ag//OEP5d///d+9/npCoF6z+X//98CfzT322ENe//rXb5gQ9Rrb973vfYEnRIf5XKStf9OeLwyD7fqkobf1O6R+Z1z/bD/kIQ/xTvZVE7D+XWnW9HR1NRq/4AUvaNaVf68RQO+yFHwI2K5PTS8q+rmNCqGf0c9tLJ/Qj6KfQ6PifXUTVOjn8GvJpp7oZ5uqRawQyAUBvr9FKDMGuUZYLKAIC4iugQR6asa4ol8PPalJN1K6urpACAGPwHYnIzz5yU+Wiy66qOEkLN040E29kZGRLRT1SiPdBOzu7s6cbv2GT9DG1+ZAw25I6jPLy8velaY/+clPtuSq12p+7GMfk6c97Wlb/ndlpqeF6L9tbkcccYRnLNRNtfUW1iDntzmb1Gl+aW+gpT1fGgs2yvpKIx7msIOA/q3RU4Z0szWgzdaMcot2ZJS7KE3X96bHF7Rg0LsxfJSanbr2zne+U04//XTRayjXm5qDfvSjH3knp9VrIP3xjf5QIY6Ta9tNT03rm/9uah4nn3xy4LBRDHL6IxK9WlZPldrc9ATZT37yk/Kyl71si1FejVk6vsak1ySttyDdHEYvaB0++tGPNuSkhi29CjIro2I94LT18vr8ejLfqaee6tWp/hQ9jektb3lLg7lRT8JWk2XQ+q0/qXr9Ste999673eW68Xza+jft+WIDtc1AYT4/28Xx3//93/LiF7/Y+4FTqy2p72OtxmPDc+hdG6qUaoy26tNUIbUwGfq5BWj1j6CfdxFBP8ewoHyGQD9H45q2nk17vmg0WuuNfm6NW9ZPoZ+zrgDzQwACmwjw/S3CcsAg1wiLBRRhAdHVl4C6lSp+/6KGJT01Tq+CpEFgM4Egg9yznvUs71fyehKaX9ONOTV2HX300VtOk9PTOHTDUH9tn2VL2iCn5sD6Ezv0M/aBD3zA9/QwZeG3mambcFdccYUcdthhG7jCGOTSNMdpYGm/AEh7vjTWarsvHNKIkTnMJTAzM+OdJud38k0taj1CaKtr2dx08hSZ6fre9Pj81gp6N6ZP0HYbfPrfrPe///2BZiE9ZU7NWNdee+1GNGF+jBBT6E2HSdIgp9cdvfSlL904pViD0WvV9eRiPYEvqPmdBOFnymqmF2wxxymHtPWyzqknNF9++eWeySmo+elo/c5z4403SqHQcAC7NwwGuaYfuy0d9Id5k5O7rmGL9nTrvZt9fpqN/L3vfc87BVxPJPdrejKkfv7VhKrraH5+3vdUTX222d/RZrHk8d/Ru3msum/ONupT04uHfo6pQujnXSCjGOTQz+EXIPo5PCvtmfb747Tni0ajtd7o59a4mfIU+tmUShAHBHJNgO9vEcqPQa4RFgsowgKi6xYC6nqrioj+GrCh6alV9Sd9wQ8C6wT8DHK6saTXE73whS/cFpRu0J1yyily2mmnbfTTZ/W6z54e3+WYGvgkDXJ6soBujGw+OUVPojjvvPNET6zYrvm9TDvqqKNkenp6w1TYzCCnp9GdcMIJcvHFF29MxUkFqS2tlidq94VDyxPzoFME/F6WbkpQT5Eri8iMU0nbnYzp+t70+DZXH70b82chaIPv7W9/u5x99tlNNc2tt94qBx54oLcpsd6ancIVcwqBwyVlkFPtq6eSKZ/19vSnP907jeypT31q0/TqtYCasVQ3bz55eDu9oPOr6Uh/kHL//fdvzGfayXEaWBZ6WefVU/xUJzdrV155pbzqVa/auDJVT3O+/vrrA6/GTMMg1yxm/r05gXb19mWXXeZdn1zfgk4J136/+MUvvOuS9RrWzU2/n+k601PHadEIoHej8XKwt0361HT86OeYK4R+3gU0rEEO/Rx+EaKfw7OiZ3wE0M/xscxyJPRzlvSZGwK5J8D3twhLAINcIywWUIQFRFePgP68fUxESn48isWid2pc1kYlamU2AT+DXBRTpW4I9PX1ycrKykaiej3Re97znkwTT9Igp7/MefWrX72RX9QTUz772c96V5OtN91Y/da3viVPeMITvP9pO4PcvffeK7r5fP7552/hq1fennjiiUZca5Zp4Q2evN0XDganRmgpE1hcXPROk9O/3wFN72MdFpFdf5hTjpHpNgiYru9Njw+9m+CHyU9v+Bm2tguh/iXsvvvuK9ddd92Gpkkw/G2HTsogp3r3JS95ifzqV7/amL/Z9a2bA/XTzXqS8OGHH77RbTu9cOmll8qRRx65xRynpxCrtjTlWtX1RLLQy81OgdtcC71CU2t52223bfzPGrN+h/ZrGOSy+jRHm7ddva3X2us7lPWmJrezzjrL+2672267BQajVymfccYZnj7b3F7wghfI1772NXnMYx4TLRF6C3o314vABn1qeoF4X5xQhdDPu8CGNcihn8MvRvRzeFb0jI8A+jk+llmPhH7OugLMD4HcEuD7W4TSY5BrhFW/gCLgpCsEdhHQja1qtSq6MUSDQDMC9S80op4Ap78E/Od//me56KKLNqbSX93rRl2W16wmaZAbHBwUNQGut1e+8pXeiQF68kSYphtyhx56qMfngAMOkN7eXu+kgvVruYIMcroBijkuDGEz+7T7wsHMrIgqSwJ6ipBu5G42KG+KZ61mkhvPMkbmFtO/IFr7/QO92/6ny09vRD0Brt40pNpGr11VbZNlS8ogd/XVV3saTvWvtqi6+a9//ascc8wx3qlxelLz/vvvL3qS8H777beBK0gv2GSO02Sy0MtRvoPceeedXi1vvvnmDfYY5LL81MYzd7t6+8ILL5SrrrrKWxd6iovqrA9+8IOhfoQU9EOmSy65xPuc01ojgN5tjZvlT5mun03HO1T7MXVHfaDo5/ZLh37exTCsQQ79HH7doZ/Ds6JnfATQz/GxNGWkJvrZlDCJAwIQcJcAHrBtagucRjjWblC5+xm2LzP9IqW/eO7s7LQveCLOhED9Cw3d0NSTLB7xiEeEjufTn/60HHvssRv9609ECz1QjB2TMsjp9aZ6epxepbXe1JBaf1pAO6n4vXD74he/KAsLCzI6Orpl6FNPPVU+9KEPhdq0aScmnm2fQLsvHNqPgBFcJKB/k/Tvz8TERFB68zWj3JyL+VuQk+kbfFZ+/0DvxrPy/fSGmrBe+9rXhp7Az2T0sY99zDvVNsuWlEFOT5LSqxTXWyu6uRkXP73w5je/Wd7whjfIXXfdtfH4P/7jP8rll18ue+21V7MhU//3rPRyFE2+3YnNfsA4QS71ZdTShFnrbb+rp6MYN1tKOgcPoXdzUOStKZqun00tSF/NGOf7KwX0czxlQz/v4hjWIId+Drf20M/hONErfgLo5/iZmjBiCP1sQpjEAAEIuEkAD9g2dQVOIxwrN6jc/OzamxUvPOytXVaR17/QKJVKor8yidLm5+fl4IMPFj0VQ5ua6/RkDD0VI6uWlEGuflzNL+pmcjMmfi/cnve854luzNU3ru1pRtOcf8/6hYM5JIgkTgIhXnhgkIsTePSxZyzIIQAAIABJREFUTN/gs/L7B3o3+kL0e6Jeb0S9Ml7HVO2nJyOpFlpvb3vb2+SCCy6IJ8gWR0nKIFc/7tFHHy0XX3xxrD9UqNcLem3o3XffvcUcp1j22GMP0RM5+vp0P9yslpVejmLOxCBn1pqJK5qs9bbf6eom/HgsLr5ZjYPezYp8ZvOarp8zA9NkYgxyKVQG/bwLcliDHPo53MJEP4fjRK/4CaCf42dqwogh9LMJYRIDBCDgJgE8YNvUFTiNcKzcoHLzs2t3VhyZb3f90o6+/oVGlJMX1mOtP1GhlQ3WuPNOyiC3vLwsL3rRi7Zcaagn7h1++OGxpeC3Ybfd4HpqZNirf2ILkoEiE8j6hUPkgHnAeAJcOWV8iTRA0zf4rP3+gd5tf/3X6w1letNNN0lXV1ekwes3vVr5sUWkCUN0TsIgp8YXPTH5M5/5zEYESZgB6/XCdumqOU61/CMf+cgQVNLrkpVe3u6K1PrsMciltx7SnMkEvV1/uroJ343TrEHcc6F34yZqxXim62fTIXLFaoIVQj/vghvGIId+Dr8Y0c/hWdEzXgLo53h5mjAaV6yaUAVigECuCeAB26b8wMn1Z4PkYyJQqB2fX/Ibr1gsetet9vT0xDQdw7hIoP6Fxumnny4nn3xypFTrv8SbsAmQlEEuDTNgM4PcbrvtJvfdd99GjZT3NddcIwcccECkukXp7PdLxijPb9fXbyM97fniymW7cUx44ZBGnsyRPIHFxUXvWlX9+x3QpmrXqq4kHw0zNCHABl/7SwS92z5D3xHq9cY+++zjGeT23nvvSDPq941yubzxjKsGOT991opubgZ3O4NcvQbUsUz8oURWetl2g1za+jft+Zqt/Tj+3QS9rSc7HnrooaKmAG0PetCD5KqrrpJDDjkkjhRzMwZ6Nzel9ksU/dx++dHP7TNEPzd5PxzGIId+Dr8Q0c/hWW3umbaeTXu+1qhEewr9HI2Xyb3RzyZXh9ggAAEIPEAAgxwrAQLxEegXkaqI+DrhKpWKjIyMxDcbIzlFIA6D3M9//nN5yUteIrfddpvHBoNce0tkO4PcSSed5J1e8opXvEJ+//vfb0yk//dll10mD3/4w9ubPODptF8ApD1fItDqBjXhhUMaeTJHsgT0v+ejo6NBkyyKiLpUZpKNgtEjEGCDLwKsJl3Ru/Gx9EaKyyCn5jg1aa03DHLtFSrIIPf85z/fO73uxBNPlK9+9asbkzzqUY/yfijxnOc8p72JY3yaDb7WYKatf9OerzUq0Z4yQW/Xr3/NIIp5M1rGbvZG77pZ1whZoZ8jwEI/xwcrzEjo512UbDDIoZ+3ruqoJyjXfyaiPl+viVr9QdZ2n8209Wza84X5u9RuH/RzuwTNeB79bEYdiAICEIBAMwIY5JoR4t8hEJ2AuuAqfo91d3d7G1f9/bq3SINA8AsNrlj94AYcvw3eejOgdk7rilU1x33kIx+R3XffXfw2Tz/5yU/KCSeckMjyTvsFQNrzJQKtblATXjikkSdzJENAN1b11LilpaWgCdQ1hxs+GfztjMoGXzv0/J9F78bElCuigvXwQQcd5JnQNv/w4K9//ascddRRcumll248mNYVq7q596Uvfcm7/tbPfHPEEUfI5z//edlzzz1jWh3tDZOVXo5iQmKDTwS93d46D3r6e9/7nujfkHvuucfr8pCHPESuvfZa6e3tTWZCh0ZF7zpUzPZSQT+3x8/vafRzTEzRz+jnmJZSwzDo59bIpq1n056vNSrRnjLhfTX6OVrNNvdGP7fOjichAAEIZEEAg1wW1JkzDwT0FDk9wqHol6waftQApZsrNAgogfpf/LVy6sf8/LwcfPDBohuH2p74xCfKjTfeKE9/+tMzg5zUFat+X4R1o/S1r31tbLn6bdj9y7/8i5xxxhmeOU7bHXfcIYcffrjoF8j19tjHPlauu+46UUNs3C3tFwBpzxc3L7/xTHjhkEaezBEvAb3CWk9nmprSW1N9m96zOiwienoczTwCbPAlUxP0bgxc6/VGKycA+5nG1Myr3zeybAMDA1v+bja7CjXMCRiaT/24Rx99tFx88cXeFYpxtXq9sP/++3tmvfXvb3pt4ymnnCKnnXbalimT/KFE1Nyy0ssY5IIr5fcdD73dyOvPf/6z3HnnnfKXv/xFbr31Vnnxi18c2Xha//eklb+tUT9ztvdH79pewdjjRz/HjtQbEP0cA1f08y6I6OcYFtSmIdDPrfFMW8+mPV9rVKI91e77avRzNN5x9UY/x0WScSAAAQikSyC+N8jpxs1sELCFQKlmlCvUB6wvaPU0uaGhIVtyIc4ECdS/0Hj5y18uX/nKV6SzszP0rOeee+6Wk8v0lIurrrpK9tprr9BjxN0xKYPcn/70J3nVq14lagpcb62cuvfWt75VLr/8cs9E+NznPtfbcD3ggAO8IcOeaPGNb3xDDjvsMLn//vs3YnnDG94gn/70pzeMdHFzZbzWCbT7wqH1mXnSVgLj4+PeqXFra2t+KazUjHGBzjlb83Ysbjb4ki0oercNvn56I+qpuHrdu56UdMstt2xEooaxY445po3I2n80KYOcfodS0/J60xOhlNkjHvGI0EGr9n7Tm97kGd5U+yk/NS/pKVPawuiF22+/XV72spdtOVV07733lhtuuEGe+cxnho4lqY4m6eWgHMPq7fXn07giKql65GncMJ+fIB5nnXWW6Ind663VH33V/53Q73vf+ta35AlPeEKeShE6V/RuaFR56oh+Trba6Oc2+KKfd8ELa5BDP4dbcOjncJzoFT8B9HP8TJMeEf2cNGHGhwAEIJAcAQxyybFlZAisE1CHkx7f4OuE0w0d/ZLa19cHsRwTqH+hEXUjQE8OefOb3yyf/exnNyi+5S1vkU996lOxnqYRtURJGeQ0juOOO04uvPDCjZDUMKenyD3sYQ8LFaaeSnDooYfKzTffvNF/82Zy2A07Zf/e975XzjnnnI1x9ASTSy65RN74xjeGioVO6RFo54VDelEykwkE5ubmPGPcZiNuXVzjIqIOjVUT4iWGbQmwwZf8AkHvtsjYT29EPf3t29/+trz0pS/1TlvSZspJSUkZ5L72ta95P5RYb49+9KO9v9X77bdf6CqowU6/g623173udZ6OjmKQ02f1tLTXvOY1W34ooRr8vPPOM+KHEqbo5aDChNXb689jkAu9xDPt2I7evvrqq73vaHpK43rTH4719/eHzslvXdV/xkMP5nhH9K7jBW4vPfRze/zCPI1+DkPJpw/6eReUsAY59HP4xYZ+Ds+KnvERQD/HxzLpkdDPSRNmfAhAAALJE8AglzxjZoDAOgF1wOkuTK8fksHBQW+TJsqJYaB1h0D9Cw3NTA1WRx11VKgkFxcXPZPlXXfdtdE/yvOhJmmhU5IGOd3E1JM/1tujHvUo0S8oPT16Y0XzVr+ZXL+5GmXD7pe//KXoqX8///nPNybWUwq++c1vylOf+tTmwdAjNQLtvHBILUgmypTA6uqqZ4ybmJgIikOPrtTrVOcyDZTJoxBggy8Krfb6oncj8vPTG3qi2de//nV55CMf2XQ0NZGoUf/ss8/e6Bvl+aYTtNEhKYPcL37xC0/3rqzoIZ4PtE984hPynve8J1S0d999t7zyla+U73znOxv99YcO73jHOzb+77B64d5775Xjjz9eLrrooo1nTfqhhEl62a84UfS2Po9BLtQSz7xT2M+PX6B+n2/9Tjw9Pb1hYG2WoN8J3yZ8N24Wd5r/jt5Nk7a1c6Gf0ysd+jkia/TzLmBhDXLo5/CLDP0cnhU94yOAfo6PZVIjoZ+TIsu4EIAABNIngEEufebMCAE9SU6Nch31KAqFgug1kbqZRMsXAT+DXHd3t1xzzTXy+Mc/flsYfhtz++67r1x33XWZXyGTpEHO7+VO2BM79NS3E044YcsJdLpR+qUvfUn23HNPj3fUDTs9fU5P8dvcdA7dsF0/jSRfq9rMbNt54WBmRkQVJ4HJyUnv2r7NpotN4+sdq2qM05PjaHYRYIMv/Xqhd0My99Mb+ugnP/lJT6s0a2ry0ms+N18DHcUs1mz8dv49KYOc38nJUX6YcNlll8nrX//6jROq/H5kEUUv3HrrrXLggQeK6t71plpcTTp6hWuWzTS9XM8iqt7GIJflago/d5TPT/2ofp/vPfbYQ/RkuTCn7t9xxx1y+OGHy/e+972NocN+rw6fod090bt21y/F6NHPKcKuTYV+Dskc/bwLVFiDHPo55OISEfRzeFb0jI8A+jk+lkmMhH5OgipjQgACEMiOAAa57Ngzc74JFGomuZIfhmKx6J0mF/YkrHyjdCN7P4OcZva2t73NM1itm7bqs73vvvvkjDPO8E472txOP/10OfnkkzOHU2+QU6PYtddeK3q1cFCL8oVwZGRERkdHtwylz7///e8PvFpWT1r5/Oc/L0cfffTGdVh60scXv/hFee1rX7sxVtQNu3vuuUeOPPJI+epXv7oxxoMf/GDPdBflSqDMi+Z4AFHWl+MoSG8TAT2FU/+O6t/igDZVM8ftOq4IgjYRYIMvm2qhd0NwD9rgU9PW5ZdfLi9+8YsDR1Fjll41+tOf/nSjzzOf+UzvBxZPfvKTQ8yebJd6g1yzq2PDbvBp1PUnAev/pqf5XnrppduevOfHTPW2niC3+QcNUfWCPv/Od75zC1BTfihhkl6uX3FR9Xa9Qe6JT3yi3HjjjaIGSZo5BKJ+fuoj11PBDznkkI1ro/Xfn/WsZ8kVV1wh+jcuqOnpkHotmn6v29z09Lljjz3WHEAZRYLezQi8vdOin7OpHfo5BHf08y5I6OcQC6aFLujnFqDxSFsE0M9t4UvsYfRzYmgZGAIQgECmBDDIZYqfySEg/SJSFRHfOyErlYroFzKa+wSCDHKauW72nX/++fK0pz1tCwj9dfyJJ54oU1Pq29jV9Jf1Ol6Ya7mSJvv73/9eDjroILnllls2pmpm+ovyhfD222/3Tk1ZWlrakopuUP6///f/5DGPecyW/12Pwj7zzDMbPldHHHGEZ5rbbESMumGnE/md4sKJBUmvsmjjR1lf0Uamt60E/F58bsplUUTKIjJja37E7RFggy/bhYDe3YZ/0AafPrL77rt7J8mVSiXv/7/e9AcSejqZnlyrWmu9mXS1p8Y0ODjo/dBjvTUzuETZ4NMfPLzvfe+T8fGth3o++9nPFv11944dO7b8WCKI2WMf+1jv1GXVa5tbVL2gxhz9kZMae9ab/lDiyiuvlFe84hWZfgJN08ubYUTV2z/+8Y+9H9r84Q9/2BhGf1j2gQ98QHbbbbdMOTP5LgJRPz/17PSUG706Wo2nm5t+XtXspp+pzfXWvwdqmtXvmT/5yU+2PBP2hHHX64fedb3CieSHfk4Ea+hB0c/oZ48A+jn0ZybWjujnWHEyWAgC6OcQkFLugn5OGTjTQQACEEiRAAa5FGEzFQS2IaAuuIrfv+tmjb705wQqt9dP/YagXgtz/fXXb7ku6+///u/lJS95ibcZ8J//+Z9y8803N0DR00JmZmZENwdNaH/+85/lda97nfdr/81NN3n1xAdteq3w5qtJo34h/O53vyt6Pepdd93VkLJ+fg444ACP2Y9+9COP2f3337+ln75s0k3mpzzlKVv+96gbdvqwbs6ccsopctppp20Z60Mf+pCceuqpgafamVCrvMQQdX3lhUse89S/lXqaUb3BdhMLPZ4Sl7obi4MNPjPqiN71qUO93njc4x7nnSKtJ+6uN9VNelLc4x//eFEj1lVXXeWre0466ST5yEc+ssVMl2Xpzz33XN9rYvfee2/vtDb9kYMaYB72sId5YUYxyGl/ZaE685vf/GZDmsrqpS99qfeDEd3g0usZ9YcSm5sa2PQHEjpGfWtFL/idevWCF7xAvva1rzX8aCPtupiklzfnHlVv+/34Rsfr7OyURz/60d7av+iii0JdxZl2DfI0Xyufn3o+232+td56wtz630Q1uernvL7pD8f0M77+vTNPNVjPFb2bx6rHljP6OTaUbQ2EfkY/ewTQz219jlp6GP3cEjYeapEA+rlFcAk8hn5OACpDQgACEDCMAAY5wwpCOLkmoKfIjYlI0Y+CnhyhRqKurq5cQ3I1+foNQd3cfPjDHy5DQ0MNhq4gBvvuu69cdtllst9++xmFye/Kqc0B1l+31coXwh/+8IeeifQ3v/lNpNz1Oia9EtWPWdQNu/WJ/X5luMcee3gbs7pJQ8uWQCvrK9uImT1uAsvLy54xTk8gCWh6z6reW62nx9HcIMAGnzl1RO/W1aJeb+yzzz7e9YDvete7fH8MEVRKPTn35JNPNsYcp3GqAVlNaptPudsc//Of/3zP7LfXXnt5/3NUg5w+E3SlYrMlr+a4Cy+8UPQaWD15r761oheCTrUz5YcSJunldd5R9XYQ4831u/jii+WYY45ptgT49wQJtPL58QtHTwp805ve5P2diNr0FHZdC3k1x6F3o64Y+vsQQD+bsyzQz+jnDQLo53Q/mOjndHnneTb0c/bVRz9nXwMigAAEIJAWAQxyaZFmHgiEJ1CqGeUK9Y90dHR4p8mpaYrmFoH6DcHTTz/duyro8ssv9zZ4/vjHP26b8Hve8x7PQPl3f/d3xoHR0zpOOOEEb4PCr+mpHZ/97Ge9k0S0tfqFUBmVy2X5t3/7t1AMmjGLumG3eVL9pdFrXvOaLeZGk66+DQXI0U6tri9HceQuLb2KT81xa2trfrmv1IxxW++tzh0lJxNmg8+8sqJ3azXxM8jddNNN8tCHPtTTT1/4whe2rd4znvEMOe+88+Tggw827qRaNTPpdad67WH9Cb6alBpXbrzxRtEfLGhrxSCnz+n1qXpKlPJqppm1v57qpqeM/cM//EMg21b1gr5U1+sfN1/zqN/hrrnmGu9U46ybSXpZWbSit2+77TY58sgjt1xnu5lr/Y9vsmaex/lb/fz4sbr33ntlYmJCPvzhD8s999zTFOeee+4po6Ojot/19P+fx4bezWPVE8kZ/ZwI1rYGRT+jn9HPbX2EWnsY/dwaN56KRgD9HI1X3L3Rz3ETZTwIQAACZhPAIGd2fYguvwQ69eZJEfF1wvX29npGOU6jcmeB+Bnk9BQQbfpF/Pzzz/c2GPUkjvUNRt0QPeqoo+Qd73iH6NWqJjfduPzyl78sH/3oR+UHP/iB6EbHeqv/9WO7XwjvuOMOz4x3ySWXyOLi4sZ1WnpSiF65qsa14447rimzVjbs1nPS/I4//nhv83VzO/PMM0WvP6NlR6Dd9ZVd5MzcDgG99k43zOfn54OGGReRsohsvX+vnUl51iQCbPCZVI1dsaB3fQxCeoKcGuT0GiU1mOnVPh//+Me9E5TuvPNOj55eL6jfB9797nfLYYcdZtSpcX5L7ZZbbvGumt+cg/bTH0foVbKai7ZWDXKb9deVV17paeYbbrhBfve7322E86QnPckzrqk+U6Pabrvttu2noh298LnPfc479Urrt950bj3pWU+INqGZoJeVQ6t6W41S//Ef/+Fd0bv5+5GOWf/jGxN45y2Gdj4/Qaz0R1dXXHGF6Oer/vOtV1MfeOCB8sY3vtG7jlr/RuaxoXfzWPVEc0Y/J4q35cHRz+hn9HPLH5/2HkQ/t8ePp7cngH7OZoWgn7PhzqwQgAAEsiaAQS7rCjA/BLYnoPcx6rWrD+wa1bXBwUHPKJfXF8AsHghAAAIQgMB2BHQzVY1xevJIQFPHnF6nOgdJpwmwwWd2edG7ZteH6CAAAQhAwGAC6F2Di2N3aOhns+uHfja7PkQHAQhAAAIGE0A/G1wcQoMABCCQAgEMcilAZgoIxEBAT5JTo1xH/ViFQsG7WnNgYCCGaRgCAhCAAAQg4AYBPUFIr11eWdGbUxua3rGqxjg9OY7mPgE2+OyoMXrXjjoRJQQgAAEIGEIAvWtIIdwMA/1sR13Rz3bUiSghAAEIQMAQAuhnQwpBGBCAAAQyJIBBLkP4TA2BiAQKNZNcye+5YrHonSbX09MTcVi6QwACEIAABNwhoFcr66lxelVfQJuqmeN8nXPukCCTTQTY4LNnOaB37akVkUIAAhCAQEYE0LsZgc/XtOhne+qNfranVkQKAQhAAAIZEUA/ZwSeaSEAAQgYSACDnIFFISQINCHQLyJVEfF1wlUqFRkZGQEiBCAAAQhAIHcE9L9/o6OjQXkvikhZRGZyB4aE2eCzbw2gd+2rGRFDAAIQgEAKBNC7KUBmCiWAfrZvHaCf7asZEUMAAhCAQAoE0M8pQGYKCEAAAhYRwCBnUbEIFQJ1BNQFV/Gj0t3d7Z0m19+v70ZoEIAABCAAAbcJzMzMeKfGLS0tBSWqrjnc424vg+2yY4PP3tqjd+2tHZFDAAIQgECMBNC7McJkqDAE0M9hKJnZB/1sZl2ICgIQgAAEUiaAfk4ZONNBAAIQsIQABjlLCkWYEAggoKfIjYlI0e/fS6WSVKtV6erqAiAEIAABCEDAOQLLy8ueMW56ejooN71ndVhE9PQ4Wn4JsMFnd+3Ru3bXj+ghAAEIQKANAujdNuDxaDsE0M/t0Mv+WfRz9jUgAghAAAIQyIgA+jkj8EwLAQhAwBICGOQsKRRhQqAJgVLNKFeo79fR0eGdJjc0NATEnBKYnZ1N9TTB008/XU4++eSc0iZtCEAgLQLj4+OeOW5tbc1vypWaMW4qrXiYx2gCbPAZXZ7QwaF3Q6N6oOP3v/99OfDAA4P+TkYcrXl3/XHO5ORk84457IEez2HRSRkCMRBA78YAkSFaJYB+bpWcWc+hnyPWA/0cEViC3dHPCcJlaAg4TAD97HBxSQ0CEIBATAQwyMUEkmEgYACBThGpioivE663t9czyvX19RkQKiGkSYAXCmnSZi4IQCBpAnNzc54xbn5+PmiqcREpi8hq0rEwvjUE2OCzplRNA0XvNkW0qwMbfBFgJdwVPZ4wYIaHgGME0LuOFdTOdNDPdtbNL2r0c4Raop8jwEq4K/o5YcAMDwHHCKCfHSso6UAAAhBIkAAGuQThMjQEMiKgDji9drXXb/7BwUHPKNfZqe9HaHkgwAuFPFSZHCHgPoHV1VXPGDcxMRGUrDrm9DrVOfdpkGFEAmzwRQRmQXf0bogiscEXAlJKXdDjKYFmGghYTgC9a3kB3Qof/exWPTUb9HOImqKfQ0BKqQv6OSXQTAMBywmgny0vIOFDAAIQyIAABrkMoDMlBFIioCfJqVGuo36+QqEg1WpVBgYGUgqFaSAAAQhAAAKtE9Ar+8rlsqys6M2pDU3vWFVjnJ4cR4OAHwE2+NxdF+hdd2tLZhCAAARyRQC9m6ty25As+tmGKrUWI/q5NW48BQEIQAAChhFAPxtWEMKBAAQgYAkBDHKWFIowIdAigULNJFfye75YLHqnyfX09LQ4PI9BAAIQgAAEkiOwsLDgGeP0l8MBbapmjvN1ziUXGSNbRoANPssKFjFc9G5EYHSHAAQgAAFzCKB3zakFkWwhgH52e0Ggn92uL9lBAAIQcJoA+tnp8pIcBCAAgcQJYJBLHDETQMAIAv0iUhURXydcpVKRkZERIwIlCAhAAAIQgIAS0P8ujY6OBsFYFJGyiMxACwIhCLDBFwKSA13Quw4UkRQgAAEI5IkAejdP1bYuV/SzdSVrKWD0c0vYeAgCEIAABLIigH7OijzzQgACEHCHAAY5d2pJJhAIQ0BdcBW/jt3d3d5pcv39+m6EBgEIQAACEMiGwMzMjAwPD8vS0lJQAOqaw9WdTXlsnZUNPlsr11rc6N3WuPEUBCAAAQikRAC9mxJopmmHAPq5HXr2PYt+tq9mRAwBCEAgVwTQz7kqN8lCAAIQSJQABrlE8TI4BIwkoKfIjYlI0S+6Uqkk1WpVurq6jAyeoCAAAQhAwE0Cy8vLnjFueno6KEG9Z3VYRPT0OBoEohBggy8KLTf6onfdqCNZQAACEHCKAHrXqXK6ngz62fUKN+aHfs5fzckYAhCAgPEE0M/Gl4gAIQABCFhHAIOcdSUjYAjERqBUM8oV6kfs6OjwTpMbGhqKbTIGggAEIAABCAQRGB8f98xxa2trfl1Wasa4KQhCoEUCbPC1CM6Bx9C7DhSRFCAAAQi4QAC960IVc5UD+jlX5d6SLPo5v7UncwhAAAJGEUA/G1UOgoEABCDgDAEMcs6UkkQg0BKBThGpioivE663t9czyvX19bU0OA9BAAIQgAAEtiMwNzfnGePm5+eDuo2LSFlEViEJgTYIsMHXBjwHHkXvOlBEUoAABCBgKwH0rq2Vy33c6Od8LwH0c77rT/YQgAAEMiWAfs4UP5NDAAIQcJ4ABjnnS0yCEAhFQB1weu1qr1/vwcFBzyjX2anvR2gQgAAEIACB9gisrq56xriJiYmggdQxp9epzrU3E09DwCPABh8LQQmgd1kHEIAABCCQGgH0bmqomSgZAujnZLjaNir62baKES8EIAABiwmgny0uHqFDAAIQsIgABjmLikWoEEiBgJ4kp0a5jvq5CoWCVKtVGRgYSCEMpoAABCAAAVcJTE5OSrlclpUVvTm1oekdq2qM05PjaBCIiwAbfHGRdGMc9K4bdSQLCEAAAsYSQO8aWxoCC08A/RyeVR56op/zUGVyhAAEIJAhAfRzhvCZGgIQgEDOCGCQy1nBSRcCIQgUaia5kl/fYrHonSbX09MTYii6QAACEIAABB4gsLCw4BnjZmdng5BM1cxxvs45OEKgDQJs8LUBz9FH0buOFpa0IAABCGRJAL2bJX3mjpkA+jlmoA4Mh352oIikAAEIQMA0Auhn0ypCPBCAAATcJ4BBzv0akyEEWiXQLyJVEfF1wlUqFRkZGWl1bJ6DAAQgAIEcEdD/XoyOjgZlvCgiZRGZyRESUk2XABt86fK2aTb0rk3VIlYIQAACBhNA7xpcHEJrhQD6uRVq+XgG/ZyPOpMlBCAAgcRoPL5LAAAgAElEQVQJoJ8TR8wEEIAABCDgQwCDHMsCAhBoRkBdcBW/Tt3d3d5pcv39+m6EBgEIQAACENhKYGZmRoaHh2VpaSkIjbrmcFuzcJImwAZf0oTtHx+9a38NyQACEIBAJgTQu5lgZ9LkCaCfk2ds+wzoZ9srSPwQgAAEMiKAfs4IPNNCAAIQgIBHAIMcCwECEAhDQE+RGxORol/nUqkk1WpVurq6woxFHwhAAAIQcJzA8vKyZ4ybnp4OylTvWR0WET09jgaBpAmwwZc0YTfGR++6UUeygAAEIJAKAfRuKpiZJDsC6Ofs2Ns0M/rZpmoRKwQgAIGMCaCfMy4A00MAAhCAgEcAgxwLAQIQiEKgVDPKFeof6ujo8E6TGxoaijIefSEAAQhAwDEC4+PjnjlubW3NL7OVmjFuyrG0ScdsAmzwmV0f06JD75pWEeKBAAQgYBgB9K5hBSGcJAign5Og6u6Y6Gd3a0tmEIAABGIhgH6OBSODQAACEIBADAQwyMUAkSEgkDMCnSJSFRFfJ1xvb69nlOvr68sZFtKFAAQgkG8Cc3NznjFufn4+CMS4iJRFZDXfpMg+AwJs8GUA3fIp0buWF5DwIQABCCRBAL2bBFXGNJQA+tnQwhgcFvrZ4OIQGgQgAIGsCKCfsyLPvBCAAAQgEEQAgxxrAwIQaJWAOuD02tVevwEGBwc9o1xnp74foUEAAhCAgKsEVldXPWPcxMREUIrqmNPrVOdcZUBexhNgg8/4EhkbIHrX2NIQGAQgAIH0CKB302PNTMYQQD8bUwrrAkE/W1cyAoYABCAQPwH0c/xMGRECEIAABOIhgEEuHo6MAoE8E9CT5NQo11EPoVAoSLValYGBgTzzIXcIQAACzhKYnJyUcrksKyt6c2pD0ztW1RinJ8fRIJAlATb4sqTvxtzoXTfqSBYQgAAEIhNA70ZGxgNuEEA/u1HHLLNAP2dJn7khAAEIZEgA/ZwhfKaGAAQgAIGmBDDINUVEBwhAIASBQs0kV/LrWywWvdPkenp6QgxFFwhAAAIQMJ3AwsKCZ4ybnZ0NCnWqZo7zdc6Znh/xOUeADT7nSppJQujdTLAzKQQgAIFsCKB3s+HOrMYQQD8bUwqrA0E/W10+gocABCAQjQD6ORovekMAAhCAQDYEMMhlw51ZIeAqgX4RqYqIrxOuUqnIyMiIq7mTFwQgAIFcENC/46Ojo0G5LopIWURmcgGDJG0hwAafLZWyI070rh11IkoIQAACLRNA77aMjgfdIYB+dqeWJmSCfjahCsQAAQhAIEEC6OcE4TI0BCAAAQjESgCDXKw4GQwCEKgRUBdcxY9Gd3e3d5pcf7++G6FBAAIQgIAtBGZmZmR4eFiWlpaCQlbXHC5oWwqarzjZ4MtXvdPKFr2bFmnmgQAEIJASAfRuSqCZxgYC6GcbqmRfjOhn+2pGxBCAAAS2JYB+ZoFAAAIQgIBtBDDI2VYx4oWAPQT0FLkxESn6hVwqlaRarUpXV5c9GREpBCAAgRwSWF5e9oxx09PTQdnrPavDIqKnx9EgYCIBNvhMrIobMaF33agjWUAAAjkngN7N+QIgfT8C6GfWRVIE0M9JkWVcCEAAAikSQD+nCJupIAABCEAgVgIY5GLFyWAQgIAPgVLNKFeo/7eOjg7vNLmhoSHAQQACEICAgQTGx8c9c9za2ppfdCs1Y9yUgaETEgQ2E2CDj/WQNAH0btKEGR8CEIBAQgTQuwmBZVjbCaCfba+g+fGjn82vERFCAAIQ8CWAfmZhQAACEICAzQQwyNlcPWKHgD0EOkWkKiK+Trje3l7PKNfX12dPRkQKAQhAwGECc3NznjFufn4+KMtxESmLyKrDGEjNHQJs8LlTS5MzQe+aXB1igwAEIFBHAL3LkoDAtgTQzyyQNAign9OgzBwQgAAEYiKAfo4JJMNAAAIQgECmBDDIZYqfySGQOwLqgNNrV3v9Mh8cHPSMcp2d+n6EBgEIQAACaRNYXV31jHETExNBU6tjTq9TnUs7NuaDQBsE2OBrAx6PRiaA3o2MjAcgAAEIpEcAvZsea2aymgD62eryWRc8+tm6khEwBCCQJwLo5zxVm1whAAEIuE8Ag5z7NSZDCJhIQE+SU6NcR31whUJBqtWqDAwMmBg3MUEAAhBwlsDk5KSUy2VZWdGbUxua3rGqxjg9OY4GAdsIsMFnW8XciBe960YdyQICEHCIAHrXoWKSStIE0M9JE2Z8PwLoZ9YFBCAAAcMIoJ8NKwjhQAACEIBA2wQwyLWNkAEgAIEWCRRqJrmS3/PFYtE7Ta6np6fF4XkMAhCAAATCEFhYWPCMcbOzs0Hdp2rmOF/nXJg56AOBjAmwwZdxAXI8PXo3x8UndQhAwBwC6F1zakEk1hBAP1tTKucCRT87V1ISggAEbCSAfraxasQMAQhAAAJhCGCQC0OJPhCAQJIE+kWkKiK+TrhKpSIjIyNJzs/YEIAABHJLQP++jo6OBuW/KCJlEZnJLSASd4UAG3yuVNLePNC79taOyCEAAcsJoHctLyDhZ0UA/ZwVeeZdJ4B+Zi1AAAIQyIgA+jkj8EwLAQhAAAKpEMAglwpmJoEABEIQUBdcxa9fd3e3d5pcf7++G6FBAAIQgEC7BGZmZmR4eFiWlpaChlLXHO7kdkHzvCkE2OAzpRLEgd5lDUAAAhBIiQB6NyXQTOMqAfSzq5W1Ly/0s301I2IIQMBSAuhnSwtH2BCAAAQgEIkABrlIuOgMAQgkTEBPkRsTkaLfPKVSSarVqnR1dSUcBsNDAAIQcJPA8vKyZ4ybnp4OSlDvWR0WET09jgYBVwiwwedKJd3IA73rRh3JAgIQMJQAetfQwhCWbQTQz7ZVzO140c9u15fsIACBjAmgnzMuANNDAAIQgECqBDDIpYqbySAAgZAESjWjXKG+f0dHh3ea3NDQUMih6AYBCEAAAkpgfHzcM8etra35AVmpGeOmoAUBBwmwwedgUR1ICb3rQBFJAQIQMIsAetesehCN1QTQz1aXz9ng0c/OlpbEIACBrAign7Miz7wQgAAEIJAVAQxyWZFnXghAoBmBThGpioivE663t9czyvX19TUbh3+HAAQgkGsCc3NznjFufn4+iMO4iJRFZDXXoEjeZQJs8LlcXbtzQ+/aXT+ihwAEDCGA3jWkEIThEgH0s0vVdCsX9LNb9SQbCEAgIwLo54zAMy0EIAABCGROAINc5iUgAAhAoAkBdcDptau9fv0GBwc9o1xnp74foUEAAhCAwDqB1dVVzxg3MTERBEUdc3qd6hzUIOA4ATb4HC+wA+mhdx0oIilAAALpE0Dvps+cGXNDAP2cm1Jbmyj62drSETgEIJAlAfRzlvSZGwIQgAAETCCAQc6EKhADBCAQhoCeJKdGuY76zoVCQarVqgwMDIQZhz4QgAAEnCcwOTkp5XJZVlb05tSGpnesqjFOT46jQSAPBNjgy0OV3cgRvetGHckCAhBIgQB6NwXITJFnAujnPFffrtzRz3bVi2ghAIEMCaCfM4TP1BCAAAQgYAwBDHLGlIJAIACBEAQKNZNcya9vsVj0jHI7duwIMRRdIAABCLhHYGFhwTPGzc7OBiU3VTPH+Trn3CNCRhDwCLDBx0KwiQB616ZqESsEIJA6AfRu6siZMJ8E0M/5rLutWaOfba0ccUMAAqkQQD+ngplJIAABCEDAEgIY5CwpFGFCAAJbCPSLSFVEevy4VCoVGRkZARkEIACBXBHQv3ujo6NBOS+KSFlEZnIFhWQh8AABNvhYCTYSQO/aWDVihgAEEiWA3k0UL4NDYDMB9DPrwUYC6Gcbq0bMEIBAogTQz4niZXAIQAACELCQAAY5C4tGyBCAwAYBdcFV/Hh0d3fL2NiY9PfruxEaBCAAAXcJzMzMyPDwsCwtLQUlqa45XMPuLgEya06ADb7mjOhhLgH0rrm1ITIIQCAlAujdlEAzDQR2EUA/sxpsJoB+trl6xA4BCMRCAP0cC0YGgQAEIAABBwlgkHOwqKQEgZwR0FPkxkSk6Jd3qVTyrl3t6urKGRbShQAEXCewvLzsGeOmp6eDUtV7VodFRE+Po0EgzwTY4Mtz9d3IHb3rRh3JAgIQiEgAvRsRGN0hEB8B9HN8LBkpGwLo52y4MysEIJAxAfRzxgVgeghAAAIQMJ4ABjnjS0SAEIBASAKlmlGuUN+/o6PDO01uaGgo5FB0gwAEIGA2gZ07d0q5XJa1tTW/QFdqxrgps7MgOgikRoANvtRQM1HCBNC7CQNmeAhAwBwC6F1zakEkuSSAfs5l2Z1MGv3sZFlJCgIQ8COAfmZdQAACEIAABJoTwCDXnBE9IAABewh0ikhVRHydcL29vZ5Rrq+vz56MiBQCEIDAJgJzc3PeqXHz8/NBXMZFpCwiq4CDAAQ2CLDBx2JwiQB616VqkgsEINBAAL3LooCAEQTQz0aUgSBiIoB+jgkkw0AAAmYSQD+bWReiggAEIAABMwlgkDOzLkQFAQi0R0AdcHrtaq/fMIODg55RrrNT34/QIAABCJhPYHV11TPGTUxMBAWrjjm9TnXO/GyIEAKpE2CDL3XkTJgCAfRuCpCZAgIQSI8Aejc91swEgRAE0M8hINHFOgLoZ+tKRsAQgMB2BNDPrA8IQAACEIBAdAIY5KIz4wkIQMAeAnqSnBrlOupDLhQKUq1WZWBgwJ5siBQCEMglgcnJSe861ZUVvTm1oekdq2qM05PjaBCAgD8BNvhYGS4TQO+6XF1yg0BOCKB3c1Jo0rSJAPrZpmoRa1QC6OeoxOgPAQgYRwD9bFxJCAgCEIAABCwhgEHOkkIRJgQg0DKBQs0kV/IboVgseka5HTt2tDwBD0IAAhBIgsDCwoJnjJudnQ0afqpmjvN1ziURE2NCwFICbPBZWjjCDk0AvRsaFR0hAAGTCKB3TaoGsUBgCwH0MwvCdQLoZ9crTH4QcJQA+tnRwpIWBCAAAQikRgCDXGqomQgCEMiYQL+IVEWkxy+OSqUiIyMjGYfI9BCAAAQeIKB/j0ZHR4NwLIpIWURm4AUBCIQiwAZfKEx0coAAeteBIpICBPJCAL2bl0qTp6UE0M+WFo6wIxNAP0dGxgMQgEBWBNDPWZFnXghAAAIQcIkABjmXqkkuEIBAGALqgqv4dezu7paxsTHp79d3IzQIQAAC6ROYmZmR4eFhWVpaCppcXXO4edMvDTPaTYANPrvrR/TRCaB3ozPjCQhAICUC6N2UQDMNBNojgH5ujx9P20cA/WxfzYgYArkhgH7OTalJFAIQgAAEUiCAQS4FyEwBAQgYR0BPkRsTkaJfZKVSybt2taury7jACQgCEHCTwPLysmeMm56eDkpQ71kdFhE9PY4GAQhEI8AGXzRe9HaDAHrXjTqSBQScIYDedaaUJJIPAujnfNSZLLcSQD+zIiAAAaMIoJ+NKgfBQAACEICAIwQwyDlSSNKAAARaIlCqGeUK9U93dHR4p8kNDQ21NDAPQQACEAhLYOfOnVIul2Vtbc3vkZWaMW4q7Hj0gwAEGgiwwceiyDMB9G6eq0/uEDCEAHrXkEIQBgTCE0A/h2dFT/cIoJ/dqykZQcA6Auhn60pGwBCAAAQgYAkBDHKWFIowIQCBxAh0ikhVRHydcL29vZ5Rrq+vL7EAGBgCEMgngbm5Oe/UuPn5+SAA4yJSFpHVfBIiawjERoANvthQMpClBNC7lhaOsCFgOwH0ru0VJP4cE0A/57j4pO4RQD+zECAAgUwIoJ8zwc6kEIAABCCQIwIY5HJUbFKFAAS2JaAOOL12tdev1+DgoGeU6+zU9yM0CEAAAq0TWF1d9YxxExMTQYOoY06vU51rfRaehAAENhFgg4/lAIEHCKB3WQkQgEAqBNC7qWBmEggkSQD9nCRdxraJAPrZpmoRKwQsJoB+trh4hA4BCEAAAlYRwCBnVbkIFgIQSIGAniSnRrmO+rkKhYJUq1UZGBhIIQymgAAEXCQwOTnpXae6sqI3pzY0vWNVjXF6chwNAhCIjwAbfPGxZCQ3CKB33agjWUDASALoXSPLQlAQiEoA/RyVGP1dJ4B+dr3C5AeBDAmgnzOEz9QQgAAEIJA7AhjkcldyEoYABEIQKNRMciW/vsVi0TPK7dixI8RQdIEABCAgsrCw4BnjZmdng3BM1cxxvs45GEIAAm0RYIOvLXw87CgB9K6jhSUtCGRFAL2bFXnmhUAiBNDPiWBlUMsJoJ8tLyDhQ8A0Auhn0ypCPBCAAAQgkAcCGOTyUGVyhAAEWiXQLyJVEenxG6BSqcjIyEirY/McBCCQEwL6d2J0dDQo20URKYvITE5wkCYEsiDABl8W1JnTFgLoXVsqRZwQMJgAetfg4hAaBFojgH5ujRtP5YMA+jkfdSZLCCRKAP2cKF4GhwAEIAABCAQSwCDH4oAABCDQnIC64Cp+3bq7u2VsbEz6+/XdCA0CEIDALgIzMzMyPDwsS0tLQVjUNYfLlkUDgeQJsMGXPGNmsJ8Aetf+GpIBBFIngN5NHTkTQiAtAujntEgzj80E0M82V4/YIZARAfRzRuCZFgIQgAAEIFAjgEGOpQABCEAgHAE9RW5MRIp+3UulknftaldXV7jR6AUBCDhLYHl52TPGTU9PB+Wo96wOi4ieHkeDAASSJ8AGX/KMmcENAuhdN+pIFhBInAB6N3HETACBrAmgn7OuAPPbQgD9bEuliBMCGRNAP2dcAKaHAAQgAAEI1AhgkGMpQAACEIhGoFQzyhXqH+vo6PBOkxsaGoo2Ir0hAAFnCOzcuVPK5bKsra355bRSM8ZNOZMwiUDADgJs8NlRJ6I0hwB615xaEAkEjCOA3jWuJAQEgSQIoJ+ToMqYLhNAP7tcXXKDQJsE0M9tAuRxCEAAAhCAQIwEMMjFCJOhIACB3BDoFJGqiPg64Xp7ez2jXF9fX26AkCgE8k5gbm7OOzVufn4+CMW4iJRFZDXvrMgfAhkQYIMvA+hMaT0B9K71JSQBCMRLAL0bL09Gg4DhBNDPhheI8IwkgH42siwEBYHsCKCfs2PPzBCAAAQgAIEgAhjkWBsQgAAEWiegDji9drXXb4jBwUHPKNfZqe9HaBCAgIsEVldXPWPcxMREUHrqmNPrVOdczJ+cIGAJATb4LCkUYRpJAL1rZFkICgLpEUDvpseamSBgEAH0s0HFIBTrCKCfrSsZAUMgXgLo53h5MhoEIAABCEAgTgIY5OKkyVgQgEBeCehJcmqU66gHUCgUpFqtysDAQF7ZkDcEnCUwOTnpXae6sqI3pzY0vWNVjXF6chwNAhDIlgAbfNnyZ3Y3CKB33agjWUAgEgH0biRcdIaASwTQzy5Vk1yyIoB+zoo880IgQwLo5wzhMzUEIAABCEAgBAEMciEg0QUCEIBACAKFmkmu5Ne3WCx6RrkdO3aEGIouEICAyQQWFhY8Y9zs7GxQmFM1c5yvc87k3IgNAo4SYIPP0cKSVuoE0LupI2dCCGRDAL2bDXdmhYBBBNDPBhWDUKwmgH62unwED4HwBNDP4VnREwIQgAAEIJAlAQxyWdJnbghAwEUC/SJSFZEev+QqlYqMjIy4mDc5QSAXBPTzOzo6GpTrooiURWQmFzBIEgL2EGCDz55aEakdBNC7dtSJKCHQEgH0bkvYeAgCrhFAP7tWUfLJmgD6OesKMD8EEiSAfk4QLkNDAAIQgAAEYiaAQS5moAwHAQhAoEZAXXAVPxrd3d0yNjYm/f36boQGAQjYQGBmZkaGh4dlaWkpKFx1zeF+taGYxJhHAmzw5bHq5JwGAfRuGpSZAwIpEUDvpgSaaSBgBwH0sx11Ikr7CKCf7asZEUMgkAD6mcUBAQhAAAIQsI8ABjn7akbEEICAPQT0FLkxESn6hVwqlbxrV7u6uuzJiEghkDMCy8vLnjFueno6KHO9Z3VYRPT0OBoEIGAmATb4zKwLUblBAL3rRh3JIscE0Ls5Lj6pQyCYAPqZ1QGB5Aign5Njy8gQSIUA+jkVzEwCAQhAAAIQSIQABrlEsDIoBCAAgS0ESjWjXKGeS0dHh3ea3NDQEMggAAHDCOzcuVPK5bKsra35RbZSM8ZNGRY24UAAAo0E2OBjVUAgeQLo3eQZMwMEYieA3o0dKQNCwBUC6GdXKkkeJhNAP5tcHWKDQAAB9DNLAwIQgAAEIGA3AQxydteP6CEAAXsIdIpIVUR8nXC9vb2eUa6vr8+ejIgUAo4SmJub806Nm5+fD8pwXETKIrLqKALSgoBrBNjgc62i5GMqAfSuqZUhLgjUEUDvsiQgAIEmBNDPLBEIpEMA/ZwOZ2aBQNsE0M9tI2QACEAAAhCAgBEEMMgZUQaCgAAEckRAHXB67WqvX86Dg4OeUa6zU9+P0CAAgTQJrK6uesa4iYmJoGnVMafXqc6lGRdzQQACbRNgg69thAwAgUgE0LuRcNEZAukRQO+mx5qZIGA5AfSz5QUkfOsIoJ+tKxkB54UA+jkvlSZPCEAAAhDICwEMcnmpNHlCAAKmEdCT5NQo11EfWKFQkGq1KgMDA6bFTDwQcJbA5OSkd53qyorenNrQ9I5VNcbpyXE0CEDAPgJs8NlXMyJ2gwB61406koUjBNC7jhSSNCCQDgH0czqcmQUC9QTQz6wJCBhEAP1sUDEIBQIQgAAEIBATAQxyMYFkGAhAAAItECjUTHIlv2eLxaJnlNuxY0cLQ/MIBCAQhsDCwoJnjJudnQ3qPlUzx/k658LMQR8IQCBzAmzwZV4CAsgxAfRujotP6mYQQO+aUQeigIBlBNDPlhWMcJ0igH52qpwkYyMB9LONVSNmCEAAAhCAQDgCGOTCcaIXBCAAgSQJ9ItIVUR6/CapVCoyMjKS5PyMDYFcEtDP1ejoaFDuiyJSFpGZXMIhaQi4RYANPrfqSTZ2EkDv2lk3oracAHrX8gISPgSyI4B+zo49M0NgnQD6mbUAgQwIoJ8zgM6UEIAABCAAgRQJYJBLETZTQQACEGhCQF1wFb8+3d3dMjY2Jv39+m6EBgEItENgZmZGhoeHZWlpKWgYdc3hSm0HMs9CwCwCbPCZVQ+iyTcB9G6+60/2KRFA76YEmmkg4C4B9LO7tSUz+wign+2rGRFbSAD9bGHRCBkCEIAABCDQAgEMci1A4xEIQAACCRLQU+TGRKToN0epVPKuXe3q6kowBIaGgJsElpeXPWPc9PR0UIJ6z+qwiOjpcTQIQMAdAmzwuVNLMnGDAHrXjTqShYEE0LsGFoWQIGAnAfSznXUjancJoJ/drS2ZZUwA/ZxxAZgeAhCAAAQgkDIBDHIpA2c6CEAAAiEJlGpGuUJ9/46ODu80uaGhoZBD0Q0CENi5c6eUy2VZW1vzg7FSM8ZNQQoCEHCSABt8TpaVpBwggN51oIikYA4B9K45tSASCDhAAP3sQBFJwUkC6Gcny0pSWRFAP2dFnnkhAAEIQAAC2RHAIJcde2aGAAQg0IxAp4hURcTXCdfb2+sZ5fr6+pqNw79DILcE5ubmvFPj5ufngxiMi0hZRFZzC4nEIeA+ATb43K8xGdpLAL1rb+2I3BAC6F1DCkEYEHCLAPrZrXqSjVsE0M9u1ZNsMiCAfs4AOlNCAAIQgAAEDCGAQc6QQhAGBCAAgW0IqANOr13t9eszODjoGeU6O/X9CA0CEFACq6urnjFuYmIiCIg65vQ61TmIQQACzhNgg8/5EpOgAwTQuw4UkRTSJYDeTZc3s0EgZwTQzzkrOOlaSQD9bGXZCDpLAujnLOkzNwQgAAEIQMAMAhjkzKgDUUAAAhAIQ0BPklOjXEd950KhINVqVQYGBsKMQx8IOE1gcnLSu051ZUVvTm1oeseqGuP05DgaBCCQDwJs8OWjzmTpBgH0rht1JIuECaB3EwbM8BCAAPqZNQABewign+2pFZFmSAD9nCF8poYABCAAAQgYRACDnEHFIBQIQAACIQgUaia5kl/fYrHoGeV27NgRYii6QMAtAgsLC54xbnZ2NiixqZo5ztc55xYNsoEABDYRYIOP5QABuwigd+2qF9GmSAC9myJspoJAvgmgn/Ndf7K3jwD62b6aEXFKBNDPKYFmGghAAAIQgIAlBDDIWVIowoQABCBQR6BfRKoi0uNHplKpyMjICNAgkBsCut5HR0eD8l0UkbKIzOQGCIlCAAKbCbDBx3qAgJ0E0Lt21o2oEyKA3k0ILMNCAAJ+BNDPrAsI2EkA/Wxn3Yg6IQLo54TAMiwEIAABCEDAYgIY5CwuHqFDAAIQ+BsBdcFV/Eh0d3fL2NiY9PfruxEaBNwkMDMzI8PDw7K0tBSUoLrmcIu6WX6ygkBYAmzwhSVFPwiYSQC9a2ZdiColAujdlEAzDQQgsJkA+pn1AAG7CaCf7a4f0bdJAP3cJkAehwAEIAABCDhMAIOcw8UlNQhAIDcE9BS5MREp+mVcKpW8a1e7urpyA4RE3SewvLzsGeOmp6eDktV7VodFRE+Po0EAAvkmwAZfvutP9m4QQO+6UUeyiEAAvRsBFl0hAIG4CaCf4ybKeBBInwD6OX3mzJgxAfRzxgVgeghAAAIQgIAFBDDIWVAkQoQABCAQkkCpZpQr1Pfv6OjwTpMbGhoKORTdIGAugZ07d0q5XJa1tTW/IFdqxrgpczMgMghAIGUCbPClDJzpIJAgAfRugnAZ2hwC6F1zakEkEMgpAfRzTgtP2k4SQD87WVaSqieAfmZNQAACEIAABCAQhgAGuTCU6AMBCEDAHgKdIlIVEV8nXG9vr2eU6+vrsycjIoVAjcDc3Jx3atz8/HwQk3ERKYvIKtAgAAEIbCLABh/LAQJuEUDvulVPstlEAL3LcoAABAwhgH42pBCEAYGYCKCfYwLJMOYRQD+bVxMiggAEIAABCJhMAIOcydUhNghAAAKtE1AHnF672us3xODgoGeU6+zU9yM0CJhNYHV11TPGTUxMBAWqjjm9TnXO7O1DipAAACAASURBVEyIDgIQyIgAG3wZgWdaCCRMAL2bMGCGT48Aejc91swEAQiEIoB+DoWJThCwjgD62bqSEXAQAfQzawMCEIAABCAAgVYIYJBrhRrPQAACELCHgJ4kp0a5jvqQC4WCVKtVGRgYsCcbIs0dgcnJSe861ZUVvTm1oekdq2qM05PjaBCAAASCCLDBx9qAgNsE0Ltu19f57NC7zpeYBCFgIwH0s41VI2YIhCeAfg7Pip4GEkA/G1gUQoIABCAAAQhYQgCDnCWFIkwIQAACbRAo1ExyJb8xisWiZ5TbsWNHG1PwKATiJbCwsOAZ42ZnZ4MGnqqZ43ydc/FGw2gQgIDlBNjgs7yAhA+BEATQuyEg0cUsAuhds+pBNBCAwBYC6GcWBATcJ4B+dr/GzmWIfnaupCQEAQhAAAIQSJ0ABrnUkTMhBCAAgcwI9ItIVUR6/CKoVCoyMjKSWXBMDIF1AroOR0dHg4AsikhZRGYgBgEIQCAkATb4QoKiGwQcIIDedaCIeUgBvZuHKpMjBKwmgH62unwED4FIBNDPkXDROSsC6OesyDMvBCAAAQhAwC0CGOTcqifZQAACEAhDQF1wFb+O3d3dMjY2Jv39+m6EBoF0CczMzMjw8LAsLS0FTayuOVyc6ZaF2SDgAgE2+FyoIjlAIBoB9G40XvROiQB6NyXQTAMBCLRLAP3cLkGeh4B9BNDP9tUsFxGjn3NRZpKEAAQgAAEIpEYAg1xqqJkIAhCAgFEE9BS5MREp+kVVKpW8a1e7urqMCppg3CSwvLzsGeOmp6eDEtR7VodFRE+Po0EAAhCISoANvqjE6A8BNwigd92ooxNZoHedKCNJQCBPBNDPeao2uUJgFwH0M6vBGALoZ2NKQSAQgAAEIAABpwhgkHOqnCQDAQhAIDKBUs0oV6h/sqOjwztNbmhoKPKgPACBsAR27twp5XJZ1tbW/B5ZqRnjpsKORz8IQAACPgTY4GNZQCDfBNC7+a5/5tmjdzMvAQFAAALRCaCfozPjCQi4RAD97FI1LcwF/Wxh0QgZAhCAAAQgYAkBDHKWFIowIQABCCRIoFNEqiLi64Tr7e31jHJ9fX0JhsDQeSNwww03eMa4+fn5oNTHRaQsIqt5Y0O+EIBA7ATY4IsdKQNCwDoC6F3rSmZ/wOhd+2tIBhDIMQH0c46LT+oQqBFAP7MUUieAfk4dORNCAAIQgAAEckcAg1zuSk7CEIAABAIJqANOr13t9esxODjoGeU6O/X9CA0CrRFYXV31rlOdmJgIGkAdc3qd6lxrM/AUBCAAgQYCbPCxKCAAgXUC6F3WQuIE0LuJI2YCCEAgeQLo5+QZMwMEbCGAfralUhbHiX62uHiEDgEIQAACELCMAAY5ywpGuBCAAARSIKAnyalRrqN+rkKhINVqVQYGBlIIgylcIzA5OemdGreyojenNjS9Y1WNcXpyHA0CEIBAnATY4IuTJmNBwA0C6F036mhcFuhd40pCQBCAQGsE0M+tceMpCLhMAP3scnUzzA39nCF8poYABCAAAQjkkAAGuRwWnZQhAAEIhCBQqJnkSn59i8WiZ5TbsWNHiKHokncCCwsLnjFudnY2CMVUzRzn65zLOz/yhwAE2ibABl/bCBkAAk4SQO86WdZskkLvZsOdWSEAgcQIoJ8TQ8vAELCaAPrZ6vKZFTz62ax6EA0EIAABCEAgLwQwyOWl0uQJAQhAoDUC/SJSFZEev8crlYqMjIy0NjJP5YKAro/R0dGgXBdFpCwiM7mAQZIQgEBWBNjgy4o880LADgLoXTvqZGyU6F1jS0NgEIBA6wTQz62z40kI5IEA+jkPVU4wR/RzgnAZGgIQgAAEIACBbQlgkGOBQAACEIBAGALqgqv4dezu7paxsTHp79d3IzQIPEBgZmZGhoeHZWlpKQiJuuZwV7JgIACBNAiwwZcGZeaAgP0E0Lv21zDVDNC7qeJmMghAIF0C6Od0eTMbBGwlgH62tXIZxY1+zgg800IAAhCAAAQgsEEAgxyLAQIQgAAEwhLQU+TGRKTo90CpVPKuXe3q6go7Hv0cJLC8vOwZ46anp4Oy03tWh0VET4+jQQACEEiDABt8aVBmDgi4QQC960YdE80CvZsoXgaHAATMIIB+NqMORAEBGwign22oUsYxop8zLgDTQwACEIAABCCwQQCDHIsBAhCAAASiEijVjHKF+gc7Ojq80+SGhoaijkl/Bwjs3LlTyuWyrK2t+WWzUjPGTTmQKilAAAJ2EWCDz656ES0ETCCA3jWhCgbGgN41sCiEBAEIJEEA/ZwEVcaEgNsE0M9u17fl7NDPLaPjQQhAAAIQgAAEEiCAQS4BqAwJAQhAIAcEOkWkKiK+Trje3l7PKNfX15cDFKR4ww03eMa4+fn5IBjjIlIWkVVoQQACEMiAABt8GUBnSgg4QAC960AR40oBvRsXScaBAAQsIYB+tqRQhAkBwwignw0rSJbhoJ+zpM/cEIAABCAAAQgEEcAgx9qAAAQgAIF2CKgDTq9d7fUbZHBw0DPKdXbq+xGaawRWV1e961QnJiaCUlPHnF6nOuda7uQDAQhYRYANPqvKRbAQMI4Aete4kqQXEHo3PdbMBAEIGEUA/WxUOQgGAtYRQD9bV7L4AkY/x8eSkSAAAQhAAAIQiJ8ABrn4mTIiBCAAgTwS0JPk1CjXUZ98oVCQarUqAwMDeeTibM6Tk5PeqXErK3pzakPTO1bVGKcnx9EgAAEIZE2ADb6sK8D8EHCDAHrXjTqGzgK9GxoVHSEAAfcIoJ/dqykZQSALAujnLKhnOCf6OUP4TA0BCEAAAhCAQCgCGORCYaITBCAAAQiEIFComeRKfn2LxaJnlNuxY0eIoehiKoGFhQXPGDc7OxsU4lTNHOfrnDM1L+KCAAScJsAGn9PlJTkIpEoAvZsq7mwmQ+9mw51ZIQABowign40qB8FAwGoC6GeryxcuePRzOE70ggAEIAABCEAgewIY5LKvARFAAAIQcI1Av4hURaTHL7FKpSIjIyOu5ZyLfLRuo6OjQbkuikhZRGZyAYMkIQABmwiwwWdTtYgVAnYQQO/aUafIUaJ3IyPjAQhAwE0C6Gc360pWEMiSAPo5S/oJzo1+ThAuQ0MAAhCAAAQgEDsBDHKxI2VACEAAAhCoEVAXXMWPRnd3t4yNjUl/v74boZlOYGZmRoaHh2VpaSkoVHXN4Xo0vZDEB4H8EmCDL7+1J3MIJE0AvZs04ZTGR++mBJppIAABWwign22pFHFCwD4C6Gf7auYbMfrZkUKSBgQgAAEIQCBnBDDI5azgpAsBCEAgZQJ6ityYiBT95i2VSt61q11dXSmHxXRhCCwvL3vGuOnp6aDues/qsIjo6XE0CEAAAqYSYIPP1MoQFwTcIIDetbiO6F2Li0foEIBAkgTQz0nSZWwIQAD9bPEaQD9bXDxChwAEIAABCEBAMMixCCAAAQhAIA0CpZpRrlA/WUdHh3ea3NDQUBpxMEdIAjt37pRyuSxra2t+T6zUjHFTIYejGwQgAIEsCbDBlyV95oZAfgigdy2rNXrXsoIRLgQgkCYB9HOatJkLAvklgH62rPboZ8sKRrgQgAAEIAABCDQQwCDHooAABCAAgbQIdIpIVUR8nXC9vb2eUa6vry+teJjHh8ANN9zgGePm5+eD+IyLSFlEVgEIAQhAwBICbPBZUijChIADBNC7FhQRvWtBkQgRAhDImgD6OesKMD8E8kMA/WxBrdHPFhSJECEAAQhAAAIQCEUAg1woTHSCAAQgAIEYCagDTq9d7fUbc3Bw0DPKdXbq+xFaWgRWV1e961QnJiaCplTHnF6nOpdWTMwDAQhAICYCbPDFBJJhIACB0ATQu6FRpdcRvZsea2aCAASsJ4B+tr6EJAAB6wignw0sGfrZwKIQEgQgAAEIQAACbRHAINcWPh6GAAQgAIE2COhJcmqU66gfo1AoSLValYGBgTaG59GwBCYnJ71T41ZW9ObUhqZ3rKoxTk+Oo0EAAhCwkQAbfDZWjZgh4AYB9K4hdUTvGlIIwoAABGwhgH62pVLECQH3CKCfDakp+tmQQhAGBCAAAQhAAAKxEsAgFytOBoMABCAAgYgECjWTXMnvuWKx6BnlduzYEXFYuochsLCw4BnjZmdng7pP1cxxvs65MHPQBwIQgIABBNjgM6AIhACBHBNA72ZYfPRuhvCZGgIQsJkA+tnm6hE7BOwngH7OsIbo5wzhMzUEIAABCEAAAokTwCCXOGImgAAEIACBEAT6RaQqIj1+fSuVioyMjIQYhi5hCSjP0dHRoO6LIlIWkZmw49EPAhCAgMEE2OAzuDiEBoEcEUDvplxs9G7KwJkOAhBwiQD62aVqkgsE7CWAfk65dujnlIEzHQQgAAEIQAACqRPAIJc6ciaEwP9n707AJqvKAwGfcYkJGBF3bEQSY6IiEcWdhogsYkIzicYF2cyDGoUIKm6hHRalmYwLIkqiuMSGCAY1OoiCqKAtKlGD+hBQI7gNZIwrmtA4jJrxK7r+qb/61nKrbt06Vee9z5PHPPRdznm/8//9VX9fnUuAAIEhAtEFd2LVn++yyy7p1FNPTQcdFP824phU4IILLkjHH398uvrqqwfdIrrmdCNOCuw6AgRyFFDgyzEqxkSgXAH57oxjL9+dMbDbEyBQgoD8uYQomyOBxRGQP884VvLnGQO7PQECBAgQIJCNgAa5bEJhIAQIECCwRSB2kTs1pbSuSuSwww7rNMrtuOOOwGoIXH/99Z3GuHPOOWfQVfGe1eNTSrF7nIMAAQLLJKDAt0zRNBcCyyEg351BHOW7M0B1SwIEShWQP5caefMmkK+A/HkGsZE/zwDVLQkQIECAAIGsBTTIZR0egyNAgEDRAodvaZRb06+wzTbbdJrkjj322KKBxp386aefntavX582b95cdckNWxrjzh73fs4jQIDAggko8C1YwAyXQEEC8t2Ggi3fbQjSbQgQIHCrgPzZSiBAIFcB+XNDkZE/NwTpNgQIECBAgMBCCWiQW6hwGSwBAgSKE9g2pbQhpVTZCbd27dpOo9yee+5ZHMw4E960aVOnMe7yyy8fdPobUkrrU0o3jXM/5xAgQGBBBRT4FjRwhk2gEAH57hSBlu9OgedSAgQIDBaQP1sdBAjkLCB/niI68ucp8FxKgAABAgQILLyABrmFD6EJECBAoAiB6ICL166urZrtMccc02mU23bb+PcRx0033dR5neoZZ5wxCCM65uJ1qp+iRYAAgQIEFPgKCLIpElgCAflujSDKd2tgOZUAAQL1BeTP9c1cQYBA+wLy5xrm8ucaWE4lQIAAAQIEllZAg9zShtbECBAgsJQCsZNcNMpt0z+7NWvWpA0bNqQjjjhiKSc+7qQ2btzY2TXuhhvizalbHfGO1WiMi53jHAQIEChFQIGvlEibJ4HlEJDvjoijfHc5FrpZECCQtYD8OevwGBwBAn0C8mf5sx8KAgQIECBAgMBYAhrkxmJyEgECBAhkJLBmS5Pc4VVjWrduXadRbtddd81oyLMfylVXXdVpjPvgBz846GFnb2mOq+ycm/0IPYEAAQJzE1Dgmxu9BxMgMKGAfLcCTr474WpyGQECBOoLyJ/rm7mCAIH5Csif5c/zXYGeToAAAQIECCyEgAa5hQiTQRIgQIBAhcBBKaUNKaUHV+mceOKJ6aSTTioCLuZ58sknD5rrP6eU1qeULigCwyQJECCwtYACn1VBgMCiCsh3t0ROvruoS9i4CRBYUAH584IGzrAJEEjyZ/mzHwMCBAgQIECAwEABDXIWBwECBAgsukB0wZ1YNYlddtklnXrqqemgg+LfRpbvuOCCC9Lxxx+frr766kGTi665MroEly+8ZkSAQHMCCnzNWboTAQLzEZDvynfns/I8lQCBUgXkz6VG3rwJLI+A/Fn+vDyr2UwIECBAgACBxgQ0yDVG6UYECBAgMEeB2EXu1JTSuqoxHHbYYZ1GuR133HGOQ2zu0ddff32nMe6cc84ZdNN4z+rxKaXYPc5BgACB0gUU+EpfAeZPYDkE5Lur4yjfXY51bRYECOQpIH/OMy5GRYBAPQH5s/y53opxNgECBAgQILD0Ahrklj7EJkiAAIGiBA7f0ii3pn/W22yzTdqwYUN6wQtesNAgp59+elq/fn3avHlz1Txu2NIYd/ZCT9LgCRAg0KyAAl+znu5GgMB8BeS7t34RRL4733Xo6QQILLeA/Hm542t2BEoTkD/Ln0tb8+ZLgAABAgQIDBDQIGdpECBAgMCyCWybUtqQUjq2amJr167t7Ca35557LtS8N23a1GmMu/zyyweN+w0ppfUppZsWamIGS4AAgdkLKPDN3tgTCBBoV0C+2663pxEgQKA0AflzaRE3XwLLLyB/Xv4YmyEBAgQIECBAYKSABrmRRE4gQIAAgQUViA64eO3q2qrxH3PMMZ1GuW23jX8fyfe46aabOq9TPeOMMwYNMjrmYheNT+U7CyMjQIDAXAUU+ObK7+EECMxQQL47Q1y3JkCAQMEC8ueCg2/qBJZcQP685AE2PQIECBAgQIDAMAENctYHAQIECCy7QOwkF41y2/RPdM2aNZ3Xrh5xxBFZGmzcuLGza9wNN8SbU7c64h2r0RgXO8c5CBAgQGCwgAKf1UGAwLILyHeXPcLmR4AAgXYF5M/tensaAQLtC8if2zf3RAIECBAgQIDA3AU0yM09BAZAgAABAi0IrNnSJHd41bPWrVvXaZTbddddWxjK6EdcddVVnca4D37wg4NOPntLc1xl59zoJziDAAECRQko8BUVbpMlUKyAfLfY0Js4AQIEGheQPzdO6oYECGQoIH/OMCiGRIAAAQIECBCYpYAGuVnqujcBAgQI5CZwUEppQ0rpwVUDO/HEE9NJJ5001zHH808++eRBY/jnlNL6lNIFcx2khxMgQGCxBBT4FiteRkuAwHQC8t3p/FxNgAABAinJn60CAgRKEpA/lxRtcyVAgAABAgSKFtAgV3T4TZ4AAQLFCkQX3IlVs99ll13Sqaeemg46KP5tpL3jggsuSMcff3y6+uqrBz00uubm273XHocnESBAoEkBBb4mNd2LAIFFEZDvLkqkjJMAAQL5Ccif84uJEREgMHsB+fPsjT2BAAECBAgQIDBXAQ1yc+X3cAIECBCYo0DsIndqSmld1RgOO+ywTqPcjjvuONMhXn/99Z3GuHPOOWfQc+I9q8enlGL3OAcBAgQI1BdQ4Ktv5goCBJZDQL67HHE0CwIECLQtIH9uW9zzCBDIRUD+nEskjIMAAQIECBAgMAMBDXIzQHVLAgQIEFgogcO3NMqt6R/1NttskzZs2JBe8IIXzGRCp59+elq/fn3avHlz1f1v2NIYd/ZMHu6mBAgQKEdAga+cWJspAQLVAvJdK4MAAQIE6gjIn+toOZcAgWUUkD8vY1TNiQABAgQIECheQINc8UsAAAECBAiklLZNKW1IKR1bpbF27drObnJ77rlnI1ibNm3qNMZdfvnlg+73hpTS+pTSTY080E0IECBQtoACX9nxN3sCBG4VkO9aCQQIECAwroD8eVwp5xEgsMwC8udljq65ESBAgAABAkUKaJArMuwmTYAAAQIDBKIDLl67urbqz4855phOo9y228a/j9Q/brrpps7rVM8444xBF0fHXLxO9VP17+4KAgQIEBggoMBnaRAgQOD/C8h3rQYCBAgQGCUgfx4l5M8JEChJQP5cUrTNlQABAgQIEFhqAQ1ySx1ekyNAgACBCQViJ7lolNum//o1a9Z0Xrt6xBFH1Lr1xo0bO7vG3XBDvDl1qyPesRqNcbFznIMAAQIEmhVQ4GvW090IEFgOAfnucsTRLAgQIDALAfnzLFTdkwCBRReQPy96BI2fAAECBAgQKF5Ag1zxSwAAAQIECAwQWLOlSe7wqj9ft25dp1Fu1113HQp41VVXdRrjPvjBDw467+wtzXGVnXOiQ4AAAQJTCyjwTU3oBgQILKmAfHdJA2taBAgQmFJA/jwloMsJEFhaAfnz0obWxAgQIECAAIESBDTIlRBlcyRAgACBaQQOSiltSCk9uOomJ554YjrppJMq7x///eSTTx707H9OKa1PKV0wzeBcS4AAAQIjBRT4RhI5gQCBwgXku4UvANMnQIBAn4D82ZIgQIDAcAH5sxVCgAABAgQIEFhAAQ1yCxg0QyZAgACBuQhEF9yJVU/eZZdd0qmnnpoOOij+bSSlCy64IB1//PHp6quvHjTQ6Jqr7qqby9Q8lAABAkstoMC31OE1OQIEGhSQ7zaI6VYECBBYYAH58wIHz9AJEGhVQP7cKreHESBAgAABAgSmE9AgN52fqwkQIECgLIHYRe7UlNK6qmkfdthhnf98zjnnDFKJ96wen1KK3eMcBAgQINCOgAJfO86eQoDAcgjId5cjjmZBgACBaQTkz9PouZYAgdIE5M+lRdx8CRAgQIAAgYUV0CC3sKEzcAIECBCYo8DhWxrl1ow5hhu2NMadPeb5TiNAgACB5gQU+JqzdCcCBMoRkO+WE2szJUCAQL+A/NmaIECAQH0B+XN9M1cQIECAAAECBFoV0CDXKreHESBAgMASCWybUtqQUjp2xJzekFJan1K6aYnmbioECBBYJAEFvkWKlrESIJCTgHw3p2gYCwECBNoTkD+3Z+1JBAgsl4D8ebniaTYECBAgQIDAkglokFuygJoOAQIECLQusOeW3eTW9j358i27xn2q9RF5IAECBAj0CijwWQ8ECBCYTkC+O52fqwkQILBoAvLnRYuY8RIgkJuA/Dm3iBgPAQIECBAgQCClpEHOMiBAgAABAs0I+AfkZhzdhQABAk0L+P3ctKj7ESBQqoDfp6VG3rwJEChNwO/70iJuvgQIzEog3jxy6pabH59SijeNOAgQIECAAAECBOYkoEFuTvAeS4AAAQJLJ+AfkJcupCZEgMCSCPj9vCSBNA0CBOYu4Pfp3ENgAAQIEGhFwO/7Vpg9hACBQgR23DLP6wuZr2kSIECAAAECBLIV0CCXbWgMjAABAgRaFHhQSunpKaXTUko3Tvjcpv4B+c4ppeNSSuellK6ZcCwuI0CAAIH/L9DU72emBAgQWGQB+e4iR8/YCRAg0K6A/Lldb08jQIAAAQIECBAgQIAAgRYENMi1gOwRBAgQILAQAh9JKT0qpXT6lka5n9Yc9bT/gByNcS/8VYPeC1JKn00pHVDz+U4nQIAAgWqBaX8/cyVAgMCyCMh3lyWS5kGAAIHZCsifZ+vr7gQIECBAgAABAgQIECAwBwENcnNA90gCBAgQyFLg0Vsa02JwsYvc67c0y43bKDfpPyDfaUtjXDTHbbdF5jG/apC7IkslgyJAgMDiCUz6+3nxZmrEBAgQGC4g37VCCBAgQGAcAfnzOErOIUCAAAECBAgQIECAAIGFEtAgt1DhMlgCBAgQmLFA7Kqxf88zfrxlN7kzUkqjGuXq/gNyNMYds+V1qrF7XPeIMdg9bsaBdnsCBIoSqPv7uSgckyVAoDgB+W5xITdhAgQI1BaQP9cmcwEBAgQIECBAgAABAgQI5C6gQS73CBkfAQIECLQpEDu3fabigT9JKb06pRSNcv8xYEDj/gPyHX/VbPeiLf/X3TGu95Z2j2sz4p5FgEAJAuP+fi7BwhwJECAg37UGCBAgQGCUgPx5lJA/J0CAAAECBAgQIECAAIGFE9Agt3AhM2ACBAgQmLHAx1JK+wx4xg9TSq9LKb2xolFu1D8gR2Ncd8e4uwy4/yW/es3rE2Y8P7cnQIBAaQKjfj+X5mG+BAgQkO9aAwQIECAwTED+bH0QIECAAAECBAgQIECAwNIJaJBbupCaEAECBAhMKfDYlNKnR9wjGuViR7k3pZQ2bzl30D8gdxvjYte4u464r93jpgyeywkQIFAhoMBnWRAgQGC1gHzXiiBAgACBYQLyZ+uDAAECBAgQIECAAAECBJZOQIPc0oXUhAgQIECgAYGPp5QeP8Z9vp9Sek1K6cyU0k1952+bUnr+r3aae/GvGunuNsa97B43BpJTCBAgMIGAAt8EaC4hQGDpBeS7Sx9iEyRAgMDEAvLnielcSIAAAQIECBAgQIAAAQK5CmiQyzUyxkWAAAEC8xTYI6V0eY0BRKPc3fvO/8GYjXHdy+weVwPcqQQIEKghoMBXA8upBAgUIyDfLSbUJkqAAIHaAvLn2mQuIECAAAECBAgQIECAAIHcBTTI5R4h4yNAgACBeQl8LKW0T0sP/0hK6YCWnuUxBAgQKE1Aga+0iJsvAQLjCsh3x5VyHgECBMoSkD+XFW+zJUCAAAECBAgQIECAQBECGuSKCLNJEiBAgMAEAo9OKX12gusmucTucZOouYYAAQLjCSjwjefkLAIEyhOQ75YXczMmQIDAOALy53GUnEOAAAECBAgQIECAAAECCyWgQW6hwmWwBAgQINCywKUppb1n/MxLftWI94QZP8PtCRAgULKAAl/J0Td3AgRGCch3Rwn5cwIECJQnIH8uL+ZmTIAAAQIECBAgQIAAgaUX0CC39CE2QQIECBCYQuBxKaXLprh+nEvtHjeOknMIECAwuYAC3+R2riRAYPkF5LvLH2MzJECAQF0B+XNdMecTIECAAAECBAgQIECAQPYCGuSyD5EBEiBAgMCcBTallPac0Rg+klI6YEb3dlsCBAgQuFVAgc9KIECAwHAB+a4VQoAAAQK9AvJn64EAAQIECBAgQIAAAQIElk5Ag9zShdSECBAgQKBhgXjFarx6ahaH3eNmoeqeBAgQWC2gwGdFECBAYLiAfNcKIUCAAIFeAfmz9UCAAAECBAgQIECAAAECSyegQW7pQmpCBAgQIDADgc+mlB7d8H0/llLar+F7uh0BAgQIbC2gwGdVECBAYLSAfHe0kTMIECBQioD8uZRImycBAgQIECBAgAABAgQKEtAgV1CwSIxHOAAAIABJREFUTZUAAQIEJhZ4/K9es/rxia+uvtDucQ2Duh0BAgQGCCjwWRoECBAYLSDfHW3kDAIECJQiIH8uJdLmSYAAAQIECBAgQIAAgYIENMgVFGxTJUCAAIGpBJrcVcPucVOFwsUECBCoJaDAV4vLyQQIFCwg3y04+KZOgACBHgH5s+VAgAABAgQIECBAgAABAksnoEFu6UJqQgQIECAwI4F9U0ofbejedo9rCNJtCBAgMIaAAt8YSE4hQIBASkm+axkQIECAQAjIn60DAgQIECBAgAABAgQIEFg6AQ1ySxdSEyJAgACBGQo0satGvKo1io8OAgQIEGhHQIGvHWdPIUBgOQTku8sRR7MgQIDANALy52n0XEuAAAECBAgQIECAAAECWQpokMsyLAZFgAABApkK7JdSumTKsdk9bkpAlxMgQKCmgAJfTTCnEyBQtIB8t+jwmzwBAgQ6AvJnC4EAAQIECBAgQIAAAQIElk5Ag9zShdSECBAgQGDGAtPsqmH3uBkHx+0JECBQIaDAZ1kQIECgnoB8t56XswkQILBsAvLnZYuo+RAgQIAAAQIECBAgQIBA0iBnERAgQIAAgXoC+6eUPlLvkpWz7R43IZzLCBAgMIWAAt8UeC4lQKBIAflukWE3aQIECKwIyJ8tBgIECBAgQIAAAQIECBBYOgENcksXUhMiQIAAgRYEJtlV49KU0j4tjM0jCBAgQGC1gAKfFUGAAIH6AvLd+mauIECAwLIIyJ+XJZLmQYAAAQIECBAgQIAAAQIrAhrkLAYCBAgQIFBf4AkppYtrXmb3uJpgTidAgEBDAgp8DUG6DQECRQnId4sKt8kSIEBglYD82YIgQIAAAQIECBAgQIAAgaUT0CC3dCE1IQIECBBoSeDKlNJDx3yW3ePGhHIaAQIEZiCgwDcDVLckQKAIAfluEWE2SQIECGwlIH+2KAgQIECAAAECBAgQIEBg6QQ0yC1dSE2IAAECBFoSOCCldNGYz7J73JhQTiNAgMAMBBT4ZoDqlgQIFCEg3y0izCZJgACBrQTkzxYFAQIECBAgQIAAAQIECCydgAa5pQupCREgQIBAiwLj7KpxWUrp8S2OyaMIECBAYLWAAp8VQYAAgckF5LuT27mSAAECiyogf17UyBk3AQIECBAgQIAAAQIECAwU0CBncRAgQIAAgckFnphS+vCIy/dIKX1m8ke4kgABAgSmFFDgmxLQ5QQIFC0g3y06/CZPgEChAvLnQgNv2gQIECBAgAABAgQIEFhmAQ1yyxxdcyNAgACBNgSG7aph97g2IuAZBAgQGC6gwGeFECBAYDoB+e50fq4mQIDAognInxctYsZLgAABAgQIECBAgAABAiMFNMiNJHICAQIECBAYKvBHKaULB5zxmJTSFfwIECBAYK4CCnxz5fdwAgSWQEC+uwRBNAUCBAjUEJA/18ByKgECBAgQIECAAAECBAgshoAGucWIk1ESIECAQN4Cn/9Vk9zD+4Z4aUppn7yHbXQECBAoQkCBr4gwmyQBAjMWkO/OGNjtCRAgkJGA/DmjYBgKAQIECBAgQIAAAQIECDQjoEGuGUd3IUCAAIGyBQ5MKX2wj2CPlNJnymYxewIECGQhoMCXRRgMggCBBReQ7y54AA2fAAECNQTkzzWwnEqAAAECBAgQIECAAAECiyGgQW4x4mSUBAgQIJC/QO+uGpellB6f/5CNkAABAkUIKPAVEWaTJECgBQH5bgvIHkGAAIEMBOTPGQTBEAgQIECAAAECBAgQIECgWQENcs16uhsBAgQIlCvwhJTSxVum/5iU0hXlUpg5AQIEshJQ4MsqHAZDgMACC8h3Fzh4hk6AAIEaAvLnGlhOJUCAAAECBAgQIECAAIHFENAgtxhxMspyBPr/AaqcmZspAQIECBDIR0COnE8smhiJAl8Tis3dQ77bnKU7ESBAgACBSQXku5PKlXGd/LmMOJslAQIECBAgQIAAAQIEihLwjyFFhdtkF0BAwXABgmSIBAgQILD0AnLk5QqxAl9e8ZTv5hUPoyFAgACBMgXku2XGfdxZy5/HlXIeAQIECBAgQIAAAQIECCyMgH8MWZhQGWghAgqGhQTaNAkQIEAgawE5ctbhqT04Bb7aZDO9QL47U143J0CAAAECYwnId8diKvYk+XOxoTdxAgQIECBAgAABAgQILK+AfwxZ3tia2WIKKBguZtyMmgABAgSWS0COvFzxVODLK57y3bziYTQECBAgUKaAfLfMuI87a/nzuFLOI0CAAAECBAgQIECAAIGFEfCPIQsTKgMtRGDVP0D953+qHxYSd9MkQIAAgTkK/Jf/slVKLEeeYzxm8GgFvhmgTnFL+e4UeC4lQIAAAQKTCMh3J1Er+hr5c9HhN3kCBAgQIECAAAECBAgsp4Di33LG1awWV0DBcHFjZ+QECBAgsKACCoYLGrjxh63AN75VG2fKd9tQ9gwCBAgQINAjIN+1HGoKyJ9rgjmdAAECBAgQIECAAAECBPIX0CCXf4yMsCwBBcOy4m22BAgQIJCBgIJhBkGY7RAU+GbrW/fu8t26Ys4nQIAAAQJTCsh3pwQs73L5c3kxN2MCBAgQIECAAAECBAgsvYAGuaUPsQkumICC4YIFzHAJECBAYPEFFAwXP4YjZqDAl1eI5bt5xcNoCBAgQKAAAfluAUFudory52Y93Y0AAQIECBAgQIAAAQIEMhDQIJdBEAyBQI+AgqHlQIAAAQIEWhZQMGwZvP3HKfC1bz7sifLdvOJhNAQIECBQgIB8t4AgNztF+XOznu5GgAABAgQIECBAgAABAhkIaJDLIAiGQKBHQMHQciBAgAABAi0LKBi2DN7+4xT42jcf9kT5bl7xMBoCBAgQKEBAvltAkJudovy5WU93I0CAAAECBAgQIECAAIEMBDTIZRAEQyDQI6BgaDkQIECAAIGWBRQMWwZv/3EKfO2bD3uifDeveBgNAQIECBQgIN8tIMjNTlH+3KynuxEgQIAAAQIECBAgQIBABgIa5DIIgiEQ6BFQMLQcCBAgQIBAywIKhi2Dt/84Bb72zYc9Ub6bVzyMhgABAgQKEJDvFhDkZqcof27W090IECBAgAABAgQIECBAIAMBDXIZBMEQCPQIKBhaDgQIECBAoGUBBcOWwdt/nAJf++bDnijfzSseRkOAAAECBQjIdwsIcrNTlD836+luBAgQIECAAAECBAgQIJCBgAa5DIJgCAR6BBQMLQcCBAgQINCygIJhy+DtP06Br33zYU+U7+YVD6MhQIAAgQIE5LsFBLnZKcqfm/V0NwIECBAgQIAAAQIECBDIQECDXAZBMAQCPQIKhpYDAQIECBBoWUDBsGXw9h+nwNe++bAnynfziofRECBAgEABAvLdAoLc7BTlz816uhsBAgQIECBAgAABAgQIZCCgQS6DIBgCgR4BBUPLgQABAgQItCygYNgyePuPU+Br33zYE+W7ecXDaAgQIECgAAH5bgFBbnaK8udmPd2NAAECBAgQIECAAAECBDIQ0CCXQRAMgUCPgIKh5UCAAAECBFoWUDBsGbz9xynwtW8+7Iny3bziYTQECBAgUICAfLeAIDc7Rflzs57uRoAAAQIECBAgQIAAAQIZCGiQyyAIhkCgR0DB0HIgQIAAAQItCygYtgze/uMU+No3H/ZE+W5e8TAaAgQIEChAQL5bQJCbnaL8uVlPdyNAgAABAgQIECBAgACBDAQ0yGUQBEMg0COgYGg5ECBAgACBlgUUDFsGb/9xCnztmw97onw3r3gYDQECBAgUICDfLSDIzU5R/tysp7sRIECAAAECBAgQIECAQAYCGuQyCIIhEOgRUDC0HAgQIECAQMsCCoYtg7f/OAW+9s2HPVG+m1c8jIYAAQIEChCQ7xYQ5GanKH9u1tPdCBAgQIAAAQIECBAgQCADAQ1yGQTBEAj0CCgYWg4ECBAgQKBlAQXDlsHbf5wCX/vmw54o380rHkZDgAABAgUIyHcLCHKzU5Q/N+vpbgQIECBAgAABAgQIECCQgYAGuQyCYAgEegQUDC0HAgQIECDQsoCCYcvg7T9Oga9982FPlO/mFQ+jIUCAAIECBOS7BQS52SnKn5v1dDcCBAgQIECAAAECBAgQyEBAg1wGQTAEAj0CCoaWAwECBAgQaFlAwbBl8PYfp8DXvvmwJ8p384qH0RAgQIBAAQLy3QKC3OwU5c/NerobAQIECBAgQIAAAQIECGQgoEEugyAYAoEeAQVDy4EAAQIECLQsoGDYMnj7j1Pga9982BPlu3nFw2gIECBAoAAB+W4BQW52ivLnZj3djQABAgQIECBAgAABAgQyENAgl0EQDIFAj4CCoeVAgAABAgRaFlAwbBm8/ccp8LVvPuyJ8t284mE0BAgQIFCAgHy3gCA3O0X5c7Oe7kaAAAECBAgQIECAAAECGQhokMsgCIZAoEdAwdByIECAAAECLQsoGLYM3v7jFPjaNx/2RPluXvEwGgIECBAoQEC+W0CQm52i/LlZT3cjQIAAAQIECBAgQIAAgQwENMhlEARDINAjoGBoORAgQIAAgZYFFAxbBm//cQp87ZsPe6J8N694GA0BAgQIFCAg3y0gyM1OUf7crKe7ESBAgAABAgQIECBAgEAGAhrkMgiCIRDoEVAwtBwIECBAgEDLAgqGLYO3/zgFvvbNhz1RvptXPIyGAAECBAoQkO8WEORmpyh/btbT3QgQIECAAAECBAgQIEAgAwENchkEwRAI9AgoGFoOBAgQIECgZQEFw5bB23+cAl/75sOeKN/NKx5GQ4AAAQIFCMh3Cwhys1OUPzfr6W4ECBAgQIAAAQIECBAgkIGABrkMgmAIBHoEFAwtBwIECBAg0LKAgmHL4O0/ToGvffNhT5Tv5hUPoyFAgACBAgTkuwUEudkpyp+b9XQ3AgQIECBAgAABAgQIEMhAQINcBkEwBAI9AgqGlgMBAgQIEGhZQMGwZfD2H6fA1775sCfKd/OKh9EQIECAQAEC8t0CgtzsFOXPzXq6GwECBAgQIECAAAECBAhkIKBBLoMgGAKBHgEFQ8uBAAECBAi0LKBg2DJ4+49T4GvffNgT5bt5xcNoCBAgQKAAAfluAUFudory52Y93Y0AAQIECBAgQIAAAQIEMhDQIJdBEAyBQI+AgqHlQIAAAQIEWhZQMGwZvP3HKfC1bz7sifLdvOJhNAQIECBQgIB8t4AgNztF+XOznu5GgAABAgQIECBAgAABAhkIaJDLIAiGQKBHQMHQciBAgAABAi0LKBi2DN7+4xT42jcf9kT5bl7xMBoCBAgQKEBAvltAkJudovy5WU93I0CAAAECBAgQIECAAIEMBDTIZRAEQyDQI6BgaDkQIECAAIGWBRQMWwZv/3EKfO2bD3uifDeveBgNAQIECBQgIN8tIMjNTlH+3KynuxEgQIAAAQIECBAgQIBABgIa5DIIgiEQ6BFQMLQcCBAgQIBAywIKhi2Dt/84Bb72zYc9Ub6bVzyMhgABAgQKEJDvFhDkZqcof27W090IECBAgAABAgQIECBAIAMBDXIZBMEQCPQIKBhaDgQIECBAoGUBBcOWwdt/nAJf++bDnijfzSseRkOAAAECBQjIdwsIcrNTlD836+luBAgQIECAAAECBAgQIJCBgAa5DIJgCAR6BBQMLQcCBAgQINCygIJhy+DtP06Br33zYU+U7+YVD6MhQIAAgQIE5LsFBLnZKcqfm/V0NwIECBAgQIAAAQIECBDIQECDXAZBMAQCPQIKhpYDAQIECBBoWUDBsGXw9h+nwNe++bAnynfziofRECBAgEABAvLdAoLc7BTlz816uhsBAgQIECBAgAABAgQIZCCgQS6DIBgCgR4BBUPLgQABAgQItCygYNgyePuPU+Br33zYE+W7ecXDaAgQIECgAAH5bgFBbnaK8udmPd2NAAECBAgQIECAAAECBDIQ0CCXQRAMgUCPgIKh5UCAAAECBFoWUDBsGbz9xynwtW8+7Iny3bziYTQECBAgUICAfLeAIDc7Rflzs57uRoAAAQIECBAgQIAAAQIZCGiQyyAIhkCgR0DB0HIgQIAAAQItCygYtgze/uMU+No3H/ZE+W5e8TAaAgQIEChAQL5bQJCbnaL8uVlPdyNAgAABAgQIECBAgACBDAQ0yGUQBEMg0COgYGg5ECBAgACBlgUUDFsGb/9xCnztmw97onw3r3gYDQECBAgUICDfLSDIzU5R/tysp7sRIECAAAECBAgQIECAQAYCGuQyCIIhEOgRUDCc43L4H//jf6SXv/zlKyM4/PDD08aNG+c4ovk8+j/+4z/SgQcemD75yU+uDOCCCy5I69ata31AH/zgB9NBBx208tw/+IM/SBdeeGG64x3v2PpYPJBAEwLXXntt2muvvdL//t//O1nPTYg2cw8Fw2YcM76LAl9ewZk43/2nf/qnzu/QzZs3TzWj29zmNmmHHXZID3jAA9Iee+yRnv70p6ff/d3fTbe97W2num+JFx9xxBHp7LPPXpn6X/3VX6WXvexlJVKMPeeqXLvq4t78u838PHKURz/60ek73/lOZ1jbbLNN2rRpU9p9993HnqMT5yvQ/7m2ajSlftbt/501aaS23377dI973KPzd8gBBxyQ9t9//7TddttNertWrpPvtsK8TA+RPy9TNM2FAAECBAgQIECAAAECBDoCGuQsBAJ5CUxcMMxrGos5mmVvkPvFL36R3ve+96WrrroqvepVrxoYpDYLcKNWiga5UULz//Prr78+vfa1r01/9md/lh7ykIfMf0AZj+D//t//m57znOekd77znZ1RapDLJ1gKhvnEYkYjUeCbEeyEt504322qQa5q3Pe73/3SWWedlfbee+9U8Tthwqku/2WL0CB3zTXXpNNOOy1t2LAh3fOe95x7UJa1Qe7mm29Ob3vb29Id7nCHTr7jmJ3AqPxbg9xg+6Ya5Kqe8Bd/8Red3zN3utOdZhf8Ke4s350Cr8xL5c9lxt2sCRAgQIAAAQIECBAgsNQCGuSWOrwmt4ACExcMF3Cu2Q15WRvk/vM//zN97nOfS89//vPT5z//+TRqtwANctktzSwH9NOf/jSdfvrp6ZRTTkm3v/3t7SwyIkrxc/ia17xm1a46GuTyWdoKhvnEYkYjUeCbEeyEt504351lg1x3LtH0/aIXvUiT3JjBzblBLnZCe+UrX5ne/OY3p5122ildccUVnZ0D530sW4NcfAkndng+7rjj0nXXXZfsIji7FTZu/q1BbnAMZtkgF0/dZZdd0oc+9KF03/ved3YLYcI7y3cnhCv3MvlzubE3cwIECBAgQIAAAQIECCytgAa5pQ2tiS2owMQFwwWdb1bDXtYGuTPOOCMde+yxK9Ya5LJadgs5mO9973tp7dq16etf/3pn/F69NTqMsXvjU5/61PTLX/5y5WQNcqPd2jpDwbAt6bk9R4FvbvSVD544361qkIvX3NV59frPf/7zzmuuBx3x+tXzzz8/PfnJT85LLdPR5Nog9+Uvf7mzG+CPf/zjjlzuDXL77bdf2nnnnVdF+aijjkq77bZb57+1+QWWuq9Yfe5zn5ve8pa3rIxdg9xsfljr5N8XXXRRev/7379qIFdeeWWK36HdY9RnwtnMYv537f+d1X3ldvzvuMePfvSjdNNNNw08fZ999uns3J7bK1flu+NG2HlbBOTPlgIBAgQIECBAgAABAgQILJ2ABrmlC6kJLbjAxAXDBZ93FsNf1ga5uvNqswA3KvBesTpKaD5/XrdwOp9R5vPU2EUimuM2b968alAa5PKJkYJhPrGY0UgU+GYEO+FtJ853qxrkLrjggrRu3bpaQ4ldPb/97W+n+BLBm970phSvwO491qxZkz71qU+l3/qt36p13xJPzrVBrn+t5N4gN2odt5mf183zcl0Dy/bzWDcu/fOv+5lw2fy68+lfr5Pm4z/72c/SRz7ykXTSSSelL33pS1txnXjiiZ0/y+mQ7+YUjYUYi/x5IcJkkAQIECBAgAABAgQIECBQR0CDXB0t5xKYvcDEBcPZD235n7CsRYNFnpcGuTx/7qYt0OU5q+ZHFQ0YGzduTEceeeSqneO6T5q0INf8SN1RwXDp14ACX14hnjjfbapBrpfjK1/5SjrwwAPTN77xjVVKOTY35BXGW0eTa3OUBrn2Vkuua6A9gXaeNG3+vcifCZsUbqpBrjumaLDesGFDOvnkk1cNM8dGa/lukyupiHvJn4sIs0kSIECAAAECBAgQIECgLAENcmXF22zzF5i4YJj/1PIf4bIWDRZ5Xhrk8vy5mbZAl+esmh3VzTffnNavX59e//rXD7yxBrlmzae5m4LhNHoLca0CX15hmjjfnUWDXNDEbnH77rtvuuWWW1akHvWoR3V2B8rtFXl5hVKD3CTxmGQ3uEmumWRsk1yjQW4StfrXTJt/L/Jnwvpag69oukEunhRNcoccckh6z3ves+rB5513Xnr605/e5PCnupd8dyq+Ei+WP5cYdXMmQIAAAQIECBAgQIDAkgtokFvyAJvewglMXDBcuJlmOOBlLRos8rw0yGX4g5JSmrZA1+Ss+pslcmg6+/znP58OPvjgdN11162aahSlYle57pHDWJuMxSLfS8FwkaM31tgV+MZiau2kifPdWTXI/fznP+80Mbzvfe9bQbjLXe6SLr/88vTABz6wNZhFfFCuzVF2kGtvNeW6BtoTaOdJ0+bfi/yZsEnhWTTIxfji74u99947xd8n3eP5z39+51XeuRzy3VwisTDjkD8vTKgMlAABAgQIECBAgAABAgTGFdAgN66U8wi0IzBxwbCd4S33U5a1aLDI89Igl+fP3LQFuiZnlVOD3PXXX59e9KIXbbV7RMx3//337zTN/dmf/dnK9DXINbkSpruXguF0fgtwtQJfXkGaON+dVYNc8PTnS9tss03atGlT2n333fPSy2w0uTZHaZBrb6HkugbaE2jnSdPm34v8mbBJ4Vk1yPXHJ8Z8+OGHp40bNzY5/KnuJd+diq/Ei+XPJUbdnAkQIECAAAECBAgQILDkAhrkljzAprdwAhMXDBduphkOeFjR4Kabbkp/+7d/m84666x09dVXp1/+8pedGdzvfvdLf/RHf5T+/M//vLPDSMU/Os9lpv3/8D9sEP1NOtO+wukXv/hF+sIXvpDOPffc9OEPfzh94xvfWPHafvvt08Me9rD0zGc+M/3Jn/xJ2nbbbYf6TNIgF6+42bBhQzr55JNX3Tu+0f/e9743xY4wuRwx1ssuu6xjFf/7ne98Z2Vod7/73dNee+2VIpYHHHBAuv3tbz902P3r94ILLkjr1q3rXBPPufjii9OZZ56ZPve5z6Uf//jHnf8e93zQgx6UDjvssE5M7nrXuw58RlVTwrAB9T5/lt65NMhV/dx05/2qV70qvexlL+vE4KCDDlrh0CA3y5VR794KhvW8FvBsBb68gjZxvjvvBrkvfvGL6fGPf3y68cYbV0TvfOc7p0svvTQ99KEPHan8wx/+MD3xiU9MsdNo94jr41Wuj3zkI0de38YJsdPp17/+9fT2t7+9s6NedzfU29zmNunhD394OvbYYzs53G/8xm90hjNNc1TkJxHT888/v2N47bXXpsi5u0c8c6eddkrx9+UznvGMzu5Mw/Kh/rxxmNc4DZBNj687nkly7VHXfPOb30yvfe1r0wc+8IH0r//6ryt5XuTd0aB/6KGHDs3zeq1GNWINy3mqzHNrEprlZ5W/+qu/6uR8ccRz/vEf/7Gzg1is7+9///ud/x7r+rd/+7fT0572tM5nyPvc5z6t5N8a5G5lnmeDXOwuF7vKvfnNb14V8+c+97npjW98Y7rd7W438tf83/3d33U+u/Uez372szuf80Z9XpTvjuR1wmoB+bMVQYAAAQIECBAgQIAAAQJLJ6BBbulCakILLjBxwXDB553F8KuKBu985zvThz70oXTIIYekn/70p0PH+ehHP7rzDfHf/d3fnft85tEgFwXVaPI6+uij01e/+tWRBlFYffWrX52e97znpdve9raV59dtkIsxvOY1r1kpTHVvmltzXBTMohgcReZusWwYWDTLveMd7+g0Yw5qwhzUIPfJT34yHXnkkVu97rPqeS9+8YvTK1/5ypWid+85GuSGL+mqYvEjHvGIFL9DogkxjrrreeQPkRMaE1AwbIwy1xsp8OUVmYnz3Vk2yK1fvz6deuqpK1KDGqhe97rXpfj7svc48MADO3+vd5vGqrgjRznhhBPSKaecsuqPo6npuOOOyyJCsRPqMccck97//vcPHU98QeS8885L8ffcJA1yN998c3rb296WXvGKV4zMr3sHcqc73anTWPLUpz61MndsqkFuVuPrzmVUs1sV/qBr9t133866inU07IimrGjMiS+RjPqCyrI2yLXxWaXbIPcv//IvnabE3mbYQfF5ylOe0lnXVV/iaTL/1iB3awRm1SAXXwrbY4890ne/+92VUFc1h8bv2f3222/V5+X4+Ywv0sR/H3ZEE3F8gSp+RrvHAx7wgPTRj3407bjjjiP/HpHvjiRywmoB+bMVQYAAAQIECBAgQIAAAQJLJ6BBbulCakILLjBxwXDB553F8PuLBvHN7Ic85CFbFUGHDTaKqVEgjUameR5tN8hFIfGFL3xhestb3lJ72lE8iqJQVbGuTkPRoOa4PffcsxOTe93rXrXHNosLfvSjH3V28rjkkktq3/7EE09MUcCv2h2gf/3+z//5Pzs70kUTXnfHw3EeGLvVvfvd707bbbfdqtObLNCNM45xz8lxB7lBBfw663nc+TuvGQEFw2YcM76LAl9ewZk4351Vg1zVzm6xw9NnPvOZdM973nOVXjQqPelJT+o0JPQe55xzTqchZtDxqU99KkUz0y233LJySjTGvOtd7xq5608b4YsdrmJHqx/84AdjPS52vosvkUTud/bZZ6/+qKTSAAAgAElEQVRc07uDVtWNojkkdqCL3YYnPWK3pdiVqz8faqJBbpbj6863qQa5cI9diKOxZtwjdgGMBshhzTTL2CDX1meVWP8PfvCDO02cmzdvHjcsaZdddun8PN33vvedWf49ywa5Oj97Y6NsObHpXaln1SBXtbNbNFS/6EUv2mrKMaf4Pdj7GS0aji+66KKBOz3Gjpbxpb33vOc9K/f7tV/7tfSxj30sxefdcQ757jhKzukRkD9bDgQIECBAgAABAgQIECCwdAIa5JYupCa04AITFwwXfN5ZDL+/aBDNbj/72c9W/cP1ve99705x8w53uEOK12xVFfdyeFVWvBYrXukTx5VXXtl5fVX32HnnnVd9O/3+979/Z0eJX//1X++cUrdoF/9YH7vGvfWtb90qjlG4jG+5R5H5//yf/5NiN7Nvf/vbW5036LUy4zYURXNc7N4XO6X1Fhpya477yU9+kp785Cenj3/841sZRINgrK173OMeKc77xCc+kb73ve9tdd6gnWb6128UuaOA0usRRbd4TVms39jlYNOmTZ3Xr/YfVcXtb33rW+n1r399igJjvP4sXlfbLfJHseW//tf/mmKnu+5x1FFHpd12223mP9s5NcjF+lu7dm161rOeVbmL0LjreeZoHrCVgILh0i8KBb68QjxxvjuLBrlBDfbx6vHYvbVq59arr746Pe5xj1vVTBa5Tvz9HnlW/xF/n8erWeO67jHs/LbDFa9ff8ITnrDq1bHdMURDVbw+tiqPiznc7W5367y+vXsMa5AblgdFDvHYxz62kwfFEWaRp3RfC99rEjGJPCQaFXuPL33pS+mv//qvO/8pduiNLwtEfOOIRpI//dM/XflCRuz2F1/u6I3XrMfXHWvdXDuuq7omdhyLL170Hr3xisaZ7utWe8/ZZ599Oq/P7f8yRPecUQ1y8fkoXgcZr+KNI5pFI0/sHrvvvnuKV7t2j0c96lGdHH1eR5ufVeJLUp/+9KdX/SzFmo7fF+Ed6zri0vsq4a5LGMWXhnpfs9lk/q1B7lbpWTTIxefb2P2t+zMRzxn2Guf4vRS/f97whjes+rGIXUxf/vKXV/69E2sjdl7vPYadX/XzJt+d12+hhX2u/HlhQ2fgBAgQIECAAAECBAgQIDBIQIOctUEgL4GJC4Z5TWMxR9NfNOidRTT6xA4f3Vcldv8sdhyJb4X37pwRfxa7AMROHN0i3zxF6hZD6hbtql41FjtoRYEydk/o3d0jigHRuBc7rFx33XUrLINeKzNuQ1EU+eJZvc1g4+yQ0WZcfv7zn3caEaO40XvEa8r+5m/+plM4733VbLyGNeYfRZze1/tGITqa52KN9R7D1m/sUBBx+q3f+q1V10SzW7ySNnam6z3iVT3xjP5dc7rnjCqctumaS4PcOHMedz2Pcy/nNCugYNisZ4Z3U+DLKygT57tNN8jF37VvetObOrlcbw4RzVTx9+BjHvOYgXJVzQpVDf9VjRCR98TuttE0P++jave8GFO8GvC0007bajejb37zm+kFL3hBih2Qqo5hDXJVucpBBx2UTj/99K1ylO69v/a1r6XnPOc5nWa53iMa+mIntEGvte1fKzvttFO64oor0g477DCQvK3x1c21Y8BV1/ROJBpnwj5y8O4Ra+/LX/5yZ+fir371q6vmHTsMxxcfqhpA6+Z5k7xmt8113+Znld55xY5g8SrhXXfddZVz/N6JL/bE74veL6rEl6xip8nYga7qqBuX/nvU/UxYJ0Yl7yAXTYyxG2j/F+ee/vSnp9hZtLfhsde0qnE61kD8G0I0JfceVU3Zoxpdq+In362zqp2bUpI/WwYECBAgQIAAAQIECBAgsHQCGuSWLqQmtOACExcMF3zeWQx/UIPRqH98jiLHq1/96nT88cevmseoV0y1Nem6xZA6RbsoksYubTfccMPKdGJHug9/+MPpd37ndwZOsepb9lWFznEaihahOS4gPvvZz3Z2j+h9tdree+/d2QEldgAZdFTt6hI79sXOHb1FjkHrN3YWeOlLX7qq+a73WYN2zoldV6JoXXVMW6Brcu1rkGtSs9x7KRgufewV+PIK8cT5bhMNcjfeeGOK12hGg1fsENfbsN9lir9TX/KSl1Q2D3XPiSbzaM6/8MILV3SrGv6rXqU3aOfceYRp0K5Ew3KHYTtyDcp//+3f/q2TB/U2ao37itmwPuywwzq7nnWPe93rXp2dumIXu6qjboNcm+Ork2t35zasQW7Ueo1d5mL3vMsuu2yFatjuVnXzvJwb5Nr+rNIFjt3gIlcf1MAZ51V9hhn2+bFuXPp/Lup+Jqzz+6ikBrn4/RfNbbFLe7xWNT7L9TZYh1t8Ho6dFftfmdtvGucccMABq64/8MADOw3U3bVT9VrvQY10o2Im3x0l5M/7BOTPlgQBAgQIECBAgAABAgQILJ2ABrmlC6kJLbjAxAXDBZ93FsOvajAa9x+34x/KDznkkM4rLbvHqF242pp03WJInaJd7LoSu6J1jyi2xbfe41VKo45/+Id/6BTrel991b9by6gGuXhFURRXo9jdPXLbOS7GFXMMpzPPPHNlnHVerdYfwzVr1nR2mOjdEa5q/fYXWAbFpKoovGHDhq2aPrvXT1ugG7U26vy5Brk6Ws4dJKBguPRrQ4EvrxBPnO9WNcg1PbVoXjvjjDNW7YA76BlVu/rErlEXXXRRZ+e1aMSL1+71NoXltMtwvFI0vqAQu/t2j3Gb1uLadevWdfKR3mNQg0/kbPvvv/9K3jdqt6x+88svvzzFFwtiR944onnkk5/8ZArvqqNug1yb46uTa3fnNqhB7tnPfnYnv+zdsbnK49prr0177bVXihyue1R94SL+rG6el3ODXNufVcJv3J/xaPyMXZ4/8pGPrMTkGc94Rqfpqomd/frXQd3PhE3/bs3lfv3rtelxxW7f8XdAfCYddQx61WrsPBc7rsdRtQNi7D4ef1fVPeS7dcWKP1/+XPwSAECAAAECBAgQIECAAIHlE9Agt3wxNaPFFpi4YLjY085j9FUNRuedd16K16OMc/TvEBb/AB07qcW3wud51C2GjFu0qzovdkuInUgGvUqm16GqKBsFgHjNWfcY1iBXtbNaFKQ+9KEPjfy2ftvxiB329thjjxQ753WPOjsMVu1+EWvriU984sr9qtbvsF3geg2i2BzrvHdnlni1Wrz+qeqoWzid1HvYa2MnvWdcN2zXlGnuO+raUQ2fo67357MTUDCcnW0md1bgyyQQW4Yxcb47ywa5aLiKHYHjVZW9rzwfRRfNLLG7We/x2te+NsUrLPtfrV7niwSjntvEn/c3nY3zatne51588cXpD//wD1ea3uLPBuU38arPt7/97Snyt2984xud3eTOPffcsXLGuG9/7hH/LXbniya9qqNug1yb4xs31+6dV9U1VV+YGLYuTjrppHTyySevnDLoyzx187xcG+Tm8Vll2M9AVWzWr1+fYrfn7vEHf/AHnV0p73jHO251et249N+g7mfCJn7H5HiPWTbIxc7qZ599dtp5553HnnrVa67jZzN2l/v+97+fHv/4x6/6Mtgzn/nMdNZZZ41siq0agHx37LA48VYB+bOVQIAAAQIECBAgQIAAAQJLJ6BBbulCakILLjBxwXDB553F8PuLBnV3gKsqwsRrV2MnrnkedYsh4xbtvvKVr6S1a9emeG1THJM0BP63//bf0lve8pb0+7//++lhD3tY+uM//uP02Mc+doVrUEPRNddc09nxpHfnuFyb42Iy0+5KEg1ssUNh7NLyyEc+Mj3kIQ/pNLQ98IEPXLHqj/OoV4/1r8n+Ap0GueZ/ajXINW/a1B2rdmpp6t7uk6WAz0DzDcvE+e4sGuR+7/d+L8UuXPF/d7rTnWrLVO0ivMMOO6QXvOAF6S//8i9XvTpv1Kswaz98ygv6c4fY8eiSSy5J22+//Vh3/vGPf9zZFe4LX/jCyvl1vgAw1kO2nDTrBrk6Y6k6t874xs21e59Tdc2gHeAGzaX/5ye+0BKvXY18vveo24iVa4PcPD6rDDIdFJN3vetdKzuFxTka5Kb9SRx9fdMNcrF745Oe9KT0whe+sPM5bZKcMj7j7bvvvumWW25ZmUA0WMdn3o9//OMr/23c3e0HKUwyttGizihIQP5cULBNlQABAgQIECBAgAABAssq4MPtskbWvBZVYOKC4aJOOKdx9xcJh73iZtC4+5uM9tlnnxS7eG277bZzm+qsGuTi1TGxa0j3iF0srrjiirTjjjs2NteqhqLY3eXggw/u7D7SPXbaaadOgS9eW5rjcdppp6XjjjtuZWhRiIwd4H7zN3+zseH2x7nuM+qsk7qF00knaQe5SeVcV1dAwbCu2MKf7zPQfEM4cb5b1SAXzVxVuy3FFKOpKJq4+o/Y3eev//qvU+z2M+jaOkRVr6/svz5ywtipdbvttqtz65mdW7V7bDRkxOtl6xzPetazOjvDdQ8Nct9ZsRi0w11TDXKxnqIxZ9yjqqGxf/fmuFfdPC/XBrl5fFap+3mozpcn6salf13UyfXHXVOLeF7/er3NbW6Toqk5/rf/+OUvf9n5eYj/7T0ibzzqqKPSS17yks5n3zq7jlaZxatWTzjhhHTKKacMJI3xnX/++enJT37yxOzy3YnpXHirgPzZSiBAgAABAgQIECBAgACBhRfw4XbhQ2gCSyYwccFwyRzmMp3+osEkBb7+XQCiYeszn/lMuuc97zmXOcVD6xZDxi3aTduQNQ5If9Eoihe/+MUv0ve+972tLj/nnHNW7cAwzv3bOqe/EDNJ8+WosfbHo25zZp11Mm2BbtRcun+uQW5cKedNK6BgOK3gwl3vM9B8QzZxvlvVIDfsNZsxzXh93ZlnntlpPIjd3rpHvO40Grue9rSnTbTjTz9h1atWu+fc+c53Tpdeeml66EMfOl/5nqf/+7//e+eLDvGa1e5R1Sw1asD9XwKYJH8e9IyI17/8y790vmwSry382te+turUJl+xOmqeVX8+6fjGzbV7n9l/zSSvi69qijzyyCPT2972tlXTq5vn5dogN4/PKnU/+2mQm+Qnb7pr+tfrsF374knx2fMf//EfO7uCfv7zn1/18IMOOqizG3rs3D3tUfWq1d57Pve5z01vfOMbx34tddV45LvTRqn46+XPxS8BAAQIECBAgAABAgQIEFh8AR9uFz+GZrBcAhMXDJeLYT6z6S+i1N2VIUbdX+SInc1iV7Vo7JrXUafxKcY4btHu1FNPTbFjXveo25A1jke/57BroiAVr6CJXWFyOmJHgEMPPTSde+65K8OqKkZOO+a6ce5/Xp3r6xZOp53bsOv7myVGFblmOZZR965TBB11L3/erICCYbOeC3A3n4HmG6SJ891JGuS6U/3Sl76Uopnhf/2v/7Vq9ieeeGInn4nX5E1zRLPUc57znPTOd75zq9vk2MRf55Wgw1z6/26r2yAXedKPfvSjdN1113V2B77yyitX/q9q97/esbTRIDeL8Y2ba/fOtf+aujuVde/V3xx0+OGHp40bN64Kcd08L9cGuXl8Vqmbh9bJDevGZZpcf5rfhblfW7dBrjuf+B0fr82ORuLeIz6DXnjhhemBD3zg1FOPRrzHP/7xafPmzavu9YhHPCLFjoh3vetdp3qGfHcqPhfbQc4aIECAAAECBAgQIECAAIElEFAcWoIgmsJSCUxcMFwqhTlNpr9BaNSOJFXDjG+VR2Hk5ptv7vzxMjfIjVNgmzaUwxrk4jUz/a+7eeYzn5nOOuusqYvc04679/qqImjd4vE446nT4FZ1vzrXT1ugG2c+456jQW5cKecNE6goGMqRLRkCsxOYON+dpkEupvO5z30uPeEJT0g33njjqtnF34Hxqrxpmwe++MUvdl7betNNN63c/+53v3v69Kc/ne5///vPTnSCO8+zQS4aTS6++OLOLsef/exnt8rnxp3OrBrkZj2+JhrkJv2M0d80tswNcvP4rFJqg1ydLzWN+/PdPW+Sz+TDnjFpg1zcM343HH300emtb33rqkfE7/ePfvSj6b73vW/d6a06P3ari53i+nd1fOlLX5ri8+O0f0fJd6cKj4sJECBAgAABAgQIECBAgACBJRBQ/FuCIJrCUglMXDBcKoU5TaaJBrl4TdXee++d4hVGcUxavGqSoE7jUzx33KLdPIpOXZf73Oc+6QMf+EDndVtveMMbVriiae79739/Z4eYXA4NcrONhAa52fqWcncFw1IibZ6ZCEyc707bIBfzr3oVauQP559/fnryk588MVE0ThxyyCHpPe95z1b3eMpTnpLe9a53ZdXAP48GudiN7bLLLuvstBc7xtU57n3ve6fvfve7q5rpmm6Qa2t84+bavT7910z6GSN2S4wmue6hQa7OKtz63Do7wFU9qc71035Bpe5nwjoypTTIhcmgV6HGbuqxA/12221Xh27VuZ/61KfSvvvum2655ZZV//3Xfu3X0sc+9rFOA/Y0h3x3Gj3XEiBAgAABAgQIECBAgAABAssgoEFuGaJoDsskMHHBcJkQ5jUXr1i9VX7col1/ga2tV6xGc1wURHfbbbfOa9LiNTTXXnvtyrLZZZdd0qWXXprucY97zGsprXpuNEs+/elP7xRMuodXrDYXGg1yzVmWfCcFw5Kjb+5zEJg4322iQW7Qq1Cn3QGoqvGu1za316y23SAXzWdnnnlmOvbYY0fuGLfDDjukRz7ykemxj31setzjHpd+//d/P8XrVh/96Een73znOyusTTbItTm+cXPt3vXjFav1f1PN47OKHeTqx2nUFTntINcd66BXoU6zG+mgxrvuM5t4zap8d9Rq8+cECBAgQIAAAQIECBAgQIDAsgtokFv2CJvfoglMXDBctInmON7+BrlJXoMZu4MceuihK9N7+MMfni655JK0/fbbz23KdXcLGLdo13/ftWvXpg9/+MPpN3/zNxuba/9uBFEwvfDCC9PDHvawlWdUFaSj+Pr6179+6tfQNDWR/t32nvGMZ3R2sJn2NTm946sb5/651bl+2h0smnKN+2iQa1Kz3HspGJYbezOfi8DE+W4TDXIx429961spGvu/8Y1vrAKY9FXt0ai/1157pfj7sXvc7na3W9lROP7b3e52t/SJT3wiRSN/DkdTO9z2576D8udBDSXxhYdnP/vZHb+dd9453fGOd6zkqdvQ179WRu241ub4xs21eyH6r9lmm23Spk2b0u677z72cqr60sbxxx+fNmzYsOoedfO8/jx3ks9QY0+ixonz+KyiQa5GgMY8NccGuWiojXUePz+9R/xcxhe1HvWoR405u1tPi/udcMIJ6ZRTTlm5rpubxp91j2k/48p3a4XFyQQIECBAgAABAgQIECBAgMASCmiQW8KgmtJCC0xcMFzoWWcy+P4iyiS7fB1zzDHpjW9848qM4lVd7373u1MUSed11Gl8ijGOW7T7h3/4h1WvIluzZk264oor0o477jj2VKN4eeCBB6YoJkQz4UMf+tDOziK/8Ru/0bnHOK8duvnmm9NTn/rUTuNc92jqNTRjT2TEifEqq9jFontM0kwYFgcffHDHN4ouUYCL12J111bdOPcPuc71dQunTTlW3UeD3Cx1y7m3gmE5sTbTLAQmznebapALhUGvWq37qvaqV6v+9m//dnrrW9/aafzqbcKLnCde5drNc+YZjWi6iC91nHvuuSvDiAbBd7zjHbUa+Pt36apqjorGrMMOO6yTE3eP29/+9p3Xzv7pn/7pWM+bZYNc2+MbN9fuXR9V18QXU574xCeOvYx+8IMfdPLHa665ZuWa+DmIVwP3HnXzvFwb5HL5rDIsQON81uleXzcu0+T6Yy+qBTyxf73WbWrsTnnQjm/77bdfirU3qNm3iqzq1ardxtXez5DxOvCLL744xTMmOeS7k6i5hgABAgQIECBAgAABAgQIEFgmAQ1yyxRNc1kGgYkLhssw+XnPob9BqO7ubz/5yU/SE57whBQ7UHSPHHZQqNP4FOMet2j35S9/Oe25557p3//93zvTjX9wj93y9t1337FDOWrHvXGLRl/84hc7r1q98cYbV54dY4vrt9tuu7HHM6sTL7roovSHf/iHK7e/y13uki6//PL0wAc+cOxH9heg+5sv68a5/8F1rp+2QDf2pMc4UYPcGEhOGSmgYDiSyAkEmhSYON9tskGuqsE+Jln3Ve1vfvOb0/Oe97wVn/h9ct5556WnPe1plU14f/M3f5Oe+9znNuk58b1OO+20dNxxx61c/6AHPSh98pOf7Ox2N84x7i500SS4xx57pO9+97srt33FK16RXvnKV47VHBcXff7zn+80d0XcukdTr1hte3zj5tq9Mai6pmr3t2Fx++xnP9t5Ze0tt9zSOW3QLnR187xcG+Ry+qwyKC7jftaJ6+vGZZpcf5yf/0U9p6kGuZj/Rz/60XTAAQds9droOr/nv/e973U+x1599dUrpN3PsdG8G02w8fuve9T9O6o3TvLdRV21xk2AAAECBAgQIECAAAECBAg0JaBBrilJ9yHQjMDEBcNmHl/2XfobhGIXsngV1mMe85ixYOLb3NEE1X0NSt3rx3rIBCfVaXyK249btKtqCDz66KM7O+iN8+rQqt06nv/856czzjhjZZbjFo0GveYmdm57+ctfPtZ4JqAd+5JvfvObnWbCG264YeWacPqLv/iLse5RZR0F+T//8z9fub5unPsfXOf6aQt0Y016zJM0yI0J5bShAgqGFgiBVgUmznebbJCLGVc12Md/Hzd/iIaGaDiKnbm6x1Oe8pTOzmixQ1pVE15Or1rt94zfhe9973vTk570pLEWRH/DVVxU9eWQ+FLA3nvvvfLK2Um+VPGmN70pRZ7YezTVINf2+MbNtXvnWnVN7Cj8kY98ZKwvg0SuHH5nnnnmym0HXV83z8u1QS6nzyqDfqDG/awT19eNyzS5/li/ABb0pCYb5OLzbPxcxeey3iN2Ef34xz/eeW30sCN+Ll/4whemN7zhDSun9e+EXtWEN+mrVuW7C7poDZsAAQIECBAgQIAAAQIECBBoTECDXGOUbkSgEYGJC4aNPL3wm/Q3CAXHuK/CigLMunXrUrwepXvEbnLxmq55v0arTuNTjL1O0e6kk05KJ5988sqcYyeKSy+9tPMK0FFHVVE2XhUV38LvHnWKRlWvubnzne/cGU+8unWeR1Uz4LiFkxh3vKYnXkHWbb6MecVae/CDH7wyrbpx7veoc/20BbomY6FBrknNcu+lYFhu7M18LgIT57tNN8jF36snnHBCOuWUU1ZBjJM/jNv8VtWEN25+OevoxBz+5E/+pNNk1T0e8YhHpNj59q53vevQx1e9WjYuqGqQ+9jHPpb233//lTwmzqvzetBrr7027bXXXp0God6jqQa5tsdXJ9fuzrfqmvizcXeqih2uY5eqzZs3rxAO+rJG3Twv1wa5mGhOn1WqfqDqfNapG5dpcv1Z/+6Z5/2bbJCLeQz6/RQ7hcbP2O1ud7uB0x2n+a2qCW/SV63Kd+e58jybAAECBAgQIECAAAECBAgQyEFAg1wOUTAGAv9fYOKCIcTpBaoa5OKusYvIS1/60nTb29628iFRXIxvjr/97W9f+fO6O3BMP/rBd+ifV/+rOfuvrFO0q9oZ7f73v3/ndTP3ve99Bw7qRz/6Uafh67LLLls5J16bdeGFF6Y73vGOK/+tTtEoLqoqMuy3336dBrPe+87Se9C9q3ZZ2WeffdL73ve+oTt/RNEldib8+te/vnLrI488srNTQW/BpU6DW9UY61zfX6CLcUQs165dOw/ahXlm3fW8MBNbgoEqGC5BEE1hkQQmznebbpALtKrX28V/790Jrgq3/9Wqcc5rX/vaVa8sjf82aJfbqnPnEcSq3OnQQw/t5Bnbbrtt5ZB+8YtfpFe/+tUpXvHZf1Q1yPW/6jKueeYzn5nOOuuszk57w47Ig/74j/941esHu+dHDjVot7v+tXKve90rffrTn07xBYX+o+3x1cm1u2Md1CAXzZwf+tCH0mMf+9iBjFW55O/8zu90vkRyn/vcZ6vr6jZi9Tcc1X316yzXfW6fVfrnWic3nDb/rpPrzzIm87530w1yMZ+qvw/6d4Lrn3fV3z0PeMADOp9nd9xxx1Wnf+tb30rxuTFeB909Bp07zFe+O+/V5/kECBAgQIAAAQIECBAgQIDAvAU0yM07Ap5PYLXAxAVDkNMLDGqQizsffvjh6bTTTttqN40oujz72c/uvEKl9xi36Df9qEff4S1veUuKb7B3j1GFtLpFu6qCQBTbomEwdqrobSyMInEUIQ8++OD01a9+dWVMg74FX6doFDeL3Uye85znpHe+852rYMbdXWO05uRnVL1CJ+622267pY0bN6Zdd9111atgo/gcBZLDDjts1avbBr2abdqiV53r41Vy0dB4zTXXrIBE017skjDvHRMnj9Dsr6y7nmc/Ik/oCigYWgsEWhWYON+dRYNczPzv//7vO7lJd6fW+G/xe+G8885LT3va07bCqXq16rCm95x3uY3c6eijj05vfetbV80zdpKLfOpBD3rQqv8ec3nRi16Uzj777MpFU9UgV/Wqy7j4ec97XmfHuTvd6U5b3SueE68Djd39YoxVR9Wzuud95Stf6TTux5cyusegL720Pb66uXaMf1CDXPxZNBlGrhufV3obDgflksPWdtyvboPcMccc08kBu0d8WSZ2CIwmvByOnD6r9HvUyQ2nzb/r5Po5xG1WY5hFg1zVbvIx/j333DNFjLfbbrtV06n6XBifh88///wUX2arOv7u7/6u87mw9xhnl7re8+W7s1pV7kuAAAECBAgQIECAAAECBAgsioAGuUWJlHGWIjBxwbAUoFnOs2qntdh5rLdY+vCHP7zzus4oOMUuFF/72te2GlKcE69W7f/m9yzHPuzeVa+NivPvfve7pxBVWHwAABuiSURBVF//9V9Pv/d7v5fe/e53rzT/1S3aDSqsxjNi55F999033eMe90hROPjEJz7R2aml/wj7l7zkJasaxOKcOkWj7j2rXnOzww47pE2bNs29UBcGUfTob6iMsYfR4x73uE4BJYwibjfddNMqqmGFk2mLXnWu/9nPftaZRxQ/e48oysYOLXFs2LBhqyLOvH4GcnnuJOs5l7Ev+zgUDJc9wuaXmcDE+e6sGuSqXpcaZrvssktnl634O7p7RJ4Uu5ZFE3v3GOcV8/Fq9MiJbrnllpXrctnldlh+EjsCR1N87BYbr+mM5sBhx6CmtarmjrhP5DbhHA158aWKGMvll1+e/vVf/3WrHOPe9753+va3v73y3yPXqNrFLk6oaibq5qZ3uctdOo1k0QAYDSxxtDm+url2jK//msjjH/zgB6/ajTnmFLsOd/PuSy65JN14441bheu4445L//2///eBu/fVbZDr/zJO94GRf8e6iS/MRJNafO6Yx5HbZ5Vegzq54bT5d51cfx5xauuZs2iQi7FX7cYZ/73qi1rxeuh4vfUvf/nLlWmP+oJd1Wut4/dn/LvDQQcdNBaffHcsJicRIECAAAECBAgQIECAAAECSyygQW6Jg2tqCykwccFwIWeb2aD7iwbvfe97U7wW83Wve93YI43dQ6LA1m0SGvvCGZ446NVh3Uf2v3JqkqJd/IP9X/7lX9ay6j7/xBNPTOvXr68s0tUpGvUSVu0UMepVaTMMwapbR+H3Wc96Vor1VeeIAkjsyhdFnYriRpq26FX3+irj3vnk9HqtOs6zPHfS9TzLMbn3rQIKhlYCgVYFJs53Z9UgF7P/4he/2Gnk6W8oesUrXpFe+cpXrvyeiLzwxS9+8Sqw/nOqNAftJJvLq1a/+93vpqc+9akpGvnGPWJX29i5N3Zm6x6DGuQiV4ydxiJ/qHvc73736+zmF2OL5q7u8YxnPKOTd1flRYO8e58d1x5yyCGd/9Tm+CbJtfuv2WmnnTq55FFHHZW+8IUvjE36qle9Kr3sZS8b+mrbug1yVTsq9g4ovjwUzXrbb7/92ONs+sTcPqt051c3N5wm/66b6zcdg1zuN6sGuZ///Ofp+c9//la/4/q/qHX99denaI7u3U193C9zVf2s1XnVqnw3l1VoHAQIECBAgAABAgQIECBAgMC8BDTIzUvecwlUC0xcMAQ6vUB/0SC+2R27MMTrnaIQOuj1TvHk2LEhXgEV/yie4ysmYzeyaBCr2kUidna47LLLOq+himOSol1cF4XIuE8USq+77rqRAYli51lnnZX23nvvysJm3KBu0aj70KrdXUa9TmrkgBs8IXYgjFfoxGtxfvrTn46886DXnPVeOG3Rq+71sbtdjD+Ky1VH7DAXOxPG+nLcKjDpeuY3ewEFw9kbewKBHoGJ891ZNshFHnPCCSd08rneI15NH7vIxQ7CVU10VbvMDYp2VWNE7/3nvUpiJ714VWY0/A3Le2Ocj3nMY9K5556brrrqqlW7Fw177Wnc8/TTT+98MWLU/eMZ8erViEd8sSDy6/5dkWN3u9jRec2aNZV0o5r++pv52xrfJLl2VYPcFVdcke5whzt08rH3vOc9Q5fPOHl39wZ1G+TiZ2fjxo3pyCOPXLUjVvd+/V/Gmdc6z+mzStegbm44Tf5dN9efV5xm/dxZNcjFuKt2Mo//3n0Vavz/VU10VbvMDXKoatIe91Wr8t1Zry73J0CAAAECBAgQIECAAAECBHIX0CCXe4SMrzSBiQuGpUHNYr5VDXLr1q3rPCoKRdEoFw0/3eav7iuh4h/Z45Uod73rXWcxrMbuGUXZeJ3SBz7wga1eW9W7g8YkRbveQUbzV7yCK5rfomHuO9/5zsofx84RsTtLmB1wwAFDd6+Ii+oWjXrHEWOIZ23evHnlP9f5hn1j8ENuFIXYiy++uFNUjFfAfv/73185O14jFrsLRMPhox71qM5rx4Yd0xa9Jrk+Yh3r6TWveU268sorVxW7c9gtpI0Y1nnGNOu5znOcW19AwbC+mSsITCEwcb47ywa5mM+gXXcPPPDA9I53vKOz21jvq1UjF4y/x+Pv63GPv//7v08HH3xw54sF3SN2IH7f+97Xec16DscPf/jDzutHzznnnHTNNdes/P0eedz+++/f2Qmum5v0/902rEGuO7e4f+SesSvcP//zP696pXzsjBZfnojd4eJ/40so3ePf/u3fOq+j7915KcZ46KGHDmSLpr+//du/7ezqFLsv9b7ScFAz/6zHN0muPahBLnaeirX0uc99Lr3+9a/v7NT24x//uOOx7bbbdr4Ac/TRR4+Vd3cR6zbIda+LtRK7LfaOIf6s/8s4817juXxWCYdJcsNJ8+9Jcv15x2oWz59lg1yMt2qXv+7fFfH7qP/VqvH3S3xxatwv2cVu5PFvFL27fcb94x7xO23YId+dxYpyTwIECBAgQIAAAQIECBAgQGCRBDTILVK0jLUEgYkLhiXgmCMBAgQIEJiFgILhLFTdk8BAAfmuxVG0wCQNckWDmXwjAhrkGmFc6JvIdxc6fAZPgAABAgQIECBAgAABAgQINCCgQa4BRLcg0KCAgmGDmG5FgAABAgTGEVAwHEfJOQQaE5DvNkbpRosooEFuEaO2+GPWILf4MZx2BvLdaQVdT4AAAQIECBAgQIAAAQIECCy6gAa5RY+g8S+bgILhskXUfAgQIEAgewEFw+xDZIDLJSDfXa54mk1NAQ1yNcGc3oiABrlGGBf6JvLdhQ6fwRMgQIAAAQIECBAgQIAAAQINCGiQawDRLQg0KKBg2CCmWxEgQIAAgXEEFAzHUXIOgcYE5LuNUbrRIgpokFvEqC3+mDXILX4Mp52BfHdaQdcTIECAAAECBAgQIECAAAECiy6gQW7RI2j8yyagYLhsETUfAgQIEMheQMEw+xAZ4HIJyHeXK55mU1NAg1xNMKc3IqBBrhHGhb6JfHehw2fwBAgQIECAAAECBAgQIECAQAMCGuQaQHQLAg0KKBg2iOlWBAgQIEBgHAEFw3GUnEOgMQH5bmOUbrSIAhrkFjFqiz9mDXKLH8NpZyDfnVbQ9QQIECBAgAABAgQIECBAgMCiC2iQW/QIGv+yCSgYLltEt8zniCOOSGeffXYrs9tmm23Spk2b0u67797K8xbpIf/0T/+U9tprr7R58+ZWhn344YenjRs3tvIsDyFAYHIBBcPJ7VxJYAIB+W4fmvxkglW0wJdUNcjtt99+aeedd141q6OOOirttttuCzzTW4deNd9ZTmqnnXZKV1xxRdphhx1m+Zis733RRRel97///avGeOWVV6b4XdM9fE7JOoQzGZx8dyasbkqAAAECBAgQIECAAAECBAgskIAGuQUKlqEWIaBguKRh1iCXR2AVoPOIg1EQyE1AwTC3iBjPkgvId/sCLD9Z8hXfN71xG8YuuOCCtG7duoXHGXe+TU1Ug1xK/bvFVdlqkGtqxS3OfeS7ixMrIyVAgAABAgQIECBAgAABAgRmI6BBbjau7kpgUgEFw0nlMr9Og1weAVKAziMORkEgNwEFw9wiYjxLLiDf7Quw/GTJV3zf9MZtGNMgN9m60CCnQW6ylbP8V8l3lz/GZkiAAAECBAgQIECAAAECBAgMF9AgZ4UQyEtAwTCveBgNAQIECBQgoGBYQJBNMScB+W5O0TCW1gVKa5BrHdgD7SBnDVQKyHctDAIECBAgQIAAAQIECBAgQKB0AQ1ypa8A889NQMEwt4gYDwECBAgsvYCC4dKH2ATzEpDv5hUPoyFAgACBAgTkuwUE2RQJECBAgAABAgQIECBAgACBoQIa5CwQAnkJKBjmFQ+jIUCAAIECBBQMCwiyKeYkIN/NKRrGQoAAAQJFCMh3iwizSRIgQIAAAQIECBAgQIAAAQJDBDTIWR4E8hJQMMwrHkZDgAABAgUIKBgWEGRTzElAvptTNIyFAAECBIoQkO8WEWaTJECAAAECBAgQIECAAAECBIYIaJCzPAjkJaBgmFc8jIYAAQIEChBQMCwgyKaYk4B8N6doGAsBAgQIFCEg3y0izCZJgAABAgQIECBAgAABAgQIDBHQIGd5EMhLQMEwr3gYDQECBAgUIKBgWECQTTEnAfluTtEwFgIECBAoQkC+W0SYTZIAAQIECBAgQIAAAQIECBAYIqBBzvIgkJeAgmFe8TAaAgQIEChAQMGwgCCbYk4C8t2comEsBAgQIFCEgHy3iDCbJAECBAgQIECAAAECBAgQIDBEQIOc5UEgLwEFw7ziYTQECBAgUICAgmEBQTbFnATkuzlFw1gIECBAoAgB+W4RYTZJAgQIECBAgAABAgQIECBAYIiABjnLg0BeAgqGecXDaAgQIECgAAEFwwKCbIo5Cch3c4qGsRAgQIBAEQLy3SLCbJIECBAgQIAAAQIECBAgQIDAEAENcpYHgbwEFAzziofRECBAgEABAgqGBQTZFHMSkO/mFA1jIUCAAIEiBOS7RYTZJAkQIECAAAECBAgQIECAAIEhAhrkLA8CeQkoGOYVD6MhQIAAgQIEFAwLCLIp5iQg380pGsZCgAABAkUIyHeLCLNJEiBAgAABAgQIECBAgAABAkMENMhZHgTyElAwzCseRkOAAAECBQgoGBYQZFPMSUC+m1M0jIUAAQIEihCQ7xYRZpMkQIAAAQIECBAgQIAAAQIEhghokLM8COQloGCYVzyMhgABAgQKEFAwLCDIppiTgHw3p2gYCwECBAgUISDfLSLMJkmAAAECBAgQIECAAAECBAgMEdAgZ3kQyEtAwTCveBgNAQIECBQgoGBYQJBNMScB+W5O0TAWAgQIEChCQL5bRJhNkgABAgQIECBAgAABAgQIEBgioEHO8iCQl4CCYV7xMBoCBAgQKEBAwbCAIJtiTgLy3ZyiYSwECBAgUISAfLeIMJskAQIECBAgQIAAAQIECBAgMERAg5zlQSAvAQXDvOJhNAQIECBQgICCYQFBNsWcBOS7OUXDWAgQIECgCAH5bhFhNkkCBAgQIECAAAECBAgQIEBgiIAGOcuDQF4CCoZ5xcNoCBAgQKAAAQXDAoJsijkJyHdzioaxECBAgEARAvLdIsJskgQIECBAgAABAgQIECBAgMAQAQ1ylgeBvAQUDPOKh9EQIECAQAECCoYFBNkUcxKQ7+YUDWMhQIAAgSIE5LtFhNkkCRAgQIAAAQIECBAgQIAAgSECGuQsDwJ5CSgY5hUPoyFAgACBAgQUDAsIsinmJCDfzSkaxkKAAAECRQjId4sIs0kSIECAAAECBAgQIECAAAECQwQ0yFkeBPISUDDMKx5GQ4AAAQIFCCgYFhBkU8xJQL6bUzSMhQABAgSKEJDvFhFmkyRAgAABAgQIECBAgAABAgSGCGiQszwI5CWgYJhXPIyGAAECBAoQUDAsIMimmJOAfDenaBgLAQIECBQhIN8tIswmSYAAAQIECBAgQIAAAQIECAwR0CBneRDIS0DBMK94GA0BAgQIFCCgYFhAkE0xJwH5bk7RMBYCBAgQKEJAvltEmE2SAAECBAgQIECAAAECBAgQGCKgQc7yIJCXgIJhXvEwGgIECBAoQEDBsIAgm2JOAvLdnKJhLAQIECBQhIB8t4gwmyQBAgQIECBAgAABAgQIECAwRECDnOVBIC8BBcO84mE0BAgQIFCAgIJhAUE2xZwE5Ls5RcNYCBAgQKAIAfluEWE2SQIECBAgQIAAAQIECBAgQGCIgAY5y4NAXgIKhnnFw2gIECBAoAABBcMCgmyKOQnId3OKhrEQIECAQBEC8t0iwmySBAgQIECAAAECBAgQIECAwBABDXKWB4G8BBQM84qH0RAgQIBAAQIKhgUE2RRzEpDv5hQNYyFAgACBIgTku0WE2SQJECBAgAABAgQIECBAgACBIQIa5CwPAnkJKBjmFQ+jIUCAAIECBBQMCwiyKeYkIN/NKRrGQoAAAQJFCMh3iwizSRIgQIAAAQIECBAgQIAAAQJDBDTIWR4E8hJQMMwrHkZDgAABAgUIKBgWEGRTzElAvptTNIyFAAECBIoQkO8WEWaTJECAAAECBAgQIECAAAECBIYIaJCzPAjkJaBgmFc8jIYAAQIEChBQMCwgyKaYk4B8N6doGAsBAgQIFCEg3y0izCZJgAABAgQIECBAgAABAgQIDBHQIGd5EMhLQMEwr3gYDQECBAgUIKBgWECQTTEnAfluTtEwFgIECBAoQkC+W0SYTZIAAQIECBAgQIAAAQIECBAYIqBBzvIgkJeAgmFe8TAaAgQIEChAQMGwgCCbYk4C8t2comEsBAgQIFCEgHy3iDCbJAECBAgQIECAAAECBAgQIDBEQIOc5UEgLwEFw7ziYTQECBAgUICAgmEBQTbFnATkuzlFw1gIECBAoAgB+W4RYTZJAgQIECBAgAABAgQIECBAYIiABjnLg0BeAgqGecXDaAgQIECgAAEFwwKCbIo5Cch3c4qGsRAgQIBAEQLy3SLCbJIECBAgQIAAAQIECBAgQIDAEAENcpYHgbwEVhUM8xqa0RAgQIAAgWIE5MjFhNpE5yAg350DukcSIECAAIE+AfmuJUGAAAECBAgQIECAAAECBAgUJeAfQ4oKt8kugICC4QIEyRAJECBAYOkF5MhLH2ITnKOAfHeO+B5NgAABAgS2CMh3LQUCBAgQIECAAAECBAgQIECgKAH/GFJUuE12AQQUDBcgSIZIgAABAksvIEde+hCb4BwF5LtzxPdoAgQIECCwRUC+aykQIECAAAECBAgQIECAAAECRQn4x5Ciwm2yCyCgYLgAQTJEAgQIEFh6ATny0ofYBOcoIN+dI75HEyBAgACBLQLyXUuBAAECBAgQIECAAAECBAgQKErAP4YUFW6TJUCAAAECBAgQIECAAAECBAgQIECAAAECBAgQIECAAAECBAgQIECAQDkCGuTKibWZEiBAgAABAgQIECBAgAABAgQIECBAgAABAgQIECBAgAABAgQIECBAoCgBDXJFhdtkCRAgQIAAAQIECBAgQIAAAQIECBAgQIAAAQIECBAgQIAAAQIECBAgUI6ABrlyYm2mBAgQIECAAAECBAgQIECAAAECBAgQIECAAAECBAgQIECAAAECBAgQKEpAg1xR4TZZAgQIECBAgAABAgQIECBAgAABAgQIECBAgAABAgQIECBAgAABAgQIlCOgQa6cWJspAQIECBAgQIAAAQIECBAgQIAAAQIECBAgQIAAAQIECBAgQIAAAQIEihLQIFdUuE2WAAECBAgQIECAAAECBAgQIECAAAECBAgQIECAAAECBAgQIECAAAEC5QhokCsn1mZKgAABAgQIECBAgAABAgQIECBAgAABAgQIECBAgAABAgQIECBAgACBogQ0yBUVbpMlQIAAAQIECBAgQIAAAQIECBAgQIAAAQIECBAgQIAAAQIECBAgQIBAOQIa5MqJtZkSIECAAAECBAgQIECAAAECBAgQIECAAAECBAgQIECAAAECBAgQIECgKAENckWF22QJECBAgAABAgQIECBAgAABAgQIECBAgAABAgQIECBAgAABAgQIECBQjoAGuXJibaYECBAgQIAAAQIECBAgQIAAAQIECBAgQIAAAQIECBAgQIAAAQIECBAoSkCDXFHhNlkCBAgQIECAAAECBAgQIECAAAECBAgQIECAAAECBAgQIECAAAECBAiUI6BBrpxYmykBAgQIECBAgAABAgQIECBAgAABAgQIECBAgAABAgQIECBAgAABAgSKEtAgV1S4TZYAAQIECBAgQIAAAQIECBAgQIAAAQIECBAgQIAAAQIECBAgQIAAAQLlCGiQKyfWZkqAAAECBAgQIECAAAECBAgQIECAAAECBAgQIECAAAECBAgQIECAAIGiBDTIFRVukyVAgAABAgQIECBAgAABAgQIECBAgAABAgQIECBAgAABAgQIECBAgEA5Ahrkyom1mRIgQIAAAQIECBAgQIAAAQIECBAgQIAAAQIECBAgQIAAAQIECBAgQKAoAQ1yRYXbZAkQIECAAAECBAgQIECAAAECBAgQIECAAAECBAgQIECAAAECBAgQIFCOgAa5cmJtpgQIECBAgAABAgQIECBAgAABAgQIECBAgAABAgQIECBAgAABAgQIEChKQINcUeE2WQIECBAgQIAAAQIECBAgQIAAAQIECBAgQIAAAQIECBAgQIAAAQIECJQjoEGunFibKQECBAgQIECAAAECBAgQIECAAAECBAgQIECAAAECBAgQIECAAAECBIoS0CBXVLhNlgABAgQIECBAgAABAgQIECBAgAABAgQIECBAgAABAgQIECBAgAABAuUIaJArJ9ZmSoAAAQIECBAgQIAAAQIECBAgQIAAAQIECBAgQIAAAQIECBAgQIAAgaIENMgVFW6TJUCAAAECBAgQIECAAAECBAgQIECAAAECBAgQIECAAAECBAgQIECAQDkCGuTKibWZEiBAgAABAgQIECBAgAABAgQIECBAgAABAgQIECBAgAABAgQIECBAoCgBDXJFhdtkCRAgQIAAAQIECBAgQIAAAQIECBAgQIAAAQIECBAgQIAAAQIECBAgUI6ABrlyYm2mBAgQIECAAAECBAgQIECAAAECBAgQIECAAAECBAgQIECAAAECBAgQKEpAg1xR4TZZAgQIECBAgAABAgQIECBAgAABAgQIECBAgAABAgQIECBAgAABAgQIlCOgQa6cWJspAQIECBAgQIAAAQIECBAgQIAAAQIECBAgQIAAAQIECBAgQIAAAQIEihLQIFdUuE2WAAECBAgQIECAAAECBAgQIECAAAECBAgQIECAAAECBAgQIECAAAEC5QhokCsn1mZKgAABAgQIECBAgAABAgQIECBAgAABAgQIECBAgAABAgQIECBAgACBogQ0yBUVbpMlQIAAAQIECBAgQIAAAQIECBAgQIAAAQIECBAgQIAAAQIECBAgQIBAOQIa5MqJtZkSIECAAAECBAgQIECAAAECBAgQIECAAAECBAgQIECAAAECBAgQIECgKAENckWF22QJECBAgAABAgQIECBAgAABAgQIECBAgAABAgQIECBA4P+1a8cEAAAADIL6tzaIRBh7JUCAAAECBAh8BARyn68tJUCAAAECBAgQIECAAAECBAgQIECAAAECBAgQIECAAAECBAgQIECAwEpAILe621gCBAgQIECAAAECBAgQIECAAAECBAgQIECAAAECBAgQIECAAAECBAh8BARyn68tJUCAAAECBAgQIECAAAECBAgQIECAAAECBAgQIECAAAECBAgQIECAwEpAILe621gCBAgQIECAAAECBAgQIECAAAECBAgQIECAAAECBAgQIECAAAECBAh8BARyn68tJUCAAAECBAgQIECAAAECBAgQIECAAAECBAgQIECAAAECBAgQIECAwEogtnnWFrvzJ38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1495425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B7D21162-4BCF-1E26-4CF1-B2E7E86D7DF5}"/>
              </a:ext>
            </a:extLst>
          </p:cNvPr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ln w="3175">
                  <a:gradFill>
                    <a:gsLst>
                      <a:gs pos="0">
                        <a:schemeClr val="tx1"/>
                      </a:gs>
                      <a:gs pos="61000">
                        <a:schemeClr val="bg2">
                          <a:lumMod val="75000"/>
                        </a:schemeClr>
                      </a:gs>
                      <a:gs pos="83000">
                        <a:schemeClr val="bg2">
                          <a:lumMod val="25000"/>
                        </a:schemeClr>
                      </a:gs>
                      <a:gs pos="100000">
                        <a:schemeClr val="bg2">
                          <a:lumMod val="25000"/>
                        </a:schemeClr>
                      </a:gs>
                    </a:gsLst>
                    <a:lin ang="5400000" scaled="1"/>
                  </a:gra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Segoe UI Variable Small" pitchFamily="2" charset="0"/>
              </a:rPr>
              <a:t>ASM Chart of Rx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 descr="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9144439-4B26-857F-BFF7-955DC418E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225" y="1060308"/>
            <a:ext cx="6139460" cy="5489781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7E7B9E6D-40E6-0459-9494-42CAF7F5A898}"/>
              </a:ext>
            </a:extLst>
          </p:cNvPr>
          <p:cNvCxnSpPr/>
          <p:nvPr/>
        </p:nvCxnSpPr>
        <p:spPr>
          <a:xfrm>
            <a:off x="2857500" y="5086350"/>
            <a:ext cx="0" cy="1066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3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 txBox="1">
            <a:spLocks/>
          </p:cNvSpPr>
          <p:nvPr/>
        </p:nvSpPr>
        <p:spPr>
          <a:xfrm>
            <a:off x="462115" y="0"/>
            <a:ext cx="8489380" cy="145075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  <a:sp3d extrusionH="57150">
              <a:bevelT w="38100" h="38100"/>
            </a:sp3d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rgbClr val="6B6767"/>
                </a:solidFill>
                <a:latin typeface="Segoe UI Variable Small" pitchFamily="2" charset="0"/>
              </a:rPr>
              <a:t>Simulation of Rx (IDLE)</a:t>
            </a:r>
            <a:endParaRPr lang="ko-KR" altLang="en-US" sz="4000">
              <a:solidFill>
                <a:srgbClr val="6B6767"/>
              </a:solidFill>
              <a:latin typeface="Segoe UI Variable Small" pitchFamily="2" charset="0"/>
            </a:endParaRPr>
          </a:p>
        </p:txBody>
      </p:sp>
      <p:sp>
        <p:nvSpPr>
          <p:cNvPr id="5" name="AutoShape 2" descr="data:image/png;base64,iVBORw0KGgoAAAANSUhEUgAACowAAAS4CAYAAAAny3gSAAAAAXNSR0IArs4c6QAAII90RVh0bXhmaWxlACUzQ214R3JhcGhNb2RlbCUzRSUzQ3Jvb3QlM0UlM0NteENlbGwlMjBpZCUzRCUyMjAlMjIlMkYlM0UlM0NteENlbGwlMjBpZCUzRCUyMjElMjIlMjBwYXJlbnQlM0QlMjIwJTIyJTJGJTNFJTNDbXhDZWxsJTIwaWQlM0QlMjIyJTIyJTIwdmFsdWUlM0QlMjIlMjIlMjBzdHlsZSUzRCUyMnJvdW5kZWQlM0QwJTNCd2hpdGVTcGFjZSUzRHdyYXAlM0JodG1sJTNEMSUzQiUyMiUyMHZlcnRleCUzRCUyMjElMjIlMjBwYXJlbnQlM0QlMjIxJTIyJTNFJTNDbXhHZW9tZXRyeSUyMHglM0QlMjIxNDAlMjIlMjB5JTNEJTIyMzcwJTIyJTIwd2lkdGglM0QlMjI2MDUlMjIlMjBoZWlnaHQlM0QlMjIyODAlMjIlMjBhcyUzRCUyMmdlb21ldHJ5JTIyJTJGJTNFJTNDJTJGbXhDZWxsJTNFJTNDbXhDZWxsJTIwaWQlM0QlMjIzJTIyJTIwc3R5bGUlM0QlMjJlZGdlU3R5bGUlM0RvcnRob2dvbmFsRWRnZVN0eWxlJTNCcm91bmRlZCUzRDAlM0JvcnRob2dvbmFsTG9vcCUzRDElM0JqZXR0eVNpemUlM0RhdXRvJTNCaHRtbCUzRDElM0JleGl0WCUzRDElM0JleGl0WSUzRDAuNSUzQmV4aXREeCUzRDAlM0JleGl0RHklM0QwJTNCZW50cnlYJTNEMCUzQmVudHJ5WSUzRDAuNSUzQmVudHJ5RHglM0QwJTNCZW50cnlEeSUzRDAlM0IlMjIlMjBlZGdlJTNEJTIyMSUyMiUyMHNvdXJjZSUzRCUyMjQlMjIlMjB0YXJnZXQlM0QlMjI2JTIyJTIwcGFyZW50JTNEJTIyMSUyMiUzRSUzQ214R2VvbWV0cnklMjByZWxhdGl2ZSUzRCUyMjElMjIlMjBhcyUzRCUyMmdlb21ldHJ5JTIyJTJGJTNFJTNDJTJGbXhDZWxsJTNFJTNDbXhDZWxsJTIwaWQlM0QlMjI0JTIyJTIwdmFsdWUlM0QlMjJidXR0b24lMjBkZWJvdW5jZSUyMiUyMHN0eWxlJTNEJTIycm91bmRlZCUzRDAlM0J3aGl0ZVNwYWNlJTNEd3JhcCUzQmh0bWwlM0QxJTNCJTIyJTIwdmVydGV4JTNEJTIyMSUyMiUyMHBhcmVudCUzRCUyMjElMjIlM0UlM0NteEdlb21ldHJ5JTIweCUzRCUyMjIxMCUyMiUyMHklM0QlMjI1NDUlMjIlMjB3aWR0aCUzRCUyMjExMCUyMiUyMGhlaWdodCUzRCUyMjY1JTIyJTIwYXMlM0QlMjJnZW9tZXRyeSUyMiUyRiUzRSUzQyUyRm14Q2VsbCUzRSUzQ214Q2VsbCUyMGlkJTNEJTIyNSUyMiUyMHZhbHVlJTNEJTIyYmF1ZF90aWNrX2dlbiUyMiUyMHN0eWxlJTNEJTIycm91bmRlZCUzRDAlM0J3aGl0ZVNwYWNlJTNEd3JhcCUzQmh0bWwlM0QxJTNCJTIyJTIwdmVydGV4JTNEJTIyMSUyMiUyMHBhcmVudCUzRCUyMjElMjIlM0UlM0NteEdlb21ldHJ5JTIweCUzRCUyMjIxMCUyMiUyMHklM0QlMjI0MzAlMjIlMjB3aWR0aCUzRCUyMjExMCUyMiUyMGhlaWdodCUzRCUyMjYwJTIyJTIwYXMlM0QlMjJnZW9tZXRyeSUyMiUyRiUzRSUzQyUyRm14Q2VsbCUzRSUzQ214Q2VsbCUyMGlkJTNEJTIyNiUyMiUyMHZhbHVlJTNEJTIyQVNDSUlfU2VuZGVyJTIyJTIwc3R5bGUlM0QlMjJyb3VuZGVkJTNEMCUzQndoaXRlU3BhY2UlM0R3cmFwJTNCaHRtbCUzRDElM0IlMjIlMjB2ZXJ0ZXglM0QlMjIxJTIyJTIwcGFyZW50JTNEJTIyMSUyMiUzRSUzQ214R2VvbWV0cnklMjB4JTNEJTIyMzU5JTIyJTIweSUzRCUyMjU0NSUyMiUyMHdpZHRoJTNEJTIyMTEwJTIyJTIwaGVpZ2h0JTNEJTIyNjUlMjIlMjBhcyUzRCUyMmdlb21ldHJ5JTIyJTJGJTNFJTNDJTJGbXhDZWxsJTNFJTNDbXhDZWxsJTIwaWQlM0QlMjI3JTIyJTIwc3R5bGUlM0QlMjJlZGdlU3R5bGUlM0RvcnRob2dvbmFsRWRnZVN0eWxlJTNCcm91bmRlZCUzRDAlM0JvcnRob2dvbmFsTG9vcCUzRDElM0JqZXR0eVNpemUlM0RhdXRvJTNCaHRtbCUzRDElM0JleGl0WCUzRDElM0JleGl0WSUzRDAuNzUlM0JleGl0RHglM0QwJTNCZXhpdER5JTNEMCUzQiUyMiUyMGVkZ2UlM0QlMjIxJTIyJTIwc291cmNlJTNEJTIyOSUyMiUyMHBhcmVudCUzRCUyMjElMjIlM0UlM0NteEdlb21ldHJ5JTIwcmVsYXRpdmUlM0QlMjIxJTIyJTIwYXMlM0QlMjJnZW9tZXRyeSUyMiUzRSUzQ214UG9pbnQlMjB4JTNEJTIyNzE5Ljk5OTk5OTk5OTk5OTglMjIlMjB5JTNEJTIyNTYwJTIyJTIwYXMlM0QlMjJ0YXJnZXRQb2ludCUyMiUyRiUzRSUzQyUyRm14R2VvbWV0cnklM0UlM0MlMkZteENlbGwlM0UlM0NteENlbGwlMjBpZCUzRCUyMjglMjIlMjBzdHlsZSUzRCUyMmVkZ2VTdHlsZSUzRG9ydGhvZ29uYWxFZGdlU3R5bGUlM0Jyb3VuZGVkJTNEMCUzQm9ydGhvZ29uYWxMb29wJTNEMSUzQmpldHR5U2l6ZSUzRGF1dG8lM0JodG1sJTNEMSUzQmV4aXRYJTNEMSUzQmV4aXRZJTNEMC4yNSUzQmV4aXREeCUzRDAlM0JleGl0RHklM0QwJTNCJTIyJTIwZWRnZSUzRCUyMjElMjIlMjBzb3VyY2UlM0QlMjI5JTIyJTIwcGFyZW50JTNEJTIyMSUyMiUzRSUzQ214R2VvbWV0cnklMjByZWxhdGl2ZSUzRCUyMjElMjIlMjBhcyUzRCUyMmdlb21ldHJ5JTIyJTNFJTNDbXhQb2ludCUyMHglM0QlMjI3MTkuOTk5OTk5OTk5OTk5OCUyMiUyMHklM0QlMjI0ODAlMjIlMjBhcyUzRCUyMnRhcmdldFBvaW50JTIyJTJGJTNFJTNDJTJGbXhHZW9tZXRyeSUzRSUzQyUyRm14Q2VsbCUzRSUzQ214Q2VsbCUyMGlkJTNEJTIyOSUyMiUyMHZhbHVlJTNEJTIyVUFSVCUyMFRYJTIyJTIwc3R5bGUlM0QlMjJyb3VuZGVkJTNEMCUzQndoaXRlU3BhY2UlM0R3cmFwJTNCaHRtbCUzRDElM0IlMjIlMjB2ZXJ0ZXglM0QlMjIxJTIyJTIwcGFyZW50JTNEJTIyMSUyMiUzRSUzQ214R2VvbWV0cnklMjB4JTNEJTIyNTcwJTIyJTIweSUzRCUyMjQ0MCUyMiUyMHdpZHRoJTNEJTIyMTEwJTIyJTIwaGVpZ2h0JTNEJTIyMTYwJTIyJTIwYXMlM0QlMjJnZW9tZXRyeSUyMiUyRiUzRSUzQyUyRm14Q2VsbCUzRSUzQ214Q2VsbCUyMGlkJTNEJTIyMTA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zb3VyY2UlM0QlMjI2JTIyJTIwdGFyZ2V0JTNEJTIyOSUyMiUyMHBhcmVudCUzRCUyMjElMjIlM0UlM0NteEdlb21ldHJ5JTIwd2lkdGglM0QlMjI1MCUyMiUyMGhlaWdodCUzRCUyMjUwJTIyJTIwcmVsYXRpdmUlM0QlMjIxJTIyJTIwYXMlM0QlMjJnZW9tZXRyeSUyMiUzRSUzQ214UG9pbnQlMjB4JTNEJTIyMjgwJTIyJTIweSUzRCUyMjUwMCUyMiUyMGFzJTNEJTIyc291cmNlUG9pbnQlMjIlMkYlM0UlM0NteFBvaW50JTIweCUzRCUyMjMzMCUyMiUyMHklM0QlMjI0NTAlMjIlMjBhcyUzRCUyMnRhcmdldFBvaW50JTIyJTJGJTNFJTNDJTJGbXhHZW9tZXRyeSUzRSUzQyUyRm14Q2VsbCUzRSUzQ214Q2VsbCUyMGlkJTNEJTIyMTElMjIlMjB2YWx1ZSUzRCUyMiUyMiUyMHN0eWxlJTNEJTIyZW5kQXJyb3clM0RjbGFzc2ljJTNCaHRtbCUzRDElM0Jyb3VuZGVkJTNEMCUzQmVudHJ5WCUzRDAuMDE0JTNCZW50cnlZJTNEMC44ODglM0JlbnRyeUR4JTNEMCUzQmVudHJ5RHklM0QwJTNCZW50cnlQZXJpbWV0ZXIlM0QwJTNCZXhpdFglM0QwLjk5NiUzQmV4aXRZJTNEMC41NjklM0JleGl0RHglM0QwJTNCZXhpdER5JTNEMCUzQmV4aXRQZXJpbWV0ZXIlM0QwJTNCJTIyJTIwZWRnZSUzRCUyMjElMjIlMjBwYXJlbnQlM0QlMjIxJTIyJTNFJTNDbXhHZW9tZXRyeSUyMHdpZHRoJTNEJTIyNTAlMjIlMjBoZWlnaHQlM0QlMjI1MCUyMiUyMHJlbGF0aXZlJTNEJTIyMSUyMiUyMGFzJTNEJTIyZ2VvbWV0cnklMjIlM0UlM0NteFBvaW50JTIweCUzRCUyMjQ2NyUyMiUyMHklM0QlMjI1NjAlMjIlMjBhcyUzRCUyMnNvdXJjZVBvaW50JTIyJTJGJTNFJTNDbXhQb2ludCUyMHglM0QlMjI1NzAlMjIlMjB5JTNEJTIyNTYwJTIyJTIwYXMlM0QlMjJ0YXJnZXRQb2ludCUyMiUyRiUzRSUzQyUyRm14R2VvbWV0cnklM0UlM0MlMkZteENlbGwlM0UlM0NteENlbGwlMjBpZCUzRCUyMjEyJTIyJTIwdmFsdWUlM0QlMjJjbGslMjIlMjBzdHlsZSUzRCUyMnRleHQlM0JodG1sJTNEMSUzQmFsaWduJTNEY2VudGVyJTNCdmVydGljYWxBbGlnbiUzRG1pZGRsZSUzQndoaXRlU3BhY2UlM0R3cmFwJTNCcm91bmRlZCUzRDAlM0IlMjIlMjB2ZXJ0ZXglM0QlMjIxJTIyJTIwcGFyZW50JTNEJTIyMSUyMiUzRSUzQ214R2VvbWV0cnklMjB4JTNEJTIyMTEwJTIyJTIweSUzRCUyMjQwMCUyMiUyMHdpZHRoJTNEJTIyMzAlMjIlMjBoZWlnaHQlM0QlMjIyMCUyMiUyMGFzJTNEJTIyZ2VvbWV0cnklMjIlMkYlM0UlM0MlMkZteENlbGwlM0UlM0NteENlbGwlMjBpZCUzRCUyMjEzJTIyJTIwdmFsdWUlM0QlMjJzdGFydCUyMiUyMHN0eWxlJTNEJTIydGV4dCUzQmh0bWwlM0QxJTNCYWxpZ24lM0RjZW50ZXIlM0J2ZXJ0aWNhbEFsaWduJTNEbWlkZGxlJTNCd2hpdGVTcGFjZSUzRHdyYXAlM0Jyb3VuZGVkJTNEMCUzQiUyMiUyMHZlcnRleCUzRCUyMjElMjIlMjBwYXJlbnQlM0QlMjIxJTIyJTNFJTNDbXhHZW9tZXRyeSUyMHglM0QlMjI1MzAlMjIlMjB5JTNEJTIyNTQwJTIyJTIwd2lkdGglM0QlMjIzMCUyMiUyMGhlaWdodCUzRCUyMjIwJTIyJTIwYXMlM0QlMjJnZW9tZXRyeSUyMiUyRiUzRSUzQyUyRm14Q2VsbCUzRSUzQ214Q2VsbCUyMGlkJTNEJTIyMTQlMjIlMjB2YWx1ZSUzRCUyMnR4X2RhdGElNUI3JTNBMCU1RCUyMiUyMHN0eWxlJTNEJTIydGV4dCUzQmh0bWwlM0QxJTNCYWxpZ24lM0RjZW50ZXIlM0J2ZXJ0aWNhbEFsaWduJTNEbWlkZGxlJTNCd2hpdGVTcGFjZSUzRHdyYXAlM0Jyb3VuZGVkJTNEMCUzQiUyMiUyMHZlcnRleCUzRCUyMjElMjIlMjBwYXJlbnQlM0QlMjIxJTIyJTNFJTNDbXhHZW9tZXRyeSUyMHglM0QlMjI1MTAlMjIlMjB5JTNEJTIyNTYwJTIyJTIwd2lkdGglM0QlMjI1MCUyMiUyMGhlaWdodCUzRCUyMjIwJTIyJTIwYXMlM0QlMjJnZW9tZXRyeSUyMiUyRiUzRSUzQyUyRm14Q2VsbCUzRSUzQ214Q2VsbCUyMGlkJTNEJTIyMTUlMjIlMjBzdHlsZSUzRCUyMmVkZ2VTdHlsZSUzRG9ydGhvZ29uYWxFZGdlU3R5bGUlM0Jyb3VuZGVkJTNEMCUzQm9ydGhvZ29uYWxMb29wJTNEMSUzQmpldHR5U2l6ZSUzRGF1dG8lM0JodG1sJTNEMSUzQmVudHJ5WCUzRDAuMDEzJTNCZW50cnlZJTNEMC4xMjclM0JlbnRyeUR4JTNEMCUzQmVudHJ5RHklM0QwJTNCZW50cnlQZXJpbWV0ZXIlM0QwJTNCJTIyJTIwZWRnZSUzRCUyMjElMjIlMjBzb3VyY2UlM0QlMjI1JTIyJTIwdGFyZ2V0JTNEJTIyOSUyMiUyMHBhcmVudCUzRCUyMjElMjIlM0UlM0NteEdlb21ldHJ5JTIwcmVsYXRpdmUlM0QlMjIxJTIyJTIwYXMlM0QlMjJnZW9tZXRyeSUyMiUyRiUzRSUzQyUyRm14Q2VsbCUzRSUzQ214Q2VsbCUyMGlkJTNEJTIyMTYlMjIlMjB2YWx1ZSUzRCUyMmJhdWQlMjB0aWNrJTIyJTIwc3R5bGUlM0QlMjJ0ZXh0JTNCaHRtbCUzRDElM0JhbGlnbiUzRGNlbnRlciUzQnZlcnRpY2FsQWxpZ24lM0RtaWRkbGUlM0J3aGl0ZVNwYWNlJTNEd3JhcCUzQnJvdW5kZWQlM0QwJTNCJTIyJTIwdmVydGV4JTNEJTIyMSUyMiUyMHBhcmVudCUzRCUyMjElMjIlM0UlM0NteEdlb21ldHJ5JTIweCUzRCUyMjUwMCUyMiUyMHklM0QlMjI0NDAlMjIlMjB3aWR0aCUzRCUyMjcwJTIyJTIwaGVpZ2h0JTNEJTIyMjAlMjIlMjBhcyUzRCUyMmdlb21ldHJ5JTIyJTJGJTNFJTNDJTJGbXhDZWxsJTNFJTNDbXhDZWxsJTIwaWQlM0QlMjIxNyUyMiUyMHZhbHVlJTNEJTIydHhfYnVzeSUyMiUyMHN0eWxlJTNEJTIydGV4dCUzQmh0bWwlM0QxJTNCYWxpZ24lM0RjZW50ZXIlM0J2ZXJ0aWNhbEFsaWduJTNEbWlkZGxlJTNCd2hpdGVTcGFjZSUzRHdyYXAlM0Jyb3VuZGVkJTNEMCUzQiUyMiUyMHZlcnRleCUzRCUyMjElMjIlMjBwYXJlbnQlM0QlMjIxJTIyJTNFJTNDbXhHZW9tZXRyeSUyMHglM0QlMjI2OTAlMjIlMjB5JTNEJTIyNTQwJTIyJTIwd2lkdGglM0QlMjIzMCUyMiUyMGhlaWdodCUzRCUyMjIwJTIyJTIwYXMlM0QlMjJnZW9tZXRyeSUyMiUyRiUzRSUzQyUyRm14Q2VsbCUzRSUzQ214Q2VsbCUyMGlkJTNEJTIyMTglMjIlMjB2YWx1ZSUzRCUyMnR4JTIyJTIwc3R5bGUlM0QlMjJ0ZXh0JTNCaHRtbCUzRDElM0JhbGlnbiUzRGNlbnRlciUzQnZlcnRpY2FsQWxpZ24lM0RtaWRkbGUlM0J3aGl0ZVNwYWNlJTNEd3JhcCUzQnJvdW5kZWQlM0QwJTNCJTIyJTIwdmVydGV4JTNEJTIyMSUyMiUyMHBhcmVudCUzRCUyMjElMjIlM0UlM0NteEdlb21ldHJ5JTIweCUzRCUyMjY4MCUyMiUyMHklM0QlMjI0NjAlMjIlMjB3aWR0aCUzRCUyMjMwJTIyJTIwaGVpZ2h0JTNEJTIyMjAlMjIlMjBhcyUzRCUyMmdlb21ldHJ5JTIyJTJGJTNFJTNDJTJGbXhDZWxsJTNFJTNDbXhDZWxsJTIwaWQlM0QlMjIxOSUyMiUyMHZhbHVlJTNEJTIyJTIyJTIwc3R5bGUlM0QlMjJlbmRBcnJvdyUzRG5vbmUlM0JodG1sJTNEMSUzQnJvdW5kZWQlM0QwJTNCJTIyJTIwZWRnZSUzRCUyMjElMjIlMjBwYXJlbnQlM0QlMjIxJTIyJTNFJTNDbXhHZW9tZXRyeSUyMHdpZHRoJTNEJTIyNTAlMjIlMjBoZWlnaHQlM0QlMjI1MCUyMiUyMHJlbGF0aXZlJTNEJTIyMSUyMiUyMGFzJTNEJTIyZ2VvbWV0cnklMjIlM0UlM0NteFBvaW50JTIweCUzRCUyMjEwMCUyMiUyMHklM0QlMjI1ODQlMjIlMjBhcyUzRCUyMnNvdXJjZVBvaW50JTIyJTJGJTNFJTNDbXhQb2ludCUyMHglM0QlMjIyMDklMjIlMjB5JTNEJTIyNTg0JTIyJTIwYXMlM0QlMjJ0YXJnZXRQb2ludCUyMiUyRiUzRSUzQyUyRm14R2VvbWV0cnklM0UlM0MlMkZteENlbGwlM0UlM0NteENlbGwlMjBpZCUzRCUyMjIwJTIyJTIwdmFsdWUlM0QlMjIlMjIlMjBzdHlsZSUzRCUyMmVuZEFycm93JTNEbm9uZSUzQmh0bWwlM0QxJTNCcm91bmRlZCUzRDAlM0IlMjIlMjBlZGdlJTNEJTIyMSUyMiUyMHBhcmVudCUzRCUyMjElMjIlM0UlM0NteEdlb21ldHJ5JTIwd2lkdGglM0QlMjI1MCUyMiUyMGhlaWdodCUzRCUyMjUwJTIyJTIwcmVsYXRpdmUlM0QlMjIxJTIyJTIwYXMlM0QlMjJnZW9tZXRyeSUyMiUzRSUzQ214UG9pbnQlMjB4JTNEJTIyMTAwJTIyJTIweSUzRCUyMjQyMCUyMiUyMGFzJTNEJTIyc291cmNlUG9pbnQlMjIlMkYlM0UlM0NteFBvaW50JTIweCUzRCUyMjE0MCUyMiUyMHklM0QlMjI0MjAlMjIlMjBhcyUzRCUyMnRhcmdldFBvaW50JTIyJTJGJTNFJTNDJTJGbXhHZW9tZXRyeSUzRSUzQyUyRm14Q2VsbCUzRSUzQ214Q2VsbCUyMGlkJTNEJTIyMjElMjIlMjB2YWx1ZSUzRCUyMnJzdCUyMiUyMHN0eWxlJTNEJTIydGV4dCUzQmh0bWwlM0QxJTNCYWxpZ24lM0RjZW50ZXIlM0J2ZXJ0aWNhbEFsaWduJTNEbWlkZGxlJTNCd2hpdGVTcGFjZSUzRHdyYXAlM0Jyb3VuZGVkJTNEMCUzQiUyMiUyMHZlcnRleCUzRCUyMjElMjIlMjBwYXJlbnQlM0QlMjIxJTIyJTNFJTNDbXhHZW9tZXRyeSUyMHglM0QlMjIxMTAlMjIlMjB5JTNEJTIyNDI3LjA4MDAwMDAwMDAwMDA0JTIyJTIwd2lkdGglM0QlMjIzMCUyMiUyMGhlaWdodCUzRCUyMjIwJTIyJTIwYXMlM0QlMjJnZW9tZXRyeSUyMiUyRiUzRSUzQyUyRm14Q2VsbCUzRSUzQ214Q2VsbCUyMGlkJTNEJTIyMjIlMjIlMjB2YWx1ZSUzRCUyMiUyMiUyMHN0eWxlJTNEJTIyZW5kQXJyb3clM0Rub25lJTNCaHRtbCUzRDElM0Jyb3VuZGVkJTNEMCUzQiUyMiUyMGVkZ2UlM0QlMjIxJTIyJTIwcGFyZW50JTNEJTIyMSUyMiUzRSUzQ214R2VvbWV0cnklMjB3aWR0aCUzRCUyMjUwJTIyJTIwaGVpZ2h0JTNEJTIyNTAlMjIlMjByZWxhdGl2ZSUzRCUyMjElMjIlMjBhcyUzRCUyMmdlb21ldHJ5JTIyJTNFJTNDbXhQb2ludCUyMHglM0QlMjIxMDAlMjIlMjB5JTNEJTIyNDQ3LjA4MDAwMDAwMDAwMDA0JTIyJTIwYXMlM0QlMjJzb3VyY2VQb2ludCUyMiUyRiUzRSUzQ214UG9pbnQlMjB4JTNEJTIyMTQwJTIyJTIweSUzRCUyMjQ0Ny4wODAwMDAwMDAwMDAwNCUyMiUyMGFzJTNEJTIydGFyZ2V0UG9pbnQlMjIlMkYlM0UlM0MlMkZteEdlb21ldHJ5JTNFJTNDJTJGbXhDZWxsJTNFJTNDbXhDZWxsJTIwaWQlM0QlMjIyMyUyMiUyMHZhbHVlJTNEJTIyYnRuX3N0YXJ0JTIyJTIwc3R5bGUlM0QlMjJ0ZXh0JTNCaHRtbCUzRDElM0JhbGlnbiUzRGNlbnRlciUzQnZlcnRpY2FsQWxpZ24lM0RtaWRkbGUlM0J3aGl0ZVNwYWNlJTNEd3JhcCUzQnJvdW5kZWQlM0QwJTNCJTIyJTIwdmVydGV4JTNEJTIyMSUyMiUyMHBhcmVudCUzRCUyMjElMjIlM0UlM0NteEdlb21ldHJ5JTIweCUzRCUyMjEwMCUyMiUyMHklM0QlMjI1NjAlMjIlMjB3aWR0aCUzRCUyMjMwJTIyJTIwaGVpZ2h0JTNEJTIyMjAlMjIlMjBhcyUzRCUyMmdlb21ldHJ5JTIyJTJGJTNFJTNDJTJGbXhDZWxsJTNFJTNDJTJGcm9vdCUzRSUzQyUyRm14R3JhcGhNb2RlbCUzRZ7z7r0AACAASURBVHhe7N0NzG1ZWR/w/x3AikOEFj9qgNoqpARMTVNsbcq3YhCoRKZQ/ChjIirGTCuNFQJU0BgykwZaBOLElAQHLRQFBabVtBXBgdYpAy1NhUml01poYdqiTisfdnBuz67n1nMO733vfve71z5rrf17k0m471l77ef5PWuy54Z/9rkQPwQIECBAgAABAgQIECBAgAABAgQIECBAgAABAgQIECBAgAABAgQIECBAgAABAl0LXOi6O80RIECAAAECBAgQIECAAAECBAgQIECAAAECBAgQIECAAAECBAgQIECAAAECBAhEYNQh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AAECBAgQIECAAAECBAgQIECAAAECBAgQIECAAAECBAgQIECAAAECBAgQINC5gMBo5wPWHgECBAgQIECAAAECBAgQIECAAAECBAgQIECAAAECBAgQIECAAAECBAgQIEBAYNQZIECAAAECBAgQIECAAAECBAgQIECAAAECBAgQIECAAAECBAgQIECAAAECBAh0LiAw2vmAtUeAAAECBAgQIECAAAECBAgQIECAAAECBAgQIECAAAECBAgQIECAAAECBAgQEBh1BggQIECAAAECBAgQIECAAAECBAgQIECAAAECBAgQIECAAAECBAgQIECAAAECnQsIjHY+YO0RIECAAAECBAgQIECAAAECBAgQIECAAAECBAgQIECAAAECBAgQIECAAAECBARGnQECBAgQIECAAAECBAgQIECAAAECBAgQIECAAAECBAgQIECAAAECBAgQIECAQOcCAqOdD1h7BAgQIECAAAECBAgQIECAAAECBAgQIECAAAECBAgQIECAAAECBAgQIECAAAGBUWeAQN0CF+suT3UECBAgQIAAAQIECBAgQIAAAQIECBAgQIAAAQIECBAgQIAAAQIECBBYrUBTGcymil3tkdL4mgUERtc8fb0TIECAAAECBAgQIECAAAECBAgQIECAAAECBAgQIECAAAECBAgQIFCzQFMZzKaKrXnqaiNQSEBgtBCsbQkQIECAAAECBAgQIECAAAECBAgQIECAAAECBAgQIECAAAECBAgQIHBOgaYymE0Ve87BuJxAiwICoy1OTc0ECBAgQIAAAQIECBAgQIAAAQIECBAgQIAAAQIECBAgQIAAAQIECKxBoKkMZlPFruH06JHAgcBeYPTiRflRJ4QAAQIECBAgQIAAAQIECBAgQIAAAQIECBAgQIAAAQIECBAgQIAAAQLHELhw4fMil01lMJsq9hgDdk8CRxYQGD3yANyeAAECBAgQIECAAAECBAgQIECAAAECBAgQIECAAAECBAgQIECAAAECg4DAqHNA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RKoEUBgdEWp6ZmAgQIECBAgAABAgQIECBAgAABAgQIECBAgAABAgQIECBAgAABAgS6ExAY7W6kGiJQlYDAaFXjUAwBAgQIECBAgAABAgQIECBAgAABAgQIECBAgAABAgQIECBAgAABAmsVEBhd6+T1TWAZAYHRZZzdhQABAgQIECBAgAABAgQIECBAgAABAgQIECBAgAABAgQIECBAgAABAqcKCIw6IAQIlBQQGC2pa28CBAgQIECAAAECBAgQIECAAAECBAgQIECAAAECBAgQIECAAAECBAiMFBAYHQllGQECkwQERiexuYgAAQIECBAgQIAAAQIECBAgQIAAAQIECBAgQIAAAQIECBAgQIAAAQLzCgiMzutpNwIE9gUERp0IAgQIECBAgAABAgQIECBAgAABAgQIECBAgAABAgQIECBAgAABAgQIVCAgMFrBEJRAoGMBgdGOh6s1AgQIECBAgAABAgQIECBAgAABAgQIECBAgAABAgQIECBAgAABAgTaERAYbWdWKiXQooDAaItTUzMBAgQIECBAgAABAgQIECBAgAABAgQIECBAgAABAgQIECBAgAABAt0JCIx2N1INEahKQGC0qnEohgABAgQIECBAgAABAgQIECBAgAABAgQIECBAgAABAgQIECBAgACBtQoIjK518vomsIyAwOgyzu5CgAABAgQIECBAgAABAgQIECBAgAABAgQIECBAgAABAgQIECBAgACBUwUERh0QAgRKCgiMltS1NwECBAgQIECAAAECBAgQIECAAAECBAgQIECAAAECBAgQIECAAAECBEYKCIyOhLKMAIFJAgKjk9hcRIAAAQIECBAgQIAAAQIECBAgQIAAAQIECBAgQIAAAQIECBAgQIAAgXkFBEbn9bQbAQL7AgKjTgQBAgQIECBAgAABAgQIECBAgAABAgQIECBAgAABAgQIECBAgAABAgQqEBAYrWAISiDQsYDAaMfD1RoBAgQIECBAgAABAgQIECBAgAABAgQIECBAgAABAgQIECBAgAABAu0ICIy2MyuVEmhRQGC0xampmQABAgQIECBAgAABAgQIECBAgAABAgQIECBAgAABAgQIECBAgACB7gQERrsbqYYIVCUgMFrVOBRDgAABAgQIECBAgAABAgQIECBAgAABAgQIECBAgAABAgQIECBAgMBaBQRG1zp5fRNYRkBgdBlndyFAgAABAgQIECBAgAABAgQIECBAgAABAgQIECBAgAABAgQIECBAgMCpAgKjDggBAiUFBEZL6tqbAAECBAgQIECAAAECBAgQIECAAAECBAgQIECAAAECBAgQIECAAAECIwUERkdCWUaAwCQBgdFJbC4iQIAAAQIECBAgQIAAAQIECBAgQIAAAQIECBAgQIAAAQIECBAgQIDAvAICo/N62o0AgX0BgVEnggABAgQIECBAgAABAgQIECBAgAABAgQIECBAgAABAgQIECBAgAABAhUICIxWMAQlEOhYQGC04+FqjQABAgQIECBAgAABAgQIECBAgAABAgQIECBAgAABAgQIECBAgACBvc5bXAAAIABJREFUdgQERtuZlUoJtCggMNri1NRMgAABAgQIECBAgAABAgQIECBAgAABAgQIECBAgAABAgQIECBAgEB3AgKj3Y1UQwSqEhAYrWociiFAgAABAgQIECBAgAABAgQIECBAgAABAgQIECBAgAABAgQIECBAYK0CAqNrnby+CSwjIDC6jLO7ECBAgAABAgQIECBAgAABAgQIECBAgAABAgQIECBAgAABAgQIECBA4FQBgVEHhACBkgICoyV17U2AAAECBAgQIECAAAECBAgQIECAAAECBAgQIECAAAECBAgQIECAAIGRAgKjI6EsI0BgkoDA6CQ2FxEgQIAAAQIECBAgQIAAAQIECBAgQIAAAQIECBAgQIAAAQIECBAgQGBeAYHReT3tRoDAvoDAqBNBgAABAgQIECBAgAABAgQIECBAgAABAgQIECBAgAABAgQIECBAgACBCgQERisYghIIdCwgMNrxcLVGgAABAgQIECBAgAABAgQIECBAgAABAgQIECBAgAABAgQIECBAgEA7AgKj7cxKpQRaFBAYbXFqaiZAgAABAgQIECBAgAABAgQIECBAgAABAgQIECBAgAABAgQIECBAoDsBgdHuRqohAlUJCIxWNQ7FECBAgAABAgQIECBAgAABAgQIECBAgAABAgQIECBAgAABAgQIECCwVgGB0bVOXt8ElhEQGF3G2V0IECBAgAABAgQIECBAgAABAgQIECBAgAABAgQIECBAgAABAgQIECBwqoDAqANCgEBJAYHRkrr2JkCAAAECBAgQIECAAAECBAgQIECAAAECBAgQIECAAAECBAgQIECAwEgBgdGRUJYRIDBJQGB0EpuLCBAgQIAAAQIECBAgQIAAAQIECBAgQIAAAQIECBAgQIAAAQIECBAgMK+AwOi8nnYjQGBfQGDUiSBAgAABAgQIECBAgAABAgQIECBAgAABAgQIECBAgAABAgQIECBAgEAFAgKjFQxBCQQ6FhAY7Xi4WiNAgAABAgQIECBAgAABAgQIECBAgAABAgQIECBAgAABAgQIECBAoB0BgdF2ZqVSAi0KCIy2ODU1EyBAgAABAgQIECBAgAABAgQIECBAgAABAgQIECBAgAABAgQIECDQnYDAaHcj1RCBqgQERqsah2IIECBAgAABAgQIECBAgAABAgQIECBAgAABAgQIECBAgAABAgQIEFirgMDoWievbwLLCAiMLuPsLgQIECBAgAABAgQIECBAgAABAgQIECBAgAABAgQIECBAgAABAgQIEDhVQGDUASFAoKSAwGhJXXsTIECAAAECBAgQIECAAAECBAgQIECAAAECBAgQIECAAAECBAgQIEBgpIDA6EgoywgQmCQgMDqJzUUECBAgQIAAAQIECBAgQIAAAQIECBAgQIAAAQIECBAgQIAAAQIECBCYV0BgdF5PuxEgsC8gMOpEECBAgAABAgQIECBAgAABAgQIECBAgAABAgQIECBAgAABAgQIECBAoAIBgdEKhqAEAh0LCIx2PFytESBAgAABAgQIECBAgAABAgQIECBAgAABAgQIECBAgAABAgQIECDQjoDAaDuzUimBFgUERlucmpoJECBAgAABAgQIECBAgAABAgQIECBAgAABAgQIECBAgAABAgQIEOhOQGC0u5FqiEBVAgKjVY1DMQQIECBAgAABAgQIECBAgAABAgQIECBAgAABAgQIECBAgAABAgQIrFVAYHStk9c3gWUEBEaXcXYXAgQIECBAgAABAgQIECBAgAABAgQIECBAgAABAgQIECBAgAABAgQInCogMOqAECBQUkBgtKSuvQkQIECAAAECBAgQIECAAAECBAgQIECAAAECBAgQIECAAAECBAgQIDBSQGB0JJRlBAhMEhAYncTmIgIECBAgQIAAAQIECBAgQIAAAQIECBAgQIAAAQIECBAgQIAAAQIECMwrIDA6r6fdCBDYFxAYdSIIECBAgAABAgQIECBAgAABAgQIECBAgAABAgQIECBAgAABAgQIECBQgYDAaAVDUAKBjgUERjsertYIECBAgAABAgQIECBAgAABAgQIECBAgAABAgQIECBAgAABAgQIEGhHQGC0nVmplECLAgKjLU5NzQQIECBAgAABAgQIECBAgAABAgQIECBAgAABAgQIECBAgAABAgQIdCcgMNrdSDVEoCoBgdGqxqEYAgQIECBAgAABAgQIECBAgAABAgQIECBAgAABAgQIECBAgAABAgTWKiAwutbJ65vAMgICo8s4uwsBAgQIECBAgAABAgQIECBAgAABAgQIECBAgAABAgQIECBAgAABAgROFRAYdUAIECgpIDBaUtfeBAgQIECAAAECBAgQIECAAAECBAgQIECAAAECBAgQIECAAAECBAgQGCkgMDoSyjICBCYJCIxOYnMRAQIECBAgQIAAAQIECBAgQIAAAQIECBAgQIAAAQIECBAgQIAAAQIE5hUQGJ3X024ECOwLCIw6EQQIECBAgAABAgQIECBAgAABAgQIECBAgAABAgQIECBAgAABAgQIEKhAQGC0giEogUDHAgKjHQ9XawQIECBAgAABAgQIECBAgAABAgQIECBAgAABAgQIECBAgAABAgQItCMgMNrOrFTavsBfSPJrSb5o28qnkzw2yftPaO0FSa7f+f1NSa5tkEBgtMGhKZkAAQIECBAgQIAAAQIECBAgQIAAAQIECBAgQIAAAQIECBAgQIAAgf4EBEb7m6mO6hUQGL24lx+td1IqI0CAAAECBAgQIECAAAECBAgQIECAAAECBAgQIECAAAECBAgQIECAQGcCAqOdDVQ7VQsIjAqMVn1AFUeAAAECBAgQIECAAAECBAgQIECAAAECBAgQIECAAAECBAgQIECAQL8CAqP9zlZn9QkIjAqM1ncqVUSAAAECBAgQIECAAAECBAgQIECAAAECBAgQIECAAAECBAgQIECAwCoEBEZXMWZNViIgMCowWslRVAYBAgQIECBAgAABAgQIECBAgAABAgQIECBAgAABAgQIECBAgAABAmsTEBhd28T1e0wBgVGB0WOeP/cmQIAAAQIECBAgQIAAAQIECBAgQIAAAQIECBAgQIAAAQIECBAgQGDFAgKjKx6+1hcXEBgVGF380LkhAQIECBAgQIAAAQIECBAgQIAAAQIECBAgQIAAAQIECBAgQIAAAQIEBgGBUeeAwHICAqMCo8udNnciQIAAAQIECBAgQIAAAQIECBAgQIAAAQIECBAgQIAAAQIECBAgQIDAjoDAqONAYDkBgVGB0eVOmzsRIECAAAECBAgQIECAAAECBAgQIECAAAECBAgQIECAAAECBAgQIEBgR0Bg1HEgcGWBhyR5VpJnJvmaJFdvL7l78/sPJXlbkn+Y5KNX2Kp0YHSo68Yk33lQx+uSXJfkM1dudfYVF3d3vCgwOjuwDQkQIECAAAECBAgQIECAAAECBAgQIECAAAECBAgQIECAAAECBAgQIDBGQGB0jJI1axV4cJJXboOiYwzelOQHkvz2ZRaXDIzeJ8lrk3zPwb2PGRYdShEYHXNyrCFAgAABAgQIECBAgAABAgQIECBAgAABAgQIECBAgAABAgQIECBAgEBhAYHRwsC2b1LgQpK/luRnkwxBzLP83JHkaUk+fMJFpQKjlwuL/kyS5yX51FkamHmtwOjMoLYjQIAAAQIECBAgQIAAAQIECBAgQIAAAQIECBAgQIAAAQIECBAgQIDAFAGB0Slqruld4Jokb05y1QmN/kaSW5P8QZKvTfKoE9bdnuRJST52cH2JwOgQFn3x5k2eLz24Vw1h0aEkgdHe/23RHwECBAgQIECAAAECBAgQIECAAAECBAgQIECAAAECBAgQIECAAAECTQgIjDYxJkUuKPDnk7wzyQMO7vmazZ9fluSTB7//siTDZ888+P2rkjz/IDA5d2B0eBPq30lyw8G9f34TVn3u5v53Leh2uVsJjFYwBCUQIECAAAECBAgQIECAAAECBAgQIECAAAECBAgQIECAAAECBAgQIEBAYNQZIPBHAvdO8oYkz95BuSfJt2/fOLoXftxZc9JXwv9uksdsvtr+3++smzMw2kJYdGhdYNS/YQQIECBAgAABAgQIECBAgAABAgQIECBAgAABAgQIECBAgAABAgQIEKhAQGC0giEooRqBr0lyy8HbRV+U5PrD4OMJFT9k+2bSh+589qOb/z28lfTSz1yB0SEsem2S1yW5amf/mt4seqksgdFqjrdCCBAgQIAAAQIECBAgQIAAAQIECBAgQIAAAQIECBAgQIAAAQIECBBYs4DA6Jqnr/dDgRdsw6GXfv+RJE9M8tGRVEM49KU7a38lydM3Xxv/qe3v5gqMXrN94+luWPSXt29GreFr6He5BEZHHh7LCBAgQIAAAQIECBAgQIAAAQIECBAgQIAAAQIECBAgQIAAAQIECBAgUFJAYLSkrr1bEvjCJG9J8pSdol+b5LoRbxe9dMmjk/xckjuT3JrkV5O8LclntgvmCIy2FBYd2hYYbenfArUSIECAAAECBAgQIECAAAECBAgQIECAAAECBAgQIECAAAECBAgQINCtgMBot6PV2BkFvjzJv0zyVTvXDeHMt55xn9OWnzcw+oZtIPUBOzf5V0memuR3Zqxzzq0ERufUtBcBAgQIECBAgAABAgQIECBAgAABAgQIECBAgAABAgQIECBAgAABAgQmCgiMToRzWXcCh2HO4a2gj9uEMd83Y6fnCYz+VpL7J9kNiw6l/Z8k35jklhnrnHMrgdE5Ne1FgAABAgQIECBAgAABAgQIECBAgAABAgQIECBAgAABAgQIECBAgACBiQICoxPhXNadwNcleXeS+247+99JHpPkgzN2ep7A6GllDGHRv5rkrhlrnWsrgdG5JO1DgAABAgQIECBAgAABAgQIECBAgAABAgQIECBAgAABAgQIECBAgACBcwgIjJ4Dz6VdCQyBy7fvdPRfknx9ko/P2OVcgdE/SHKvg7pelOT6JHsBzRlrn7qVwOhUOdcRIECAAAECBAgQIECAAAECBAgQIECAAAECBAgQIECAAAECBAgQIEBgRgGB0RkxbdW0QCuB0duSfHuSVyZ52o747yZ5YpJ/U9kUBEYrG4hyCBAgQIAAAQIECBAgQIAAAQIECBAgQIAAAQIECBAgQIAAAQIECBBYp4DA6DrnruvPF3h0kl9Ncu/tRzV+Jf0QFv3WJB9Lcvi20qHsm5M8K8lnKhqwwGhFw1AKAQIECBAgQIAAAQIECBAgQIAAAQIECBAgQIAAAQIECBAgQIAAAQLrFRAYXe/sdb4vcBjAHEKXj0vyvhmhzvOV9B/cvlF0CIsOPxeS/FiSlxzU9/1Jbpyx5vNuJTB6XkHXEyBAgAABAgQIECBAgAABAgQIECBAgAABAgQIECBAgAABAgQIECBAYAYBgdEZEG3RhcCDk/x6kgftdHNNkreeobv7JfnFJI/YvOnzQ9t//kGSO7Z7nCcwelOSaw9q+bIk70zyyJ3ff3zzu8cm+cgZ6i65VGC0pK69CRAgQIAAAQIECBAgQIAAAQIECBAgQIAAAQIECBAgQIAAAQIECBAgMFJAYHQklGXdC1yd5G1JvmGn01cn+Ztn6Pyrkrx384bPP7m95nNJnpDkPds/zx0YHbb9liS/sHnb6FU7db4+yfcmufsMtZdaKjBaSta+BAgQIECAAAECBAgQIECAAAECBAgQIECAAAECBAgQIECAAAECBAgQOIOAwOgZsCztXuBlSV660+XtSR6f5M6RnT87yRt31g5vGR2+1v5/bn9XIjB6nyQ/leS7du47hDS/Lck/Hll3yWUCoyV17U2AAAECBAgQIECAAAECBAgQIECAAAECBAgQIECAAAECBAgQIECAAIGRAgKjI6EsW4XAX94ERN+V5At2un1Rkus3QdK94OMJGsPX0d+8DYhe+vi1Sa7bubZEYHS410OT/FqSr9ipawi7PinJx448OYHRIw/A7QkQIECAAAECBAgQIECAAAECBAgQIECAAAECBAgQIECAAAECBAgQIDAICIw6BwT+SODeSd6QZHhT6KWfe5I8K8lbToG6V5If3gRNX76z5tNJHpvk/Tu/KxUYHW7xvCQ/eVDjjdvA6ueOOGSB0SPiuzUBAgQIECBAgAABAgQIECBAgAABAgQIECBAgAABAgQIECBAgAABAgQuCQiMOgsE9gUeuX3L6Jfs/HoIjb4kyU8k+dQB2AOTvDLJcw5+/6okzz94M2nJwOj9k7wjyWMO6n5ykn9+xCELjB4R360JECBAgAABAgQIECBAgAABAgQIECBAgAABAgQIECBAgAABAgQIECBwSUBg1Fkg8PkC1yR5c5KrDj4agqO3JflgkuGton8pyRAwPfz5lSTDHncdfFAyMDrcagiL/ovNm06/YOe+70vyzZs3jX7ySIMWGD0SvNsSIECAAAECBAgQIECAAAECBAgQIECAAAECBAgQIECAAAECBAgQIEBgV0Bg1HkgcLLAU7eh0S86I9At26+w/8QJ15UOjF5I8veT/K2De/94kh85eNvpGduavFxgdDKdCwkQIECAAAECBAgQIECAAAECBAgQIECAAAECBAgQIECAAAECBAgQIDCfgMDofJZ26k/gwduvof/WEa3dvf3a+lcn+cxl1pcOjA63HWoevoL+4Ts1fDrJEzdvGr11RB9zLxEYnVvUfgQIECBAgAABAgQIECBAgAABAgQIECBAgAABAgQIECBAgAABAgQIEJggIDA6Ac0lqxN4SJLnJnn65q2jj0hyn63AEBL9QJI3JvmZEV/7vkRgdCjtr29rGt44eulnCJE+I8nvLTw9gdGFwd2OAAECBAgQIECAAAECBAgQIECAAAECBAgQIECAAAECBAgQIECAAAECJwkIjDoXBAiUFBAYLalrbwIECBAgQIAAAQIECBAgQIAAAQIECBAgQIAAAQIECBAgQIAAAQIECIwUEBgdCWUZAQKTBARGJ7G5iAABAgQIECBAgAABAgQIECBAgAABAgQIECBAgAABAgQIECBAgAABAvMKCIzO62k3AgT2BQRGnQgCBAgQIECAAAECBAgQIECAAAECBAgQIECAAAECBAgQIECAAAECBAhUICAwWsEQlECgYwGB0Y6HqzUCBAgQIECAAAECBAgQIECAAAECBAgQIECAAAECBAgQIECAAAECBNoREBhtZ1YqJdCigMBoi1NTMwECBAgQIECAAAECBAgQIECAAAECBAgQIECAAAECBAgQIECAAAEC3QkIjHY3Ug0RqEpAYLSqcSiGAAECBAgQIECAAAECBAgQIECAAAECBAgQIECAAAECBAgQIECAAIG1CgiMrnXy+iawjIDA6DLO7kKAAAECBAgQIECAAAECBAgQIECAAAECBAgQIECAAAECBAgQIECAAIFTBQRGH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TpYthfc66AfLTQocPGiY9jg2JRMgAABAgQIECBAgAABAgQIECBAgAABAgQIECBAgAABAgQIECBAgEAHAgKjHQxxZAuSeiOhLCsnIDBaztbOBAgQIECAAAECBAgQIECAAAECBAgQIECAAAECBAgQIECAAAECBAgQOE1AYHQ950NgdD2zrrZTgdFqR6MwAgQIECBAgAABAgQIECBAgAABAgQIECBAgAABAgQIECBAgAABAgQ6FxAY7XzAO+0JjK5n1tV2KjBa7WgURoAAAQIECBAgQIAAAQIECBAgQIAAAQIECBAgQIAAAQIECBAgQIBA5wICo50PWHsEjiywF1QWGD3yNNyeAAECBAgQIECAAAECBAgQIECAAAECBAgQIECAAAECBAgQIECAAIHVCgiMrnb0GiewiIDA6CLMbkKAAAECBAgQIECAAAECBAgQIECAAAECBAgQIECAAAECBAgQIECAAIHTBQRGnRACBEoKCIyW1LU3AQIECBAgQIAAAQIECBAgQIAAAQIECBAgQIAAAQIECBAgQIAAAQIERgoIjI6EsowAgUkCAqOT2FxEgAABAgQIECBAgAABAgQIECBAgAABAgQIECBAgAABAgQIECBAgACBeQUERuf1tBsBAvsCAqNOBAECBAgQIECAAAECBAgQIECAAAECBAgQIECAAAECBAgQIECAAAECBCoQEBitYAhKINCxgMBox8PVGgECBAgQIECAAAECBAgQIECAAAECBAgQIECAAAECBAgQIECAAAEC7QgIjLYzK5USaFFAYLTFqamZAAECBAgQIECAAAECBAgQIECAAAECBAgQIECAAAECBAgQIECAAIHuBARGuxuphghUJSAwWtU4FEOAAAECBAgQIECAAAECBAgQIECAAAECBAgQIECAAAECBAgQIECAwFoFBEbXOnl9E1hGQGB0GWd3IUCAAAECBAgQIECAAAECBAgQIECAAAECBAgQIECAAAECBAgQIECAwKkCAqMOCAECJQUERkvq2psAAQIECBAgQIAAAQIECBAgQIAAAQIECBAgQIAAAQIECBAgQIAAAQIjBQRGR0JZRoDAJAGB0UlsLiJAgAABAgQIECBAgAABAgQIECBAgAABAgQIECBAgAABAgQIECBAgMC8AgKj83rajQCBfQGBUSeCAAECBAgQIECAAAECBAgQIECAAAECBAgQIECAAAECBAgQIECAAAECFQgIjFYwBCUQ6FhAYLTj4WqNAAECBAgQIECAAAECBAgQIECAAAECBAgQIECAAAECBAgQIECAAIF2BARG25mVSgm0KCAw2uLU1EyAAAECBAgQIECAAAECBAgQIECAAAECBAgQIECAAAECBAgQIECAQHcCAqPdjVRDBKoSEBitahyKIUCAAAECBAgQIECAAAECBAgQIECAAAECBAgQIECAAAECBAgQIEBgrQICo2udvL4JLCMgMLqMs7sQIECAAAECBAgQIECAAAECBAgQIECAAAECBAgQIECAAAECBAgQIEDgVAGBUQeEAIGSAgKjJXXtTYAAAQIECBAgQIAAAQIECBAgQIAAAQIECBAgQIAAAQIECBAgQIAAgZECAqMjoSwjQGCSgMDoJDYXESBAgAABAgQIECBAgAABAgQIECBAgAABAgQIECBAgAABAgQIECBAYF4BgdF5Pe1GgMC+gMCoE0GAAAECBAgQIECAAAECBAgQIECAAAECBAgQIECAAAECBAgQIECAAIEKBARGKxiCEgh0LCAw2vFwtUaAAAECBAgQIECAAAECBAgQIECAAAECBAgQIECAAAECBAgQIECAQDsCAqPtzEqlBFoUEBhtcWpqJkCAAAECBAgQIECAAAECBAgQIECAAAECBAgQIECAAAECBAgQIECgOwGB0e5GqiECVQkIjFY1DsUQIECAAAECBAgQIECAAAECBAgQIECAAAECBAgQIECAAAECBAgQILBWAYHRtU5e3wSWERAYXcbZXQgQIECAAAECBAgQIECAAAECBAgQIECAAAECBAgQIECAAAECBAgQIHCqgMCoA0KAQEkBgdGSuvYmQIAAAQIECBAgQIAAAQIECBAgQIAAAQIECBAgQIAAAQIECBAgQIDASAGB0ZFQlhEgMElAYHQSm4sIECBAgAABAgQIECBAgAABAgQIECBAgAABAgQIECBAgAABAgQIECAwr4DA6LyediNAYF9AYNSJIECAAAECBAgQIECAAAECBAgQIECAAAECBAgQIECAAAECBAgQIECAQAUCAqMVDEEJBDoWEBjteLhaI0CAAAECBAgQIECAAAECBAgQIECAAAECBAgQIECAAAECBAgQIECgHQGB0XZmpVICLQoIjLY4NTUTIECAAAECBAhQ713wAAAgAElEQVQQIECAAAECBAgQIECAAAECBAgQIECAAAECBAgQINCdgMBodyPVEIGqBARGqxqHYggQIECAAAECBAgQIECAAAECBAgQIECAAAECBAgQIECAAAECBAgQWKuAwOhaJ69vAssICIwu4+wuBAgQIECAAAECBAgQIECAAAECBAgQIECAAAECBAgQIECAAAECBAgQOFVAYNQBIUCgpIDAaEldexMgQIAAAQIECBAgQIAAAQIECBAgQIAAAQIECBAgQIAAAQIECBAgQGCkgMDoSCjLCBCYJCAwOonNRQQIECBAgAABAgQIECBAgAABAgQIECBAgAABAgQIECBAgAABAgQIEJhXQGB0Xk+7ESCwLyAw6kQQIECAAAECBAgQIECAAAECBAgQIECAAAECBAgQIECAAAECBAgQIECgAgGB0QqGoAQCHQsIjHY8XK0RIECAAAECBAgQIECAAAECBAgQIECAAAECBAgQIECAAAECBAgQINCOgMBoO7NSKYEWBQRGW5yamgkQIECAAAECBAgQIECAAAECBAgQIECAAAECBAgQIECAAAECBAgQ6E5AYLS7kWqIQFUCAqNVjUMxBAgQIECAAAECBAgQIECAAAECBAgQIECAAAECBAgQIECAAAECBAisVUBgdK2T1zeBZQQERpdxdhcCqxM44T9gVmegYQIECBDoX+Dixb3/nO6/YR0SIECAAAECBAgQIECAAAECBAgQIECAAAECBAgUFRAYLcprcwKrFxAYXf0RAECgjIDAaBlXuxIgQIBAXQICo3XNQzUECBAgQIAAAQIECBAgQIAAAQIECBAgQIAAgdYFBEZbn6D6CdQtIDBa93xUR6BZAYHRZkencAIECBA4g4DA6BmwLCVAgAABAgQIECBAgAABAgQIECBAgAABAgQIELiigMDoFYksIEDgHAICo+fAcykBApcXEBh1OggQIEBgDQICo2uYsh4JECBAgAABAgQIECBAgAABAgQIECBAgAABAssJCIwuZ+1OBNYoIDC6xqnrmcACAof/ASNQswC6WxAgQIBAcQHPt+LEbkCAAAECBAgQIECAAAECBAgQIECAAAECBAgQWLWAwOiqx695AsUFBEaLE7sBgXUKCNSsc+66JkCAQO8Cnm+9T1h/BAgQIECAAAECBAgQIECAAAECBAgQIECAAIHjCgiMHtff3Qn0LiAw2vuE9UfgSAICNUeCd1sCBAgQKCrg+VaU1+YECBAgQIAAAQIECBAgQIAAAQIECBAgQIAAgdULCIyu/ggAIFBUQGC0KK/NCaxXQKBmvbPXOQECBHoW8Hzrebp6I0CAAAECBAgQIECAAAECBAgQIECAAAECBAgcX0Bg9PgzUAGBngUERnuert4IHFFAoOaI+G5NgAABAsUEPN+K0dqYAAECBAgQIECAAAECBAgQIECAAAECBAgQIEAgicCoY0CAQEkBgdGSuvYmsGIBgZoVD1/rBAgQ6FjA863j4WqNAAECBAgQIECAAAECBAgQIECAAAECBAgQIFCBgMBoBUNQAoGOBQRGOx6u1ggcU0Cg5pj67k2AAAECpQQ830rJ2pcAAQIECBAgQIAAAQIECBAgQIAAAQIECBAgQGAQEBh1DggQKCkgMFpS194EViwgULPi4WudAAECHQt4vnU8XK0RIECAAAECBAgQIECAAAECBAgQIECAAAECBCoQEBitYAhKIHBOgfsmeW6S30/yU+fca+7LBUbnFrUfAQL/T0CgxkEgQIAAgR4FPN96nKqeCBAgQIAAAQIECBAgQIAAAQIECBAgQIAAAQL1CAiM1jMLlRA4q8C9kjwtySuSfHWSFya54aybFF4vMFoY2PYE1iogULPWyeubAAECfQt4vvU9X90RIECAAAECBAgQIECAAAECBAgQIECAAAECBI4tIDB67Am4P4HpAjcm+b6dywVGp1u6kgCBxgQEahobmHIJECBAYJSA59soJosIECBAgAABAgQIECBAgAABAgQIECBAgAABAgQmCgiMToRzGYEKBH46yXN26hAYrWAoSiBAYBkBgZplnN2FAAECBJYV8Hxb1tvdCBAgQIAAAQIECBAgQIAAAQIECBAgQIAAAQJrExAYXdvE9duTgMBoT9PUCwECZxIQqDkTl8UECBAg0IiA51sjg1ImAQIECBAgQIAAAQIECBAgQIAAAQIECBAgQKBRAYHRRgenbAJJBEYdAwIEVisgULPa0WucAAECXQt4vnU9Xs0RIECAAAECBAgQIECAAAECBAgQIECAAAECBI4uIDB69BEogMBkAYHRyXQuJECgdQGBmtYnqH4CBAgQOEnA8825IECAAAECBAgQIECAAAECBAgQIECAAAECBAgQKCkgMFpS194EygoIjJb1tTsBAhULCNRUPBylESBAgMBkAc+3yXQuJECAAAECBAgQIECAAAECBAgQIECAAAECBAgQGCEgMDoCyZJVCrwgyfU7nX9Lknck+eIkL07yvUkekOSeJL+x/Xr41yf55Ala90nyF5N8T5InJPlTO2s+leQjSf7Jdo/fTHLxMuL3S3JzkseNnMhNSa4dubbUsr1eLl68XGulbm9fAgR6FRCo6XWy+iJAgMC6BTzf1j1/3RMgQIAAAQIECBAgQIAAAQIECBAgQIAAAQIESgsIjJYWtn+rAicFRj+a5O1JHnKZpv5pkmuSfHb7+YUkz0ry6iRfOhLifUm+a3Pdh05YLzA6EtEyAgT6FxCo6X/GOiRAgMAaBTzf1jh1PRMgQIAAAQIECBAgQIAAAQIECBAgQIAAAQIElhMQGF3O2p3aEjgMjP5gkh9I8rBT2vi2JG/afn6vJD+c5OUT2h7eWvrd2zeO7r6SU2B0AqZLCBDoU0Cgps+56ooAAQJrF/B8W/sJ0D8BAgQIECBAgAABAgQIECBAgAABAgQIECBAoKyAwGhZX7u3K3AYGB2+Ov7qbTtDoPPd26+Sf+j2K+L/Q5LHJ7lzu2Z40+ibk1x1QPDfkrwnyV3b33/t5mvmH3XCuk8neWKSW3eu/8LNV95ftxNafVKSP73z+fuTfGDnz8O1rzvyCHwl/ZEH4PYEehUQqOl1svoiQIDAugU839Y9f90TIECAAAECBAgQIECAAAECBAgQIECAAAECBEoLCIyWFrZ/qwKHgdFLfdyW5Jmbr43/zzuNDUHSr9z5GvkHJnlnkj+3s+aWJNdu/vlPJ4AM1//Q5vcvO/hseFvp30jyucsg/nSS5+x89sIkN1QGLjBa2UCUQ6AXAYGaXiapDwIECBDYFfB8cx4IECBAgAABAgQIECBAgAABAgQIECBAgAABAgRKCgiMltS1d8sCJwVG70jyDQdh0ZN6/MYk/yzJhe2Htx+8ffSka4a1Q+Bz9yvsfzvJo5N8+DKQAqMtnzC1EyBwLgGBmnPxuZgAAQIEKhXwfKt0MMoiQIAAAQIECBAgQIAAAQIECBAgQIAAAQIECHQiIDDaySC1MbvASYHRH93c5fAtoCfd+G8necXOBzdt3y56pSK/fBMsfVeSh+8s/M7NV9D/7GUuFBi9kqjPCRDoVkCgptvRaowAAQKrFvB8W/X4NU+AAAECBAgQIECAAAECBAgQIECAAAECBAgQKC4gMFqc2A0aFTgMjA5fC/+EJO8Z0c/htW9J8uxTvlr+0pbDW0aHEOiTN181P7zN9APbP996mXsKjI4YhiUECPQpIFDT51x1RYAAgbULeL6t/QTonwABAgQIECBAgAABAgQIECBAgAABAgQIECBQVkBgtKyv3dsVOAx9/tckX5/kYyNaekaSISR66eeeJN+9DX9eHHH92CUCo2OlrCNAoDsBgZruRqohAgQIEEji+eYYECBAgAABAgQIECBAgAABAgQIECBAgAABAgQIlBQQGC2pa++WBQ4Do+9O8rQkvzeiqT+T5JYkDzpY+2+TvCbJzUnuHLHPlZYIjF5JyOcECHQrIFDT7Wg1RoAAgVULeL6tevyaJ0CAAAECBAgQIECAAAECBAgQIECAAAECBAgUFxAYLU7sBo0KTP1a+aHd4avlf2zzFfQvOaX3/57kF5L8/PZr7j87wUlgdAKaSwgQ6ENAoKaPOeqCAAECBPYFPN+cCAIECBAgQIAAAQIECBAgQIAAAQIECBAgQIAAgZICAqMlde3dssBhYPSmJNeeoaH7J3lTkiePvOa2JDcm+cUknxx5jcDoSCjLCBDoT0Cgpr+Z6ogAAQIEfCW9M0CAAAECBAgQIECAAAECBAgQIECAAAECBAgQIFBWQGC0rK/d2xU4b2B06Py+m/DndUl+PMl9zkDx60l+MMm/TnLxlOsERs+AaikBAn0JCIz2NU/dECBAgMAfCni+OQkECBAgQIAAAQIECBAgQIAAAQIECBAgQIAAAQIlBQRGS+rau2WBOQKjl/q/Oskzk7wwyZ89A8rf3YROb0hy92WuERg9A6alBAj0JSBQ09c8dUOAAAECfyjg+eYkECBAgAABAgQIECBAgAABAgQIECBAgAABAgQIlBQQGC2pa++WBeYMjO46DF9V/9gk35HkaUmGMOlpPz+U5BWXWSAw2vIJUzsBAucSEKg5F5+LCRAgQKBSAc+3SgejLAIECBAgQIAAAQIECBAgQIAAAQIECBAgQIBAJwICo50MUhuzC5QKjO4WeiHJVyT55iTPS/KoE7q4Pcnjk9x5wmcCo7OP3YYECLQiIFDTyqTUSYAAAQJnEfB8O4uWtQQIECBAgAABAgQIECBAgAABAgQIECBAgAABAmcVEBg9q5j1axFYIjB6aPngJP8oyWMOPnhKkl86AV5gdC2nUZ8ECHyegECNQ0GAAAECPQp4vvU4VT0RIECAAAECBAgQIECAAAECBAgQIECAAAECBOoREBitZxYqqUtgamD0T2y/av5xSf5Kknsn+aYkd4xs72FJ3pvkS3fWvzDJDSdcLzA6EtUyAgT6ExCo6W+mOiJAgACBxPPNKSBAgAABAgQIECBAgAABAgQIECBAgAABAgQIECgpIDBaUtfeLQtMDYw+aBv4/Mqd5p+e5O0jMe63+Wr6m5MMgdNLPwKjI/EsI0BgPQICNeuZtU4JECCwJgHPtzVNW68ECBAgQIAAAQIECBAgQIAAAQIECBAgQIAAgeUFBEaXN3fHNgSmBkaHN4q+Kck1O23+XJLvSHL3iNZPCpwOe731hGu9YXQEqCUECPQpIFDT51x1RYAAgbULeL6t/QTonwABAgQIECBAgAABAgQIECBAgAABAgQIECBQVkBgtKyv3dsVmBoYHTp+dpI3HrQ+7Pf3klw8heRCkuFtoi/fWfOJ7Vfbn/SV9oeB0eG6F1dGvtfvxYuntV9Z5cohQKBqAYGaqsejOAIECBCYKOD5NhHOZQQIECBAgAABAgQIECBAYEaBE/4P9Bl3txUBAgQIEKhDQH6jjjmogsAxBARGj6Huni0InCcw+sAkv5Tk6w4afc3mzy9L8skTAL44yfVJvv/gs1clef5lgqY/sdnrup31v5nkKUk+UhGwwGhFw1AKgZ4EBGp6mqZeCBAgQOCSgOebs0CAAAECBAgQIECAAAECBI4vIDB6/BmogAABAgTKCwiMljd2BwK1CgiM1joZdR1b4DyB0aH2JyX55SRXndDIf9x8/t4kv5/kj23fIPrVJ6wbAqDDPr91GYzvS3LjCZ99PMnnkrwzyfM2by397BExBUaPiO/WBHoWEKjpebp6I0CAwHoFPN/WO3udEyBAgAABAgQIECBAgEA9AgKj9cxCJQQIECBQTkBgtJytnQnULiAwWvuE1HcsgfMGRoevl782yesuExq9Ul+3J3lGkg+fsvCRSd6V5Esus+a2JN+U5HeudLOCnwuMFsS1NYE1CwjUrHn6eidAgEC/Ap5v/c5WZwQIECBAgAABAgQIECDQjoDAaDuzUikBAgQITBcQGJ1u50oCrQsIjLY+QfWXEjhvYPRSXcPX0t+U5OEjC70nyWs3bwh9SZL/dYVrrhRK/cT27aV3jLx3iWUCoyVU7UmAQARqHAICBAgQ6FHA863HqeqJAAECBAgQIECAAAECBFoT8Pfz1iamXgIECBAYI+D5NkbJGgLrEBAYXcecdXl2gbkCo8Odh2Dnw7ZvHH1qkocmuXqnpP+xeZvov0vy+iTvSHLXGct9RJIf2b5N9I/vXDt8Lf0TkrznjPvNuVxgdE5NexEg8P8F/IXGYSBAgACBHgU833qcqp4IECBAgAABAgQIECBAoDUBfz9vbWLqJUCAAIExAp5vY5SsIbAOAYHRdcxZlwSOJSAweix59yXQuYC/0HQ+YO0RIEBgpQKebysdvLYJECBAgAABAgQIECBAoCoBfz+vahyKIUCAAIGZBDzfZoK0DYEOBARGOxiiFghULCAwWvFwlEagZQF/oWl5emonQIAAgcsJeL45GwQIECBAgAABAgQIECBA4PgC/n5+/BmogAABAgTmF/B8m9/UjgRaFRAYbXVy6ibQhoDAaBtzUiWB5gT8haa5kSmYAAECBEYI/F/27gRaiurc//7zMqgoCgoaiQwGh0jUqIBAmEGQIQgBZEbAoIhRNIpeEFABASeIUTQCkUQQARkVQebREQUVA+iKiIoYlYAMl0nG/3rKt+t29+k+XT1UV+2qb611171C1R4+T8G++/hzF+ubAyRuQQABBBBAAAEEEEAAAQQQQMBlAfbnLgPTPAIIIICAJwKsb56w0ykCvhQgMOrLsjAoBAIjQGA0MKVkIgj4S4ANjb/qwWgQQAABBHIjwPqWG0daQQABBBBAAAEEEEAAAQQQQCAbAfbn2ejxLAIIIICAXwVY3/xaGcaFQP4FCIzm35weEQiTAIHRMFWbuSKQRwE2NHnEpisEEEAAgbwJsL7ljZqOEEAAAQQQQAABBBBAAAEEEEgqwP6clwMBBBBAIIgCrG9BrCpzQiAzAQKjmbnxFAIIOBMgMOrMibsQQCBNATY0aYJxOwIIIICAEQKsb0aUiUEigAACCCCAAAIIIIAAAggEXID9ecALzPQQQACBkAqwvoW08EwbgQQCBEZ5LRBAwE0BAqNu6tI2AiEWYEMT4uIzdQQQQCDAAqxvAS4uU0MAAQQQQAABBBBAAAEEEDBGgP25MaVioAgggAACaQiwvqWBxa0IBFyAwGjAC8z0EPBYgMCoxwWgewSCKsCGJqiVZV4IIIBAuAVY38Jdf2aPAAIIIIAAAggggAACCCDgDwH25/6oA6NAAAEEEMitAOtbbj1pDQGTBQiMmlw9xo6A/wUIjPq/RowQASMF2NAYWTYGjQACCCCQQoD1jVcEAQQQQAABBBBAAAEEEEAAAe8F2J97XwNGgAACCCCQewHWt9yb0iICpgoQGDW1cowbATMECIyaUSdGiYBxAmxojCsZA0YAAQQQcCDA+uYAiVsQQAABBBBAAAEEEEAAAQQQcFmA/bnLwDSPAAIIIOCJAOubJ+x0ioAvBQiM+rIsDAqBwAgQGA1MKZkIAv4SYEPjr3owGgQQQACB3AiwvuXGkVYQQAABBBBAAAEEEEAAAQQQyEaA/Xk2ejyLAAIIIOBXAdY3v1aGcSGQfwECo/k3p0cEwiRAYDRM1WauCORRgA1NHrHpCgEEEEAgbwKsb3mjpiMEEEAAAQQQQAABBBBAAAEEkgqwP+flQAABBBAIogDrWxCrypwQyEyAwGhmbjyFAALOBAiMOnPiLgQQSFOADU2aYNyOAAIIIGCEAOubEWVikAgggAACCCCAAAIIIIAAAgEXYH8e8AIzPQQQQCCkAqxvIS0800YggQCBUV4LBBBwU4DAqJu6tI1AiAXY0IS4+EwdAQQQCLAA61uAi8vUEEAAAQQQQAABBBBAAAEEjBFgf25MqRgoAggggEAaAqxvaWBxKwIBFyAwGvACMz0EPBYgMOpxAegegaAKsKEJamWZFwIIIBBuAda3cNef2SOAAAIIIIAAAggggAACCPhDgP25P+rAKBBAAAEEcivA+pZbT1pDwGQBAqMmV4+xI+B/AQKj/q8RI0TASAE2NEaWjUEjgAACCKQQYH3jFUEAAQQQQAABBBBAAAEEEEDAewH2597XgBEggAACCORegPUt96a0iICpAgRGTa0c40bADAECo2bUiVEiYJwAGxrjSsaAEUAAAQQcCLC+OUDiFgQQQAABBBBAAAEEEEAAAQRcFmB/7jIwzSOAAAIIeCLA+uYJO50i4EsBAqO+LAuDQiAwAgRGA1NKJoKAvwTY0PirHowGAQQQQCA3AqxvuXGkFQQQQAABBBBAAAEETBDYv3+/tGrVSlavXm0Pd968eXLDDTeYMHzjx/jdd99JrVq1ZNu2bdZcTj/9dFmzZo1Uq1bN07m9/vrr0rp1a3sMDRo0kPnz50vJkiXzOq6wv5/sz/P6utEZAggggECeBFjf8gRNNwgYIEBg1IAiMUQEDBYgMGpw8Rg6An4WYEPj5+owNgQQQACBTAVY3zKV4zkEEEAAAQQQQAABBMwTCHsgz+uK5Tswun37dhk9erTcfPPNctVVVyWdPoFRr9+Mn/tnf+6POjAKBBBAAIHcCrC+5daT1hAwWYDAqMnVY+wI+F+AwKj/a8QIETBSgA2NkWVj0AgggAACKQRY33hFEEAAAQQQQAABBBAIjwCBUW9rna/A6L59++Svf/2rjBgxQooXL57yFFMCo96+F5He2Z/7ow6MAgEEEEAgtwKsb7n1pDUETBYgMGpy9Rg7Av4XIDDq/xoxQgSMFGBDY2TZGDQCCCCAQAoB1jdeEQQQQAABBBBAAAEEwiNAYNTbWucjMLpjxw6pW7eufP7559ZknXz2nsCot+9FpHf25/6oA6NAAAEEEMitAOtbbj1pDQGTBQiMmlw9xo6A/wUIjPq/RowQASMF2NAYWTYGjQACCCCQQoD1jVcEAQQQQAABBBBAAIHwCBAY9bbW+QiMZtIHgVFv34tI7+zP/VEHRoEAAgggkFsB1rfcetIaAiYLEBg1uXrpjX12erdzNwI5EWgX3crJkzH50Zx0QCMIIBBOATY04aw7s0YAAQSCLsD6FvQKMz8EEEAAAQQQQAABBP5PgMCot29DJmHOdEecjz7SHZPT+8P+frI/d/qmcB8CCCCAgEkCrG8mVYuxIuCuAIFRd3391DpJPT9VI6RjITAa0sIzbQRcEGBD4wIqTSKAAAIIeC7A+uZ5CRgAAggggAACCCCAAAJ5Ewh7IC9v0Ek6ykeYMx99uOUY9veT/blbbxbtIoAAAgh4KcD65qU+fSPgLwECo/6qh5ujITDqpi5tOxIgMOqIiZsQQMCBABsaB0jcggACCCBgnADrm3ElY8AIIIAAAggggAACCGQsEPZAXsZwOXowH2HOfPSRI44CzYT9/WR/7tabRbsIIIAAAl4KsL55qU/fCPhLgMCov+rh5mgIjLqpS9uOBAiMOmLiJgQQcCDAhsYBErcggAACCBgnwPpmXMkYMAIIIIAAAggggAACGQuEPZCXMVyOHsxHmDMffeSIo0AzYX8/2Z+79WbRLgIIIICAlwKsb17q0zcC/hIgMOqverg5mnZuNk7bCCQRmB396wRGeU8QQCBXAmxociVJOwgggAACfhJgffNTNRgLAggggAACCCCAAALuCqQK5H355ZcyevRoefXVV+U///mPNZjixYtL1apVpUuXLtK9e3cpU6ZMxoM8fPiwrFq1SubOnSurV6+WrVu3ytGjR+32tK/KlStLs2bNpGvXrlK9enUpWrRoyv569uwpkydPtu/r0aOHTJo0KeVzkRuyeV7Hv3LlSvnHP/4hS5Yskd27d1vNnnHGGdKqVSu55557pEaNGqJ7L7fCnOvXr5f69evLwYMHHc153rx5csMNN9j3vv7669K6dWv7nxs0aCDz58+XkiVLOmpv165d1jszbdo0+fDDD22DIkWKWPVs2bKl3HbbbVKlShXLIdmV6v1M9tynn35qWev7FLm076lTp0rHjh0L7dPRBPN0E/vzPEHTDQIIIIBAXgVY3/LKTWcI+FqAwKivy8PgEDBeIOZkWwKjxteTCSDgGwE2NL4pBQNBAAEEEMihAOtbDjFpCgEEEEAAAQQQQAABnwskC+Q1adJEHnroISssWtilIbx+/frJyJEjrUCk02vfvn3yyCOPyNNPPx0TEE31/EUXXSQTJkyQRo0aFRr6yybwqWPI5Hn9dw8aFO3Tp4988cUXhU6lQ4cOMm7cOPnpp5+kVq1asm3bNuv+008/XdasWSPVqlVLRVHo73sVGNW6DhkyRJ577jk5ceJEyjnUq1fPCvZeeOGFCe/NJDD69ddfS9OmTeXzzz+32zQxLKqDZ3+e8hXiBgQQQAABAwVY3wwsGkNGwCUBAqMuwdIsAghYAgRGeREQQMAVATY0rrDSKAIIIICAxwKsbx4XgO4RQAABBBBAAAEEEMijQKJAngb49CTGRYsWOR6Jnvypp4SWL18+5TMff/yxdXrlN998k/LeZDdokPXee+9NGhrNJPAZ3Ve6z+upoo8//rg8+OCDjuekodexY8dap20GITD67rvvWnXduXOnYwO9sXTp0jJz5kzRkHL8lW5gNFlYdOLEiVYIuLDTTNMadJ5uZn+eJ2i6QQABBBDIqwDrW1656QwBXwsQGPV1eRgcAsYLEBg1voRMAAF/CrCh8WddGBUCCCCAQHYCrG/Z+fE0AggggAACCCCAAAImCSQK5J1zzjny448/xkxDA6HXXHONdSLmsmXL7M/TR9903XXXyezZs6VUqVJJCRIF+iI3V6xY0TptM/K8fk78vffekwMHDhRoL9VJnOkGPuM7SOd5PVn0ySeflAEDBhQYZ/Hixa1A6HnnnSc7duyw7KLno6HRjRs3yn//+1/r2VTzcvpuffXVV/LUU0/JoUOHrP5mzZolR44csR7XPV+bNm3k3HPPtZv705/+JFdffbX9z+l+kv7999+XZs2ayZ49ewoMseMEz8wAACAASURBVFKlSqKftD/11FOtT8TrCaoasI2+NDS6YsUK6x2LvtIJjH7//ffW5+bffPNNuwk9WdTUsGikVtEefEHP6Z8A7kMAAQQQ8LMAP3/2c3UYGwL5FSAwml9vekMgbAIERsNWceaLQJ4E2NDkCZpuEEAAAQTyKsD6llduOkMAAQQQQAABBBBAwFOBRIG86AHdfvvt8thjj8lZZ51l/7KG1jZs2CBdunSRzz77LGb8d999txVUTHSS47Fjx6Rv375WgC++D/08fZkyZQpYaF96cmXv3r0L9HXHHXdYJ3Qm6iudwGeiAqTzvAYU9XTMSCBT29Og6PPPPy89evSw/u/Idfz4cSsYqfNJdMJqrgKj0XP67rvv0v7sfTqB0e3bt1ufgI9/F9q2bStjxoyRX/3qVzHEGmB9+OGHrd+Lvlq1aiUzZsyQEiVK2L/sNDC6d+9ead++vSxfvtx+VsOiTz/9tOh7YtrJopFJsD/39K9HOkcAAQQQcEmA9c0lWJpFwEABAqMGFo0hI2CQAIFRg4rFUBEwSYANjUnVYqwIIIAAAk4FWN+cSnEfAggggAACCCCAAALmCxQWGNVPrN9///1Jw3Z6CumNN94oK1eutCEKCzzqSZr16tWLOYVyyJAhMnz48JSBPj2BU0/qXLdund2Xnnq6ZMkSOfvsswsUIp3AZ6IqOn1eT/DUUy3nz59vN6OnZS5YsEBq166d9AVJdtKqiYHRoUOHyrBhw2LmOmrUKPmf//kfKVq0aEKDRKey6l70jTfekObNm9vPOAmMBjUsqgjsz83/O5YZIIAAAggUFGB9461AAIGIAIFR3gUEEHBTgMCom7q0jUCIBdjQhLj4TB0BBBAIsADrW4CLy9QQQAABBBBAAAEEEIgTSBYYvfXWW+W5556LOR0zEd6WLVukfv36oqdYRq5kJ3+OHz/eOmE0cl122WWyatUq+cUvfuGoLi+//LJ0797dvveCCy6wPllfvnz5As87DXwm69jp83r6acOGDWNOF33ppZdixpmsj7Vr10rjxo3l4MGD9i2mBUZ/+OEHa/7Rp4v26tVLJkyYkPLdSfTude7cWdSvWLFilkmqwKieVqrv1JQpU2zDIJwsGpkM+3NHfzVwEwIIIICAYQKsb4YVjOEi4KIAgVEXcWkaAQSEwCgvAQIIuCLAhsYVVhpFAAEEEPBYgPXN4wLQPQIIIIAAAggggAACeRRIFMjTIKZ+Zj3+U+LJhhV/wmSyIKieBjp79mzRoOS2bdtEP3c/cuRIx7Ndv369FU6NBCwLC1c6DXwm69zp84MHDxY9TTNy1axZUxYvXiylSpVKOS89ZbNfv35WMDdymRYYnTdvnrRp0ybj8U+fPl26dOliP1+5cmV555137BBxYYHRo0ePWp+b//vf/x5jPXr0aLn33ntTnlqbskA+uIH9uQ+KwBAQQAABBHIuwPqWc1IaRMBYAQKjxpaOgSNghACBUSPKxCARME+ADY15NWPECCCAAAKpBVjfUhtxBwIIIIAAAggggAACQRFIFMhLdkJosjnHBzn1dEj9TH3dunVzyuS3wGgiu0GDBqUVgn3rrbekUaNGcuzYMcvKtMDoXXfdJWPHjrXr3KxZM5k7d66UKFHCUe23bt0q119/vXWiqIZt9Z1p3769nHPOOdbzyQKj+tn6oIdFdf7szx29RtyEAAIIIGCYAOubYQVjuAi4KEBg1EVcmkYAAU4Y5R1AAAF3BNjQuONKqwgggAAC3gqwvnnrT+8IIIAAAggggAACCORTIFEgT08BbdeuneNh7N692wr9rVu3zn5mzJgx1imPubz8FhjVsGOdOnXk+++/t6apeyk9RbVJkyaOp62fdK9du7ZoW3qZFBjVz8Hr6aLLly+356snxmpoNldXovdz1qxZ8q9//UuGDRsW083w4cNlyJAhgThZNDIx9ue5epNoBwEEEEDATwKsb36qBmNBwFsBAqPe+tM7AkEX4ITRoFeY+SHgkQAbGo/g6RYBBBBAwFUB1jdXeWkcAQQQQAABBBBAAAFfCcQH8jIJLOrpmJ07d7Y+Nx+5evfuLS+88ELWcz18+LB88sknVttTpkyR//znP3abXn+S/oMPPpAGDRrIoUOHrDGdeeaZ8uabb8pVV13leN7xoctM/FN19t1330mtWrVk27Zt1q1O+nj99deldevWdtM6z/nz50vJkiXtX4tvV38j3bBxqrEnCoxWq1ZNNDwcf1177bWycOFCKVOmTKpmjfl99ufGlIqBIoAAAgikIcD6lgYWtyIQcAECowEvMNNDwGMBAqMeF4DuEQiqABuaoFaWeSGAAALhFmB9C3f9mT0CCCCAAAIIIIBAuATiA3kXXHCBvPfee1K+fPm0IHr27CmTJ0+2n+nRo4dMmjTJURvHjx+XXbt2yebNm+Xbb7+VtWvXyvvvvy8bN24UDVQmu7wOjMaHKitWrGjZlStXztG8IzdF2zkJc6bVuIi4FRjdvn27FUTVmkWuN954Q1q0aJHuEJPenygwWljjo0aNkoEDBwbmlFH25zl7lWgIAQQQQMBHAqxvPioGQ0HAYwECox4XgO4RCLgAgdGAF5jpIeCVABsar+TpFwEEEEDATQHWNzd1aRsBBBBAAAEEEEAAAX8JxAfyMg09alBv8ODB9uRSBUY1CDpz5kwZPXq0bNq0KSMUAqPO2NwKjOopn/Xr15eDBw9aA3Ej7JoqMFq0aFHRwHHk0jGsWLFCatas6QzH53exP/d5gRgeAggggEBGAqxvGbHxEAKBFCAwGsiyMikEfCNAYNQ3pWAgCARLgA1NsOrJbBBAAAEEfhZgfeNNQAABBBBAAAEEEEAgPAK5CoxqWFRDo5ErWWBUw30zZsyQvn37yr59+9KC/uUvf2mdlnny5M8/8icw6owvqIHR/v37S/fu3aVp06ayc+dOG0P/ec6cOVKyZElnQD6+i/25j4vD0BBAAAEEMhZgfcuYjgcRCJwAgdHAlZQJIeArAQKjvioHg0EgOAJsaIJTS2aCAAIIIPB/AqxvvA0IIIAAAggggAACCIRHIJ+fpD969Kg88MADMmbMmEKBixQpInrSaY0aNaRBgwbW/1x66aXyySefOD7RMvoz79pZqhNP4wfk5Pmwf5J+69atUqdOHfn+++9tvnx9kl7Doo8++qgUL15cHn/8cesz9NHX888/b4WSTb/Yn5teQcaPAAIIIJBIgPWN9wIBBCICBEZ5FxBAwE0BAqNu6tI2AiEWYEMT4uIzdQQQQCDAAqxvAS4uU0MAAQQQQAABBBBAIE4gPjCayWfFjx07Jp07d5bZs2fbrQ8aNEhGjhwZ09srr7wiXbp0sU8IjfxmkyZNrJMia9euLRUqVJDTTjstYZ3S+QS6k8BnYS+Dk+fTGU+yvuLtMvFP9VK7dcJofLs6Dn0H2rVrl2pIjn8/0Sfp//znP8sTTzxhhUX12rVrl7Ro0UI++OADu92yZcvKqlWr5PLLL3fclx9vZH/ux6owJgQQQACBbAVY37IV5HkEgiNAYDQ4tWQmCPhRgMCoH6vCmBAIgAAbmgAUkSkggAACCBQQYH3jpUAAAQQQQAABBBBAIDwCiQJ56Z4SqZ8D11NAN2/ebMNNmTJFunXrZv/z3r17pVmzZrJ27Vr71zTUN2/ePPnd737nCDydgOZdd90lY8eOtdtN54TRAwcOSJs2bWT58uWFPr99+3apVauWfPvtt/Z9r732mrRu3drRfPSm3bt3y/XXXy/r1q2znjEpMPq///u/0rJlS3nrrbfs+WpIWMPC6Vw333yzLFiwQCpXrixVq1YVDevWrFnTaiLR+6nvzA033BDTxdKlS6V58+Zy4sQJ+9c7dOggL7/8sh0sTWdMfrmX/blfKsE4EEAAAQRyKcD6lktN2kLAbAECo2bXj9Ej4HcBAqN+rxDjQ8BQATY0hhaOYSOAAAIIFCrA+sYLggACCCCAAAIIIIBAeAQSBfISnQ5amMi7774rDRs2lCNHjli3JQo9aqiwUaNGoidqRq6XXnrJOlnU6TVnzhxp3769fXth4cr4z5R37dpVNMSa4F9IFuj+hx9+sE471U+uR65EgdNEwdJ+/frJM88843RKkk4I1nGjcTe6dcKodnPLLbfIxIkT7R41QKqnjCY7JTZ+DvGBWf396LCx08CovldqP27cOLsLrfW0adOkU6dOmdJ5/hz7c89LwAAQQAABBFwQYH1zAZUmETBUgMCooYVj2AgYIkBg1JBCMUwETBNgQ2NaxRgvAggggIATAdY3J0rcgwACCCCAAAIIIIBAMAQSBfL0dMfFixdLqVKlUk7y5MmTVlDvueees+9N9Lye9BgdDj3nnHOskymrVKmSsg+9IVE/6QRG69atK3py6plnnpmyv2XLllmnfmqfkSvZCaXxwdSLL75YVqxYIRUqVEjZj94wdOhQGTZsmH2vSSeM6qCnT58uXbp0scdfunRpefPNN+WKK65wNP/4sHH8e+E0MKqdffXVV3LdddfFBH311FI9KfbCCy90NB6/3cT+3G8VYTwIIIAAArkQYH3LhSJtIBAMAQKjwagjs0DArwIERv1aGcaFgOECbGgMLyDDRwABBBBIKMD6xouBAAIIIIAAAggggEB4BBIF8nT2zz//vPTt2zclhH5ivnHjxnLw4EH7Xv0U/J133hnz7Pjx42Pa0+CmBguvuuqqlH3oDXpvkyZN7FNM9dcKC1fGB1SdBhmPHj0q3bp1k5kzZ8aMK1lgdOPGjVKvXj3Zs2ePff+QIUNk+PDhKU8z3bJli9SvX1/0BNDIZVpg9Msvv7Tm/+2339pz6NWrl0yYMCHlp+D1VFB9x6JPKG3WrJnMnTtXSpQoYbWXTmBU79fTSW+66aaY2mkf+k4WK1bM0bvmp5vYn/upGowFAQQQQCBXAqxvuZKkHQTMFyAwan4NmQECfhYgMOrn6jA2BAwWYENjcPEYOgIIIIBAUgHWN14OBBBAAAEEEEAAAQTCI5AsMKoBywULFlifZk92aeBRP0H++eef27ckO2Fz4cKF1r3R16hRo2TgwIEpg5V6CmXr1q1l586dMc9rqHD16tVy7bXXFhhi/Kfe9YZbb73VOgm1ePHiCad0/PhxeeKJJ2TQoEEFfj9ZYFRPIb3nnnvk6aeftp8pUqSIFYLs2bNn0rn9+OOPcuONN8rKlStj+spHYFSDk9qvnrqa7Hr99dct88jVoEEDmT9/vpQsWbLAI/GnpOoNevLq/fffn3T+6jZjxgzp2rWrnDhxwmpT96KzZs2Sdu3a2X2kGxg9dOiQdOzY0Rpr5NJ6aAg1ej6m/Alnf25KpRgnAggggEA6Aqxv6WhxLwLBFiAwGuz6MjsEvBYgMOp1BegfgYAKsKEJaGGZFgIIIBByAda3kL8ATB8BBBBAAAEEEEAgVALJAqOKoMFKPWlUw5LRIUsNVi5dutQ6yTE6xKl7iWnTpkmnTp0KGCY6iVKDfCNHjpS7777bPlEy+sFvvvlGNFQ6bty4pDWZN2+e3HDDDQV+P9m8br/9dnnsscfkrLPOinlGx9e/f38rWJjoShYY1Xu//vpradq0aUxwVn9dT1nV+UX3pUHJDRs2WJ9x/+yzzwp05UZgVGukgc/Nmzfb/fXu3ds6dTNykmf8QNIJjO7YscM6ZXbTpk0xzaj1I488ImXKlIn59QMHDsjo0aNFg6bRV6tWrawQafSY0g2ManuJTr29/PLLZcWKFXLeeecZ9eeb/blR5WKwCCCAAAIOBVjfHEJxGwIhECAwGoIiM0UEPBQgMOohPl0jEGQBNjRBri5zQwABBMIrwPoW3tozcwQQQAABBBBAAIHwCcQH8s4991y54oorYk6+1LCong6qYbu9e/fKkiVLYj7BHlHTwOWjjz6a8ARPDUo+9NBDMmLEiALI2n7VqlXlt7/9rfV7GkBcs2aN7N69O+ZeDV5qoPL777+3f3327NkxJ1JGPzBnzhzrFE/tO/rSoKoGKPU01J9++sk6pVRDn5FLf//ee++Vv/3tb3Lw4EHrlwsLjOrvv//++6KfU4/+NL3+urZVvXp1ueqqqyy7VatWWfNLdrkRGD18+LC0b99e3njjjZhu1f3888+3fk2DrdGfck8nMFrY/PX3NKxZs2ZNKVq0qBWWXbdunX2qaGRAl1xyiRVCrlSpUswYMwmMJnvXhgwZIsOHD095oq2f/hZgf+6najAWBBBAAIFcCbC+5UqSdhAwX4DAqPk1ZAYI+FmAwKifq8PYEDBYgA2NwcVj6AgggAACSQVY33g5EEAAAQQQQAABBBAIj0B8IK9ixYrWZ8H/9Kc/WcE+p5eeJDlgwICkn3vXdjQw2blzZ1m0aJHTZu37fve738nUqVOtwKl+7j1yadAx0Sfk9fePHj0qDzzwgIwZM8Zxf5HPyWtoVkOlTgOj2sGyZcukQ4cOCcO0yQbQvHlzK0i5YMEC6xY3AqParp7Sqid+JrvUUC0jV7qBUX3u448/tj77rifDpnNVrlzZ+oR8lSpVCjyWSWBUG0l06ukpp5xi1ahevXrpDM/Te9mfe8pP5wgggAACLgmwvrkES7MIGChAYNTAojFkBAwSIDBqULEYKgImCbChMalajBUBBBBAwKkA65tTKe5DAAEEEEAAAQQQQMB8gUSB0ffee09OPfVU6du3r8ycObPQSV500UUyYcIEadSokaOTG/Vz5Bri1M+hO7k0wPrkk09aJ2RqsHL8+PHWuCKXhjo1bFiyZMmEzR0/ftz6zLk+s2/fvpRz0TCqtrl+/XqpX79+WoFRbXz79u1y1113Jf20ffQA7rvvPuvESx3b5MmTrd9yKzCq7trPlClTEhqo7/Tp06VYsWLW72cSGNXn1Hjw4MHy7LPPOimv3HnnnVZQVU+PTXRlGhjVtubNmydt27aNOc1Uw6I6t1KlSjkan9c3sT/3ugL0jwACCCDghgDrmxuqtImAmQIERs2sG6NGwBQBAqOmVIpxImCYABsawwrGcBFAAAEEHAmwvjli4iYEEEAAAQQQQAABBAIhkCwwWq5cOetT7vqp9aeeesr6DH3kE/FnnHGG1K1bV+644w7REzL10+bpXnoK5QsvvCCvvfaabN682ToNVC894VNPnGzZsqV07drV+py7BkUj18aNG60TIiOffnd6aqQGJufOnWsFGbUN/We9zj77bKlRo0aBuWQaGNU21e3TTz+VZ555RhYuXCjbtm2zx68BWz1l9bbbbpMKFSpYv96zZ0/XA6Paj4ZnX331VSuA++GHH9rm+nvqrDVWD70yDYxGJrpr1y4rnDpt2rQYb62vfqJeg5y33HKLbZDs/ckmMKrvVJ8+feTFF1+MaX706NHSv3//dF9ZT+5nf+4JO50igAACCLgswPrmMjDNI2CQAIFRg4rFUBEwUIDAqIFFY8gImCDAhsaEKjFGBBBAAIF0BVjf0hXjfgQQQAABBBBAAAEEEEAAAQRyL8D+PPemtIgAAggg4L0A65v3NWAECPhFgMCoXyrBOBAIpgCB0WDWlVkh4LkAGxrPS8AAEEAAAQRcEGB9cwGVJhFAAAEEEEAAAQQQQAABBBBIU4D9eZpg3I4AAgggYIQA65sRZWKQCORFgMBoXpjpBIHQChAYDW3pmTgC7gqwoXHXl9YRQAABBLwRYH3zxp1eEUAAAQQQQAABBBBAAAEEEIgWYH/O+4AAAgggEEQB1rcgVpU5IZCZAIHRzNx4CgEEnAkQGHXmxF0IIJCmABuaNMG4HQEEEEDACAHWNyPKxCARQAABBBBAAAEEEEAAAQQCLsD+POAFZnoIIIBASAVY30JaeKaNQAIBAqO8Fggg4KYAgVE3dWkbgRALsKEJcfGZOgIIIBBgAda3ABeXqSGAAAIIIIAAAggggAACCBgjwP7cmFIxUAQQQACBNARY39LA4lYEAi5AYDTgBWZ6CHgsQGDU4wLQPQJBFWBDE1vZ7777TmrVqiXbtm2zfuP000+XNWvWSLVq1YL6CvhqXkHy99NcHn/8cRk4cKBd6x49esikSZN8VXsGg0CuBVjfci1KewgggAACCCCAAAIIIIAAAgikL8D+PH0znkAAAQQQ8L8A65v/a8QIEciXAIHRfEnTDwLhFCAwGs66M2sEXBdgQxNL7KeQn+vF92EHJvgfOnRIXnjhBTn11FOlT58+SRX9NBcCoz582RmS6wKsb64T0wECCCCAAAIIIIAAAggggAACKQXYn6ck4gYEEEAAAQMFWN8MLBpDRsAlAQKjLsHSLAIIWAIERnkREEDAFQE2NLGsfgr5uVJwnzfqZ//jx4/L/PnzpX///vLFF1/IY489JgMGDEgq6qe5EBj1+YvP8FwRYH1zhZVGEUAAAQQQQAABBBBAAAEEDBZo06aNtGzZUv74xz9K8eLF8zIT9ud5YaYTBBBAAIE8C7C+5Rmc7hDwsQCBUR8Xh6EhEAABAqMBKCJTQMCPAmxoYqvip5CfH98Xt8fkZ/++ffvK+PHjbQICo26/DbSPQHYCrG/Z+fE0AggggAACCCCAAAIIIIBA8AReffVVadu2rVSsWFEGDx4sN998s+vBUfbnwXuPmBECCCCAgAjrG28BAghEBAiM8i4ggICbAgRG3dSlbQRCLMCGJrb4fg4shuE19bN/z549ZfLkyXYZCIyG4Y1kjiYLsL6ZXD3GjgACCCCAAAIIIIAAAggg4JbANddcIx9//LHVfKVKlazgaK9evVwLjrI/d6uStIsAAggg4KUA65uX+vSNgL8ECIz6qx6MBoGgCRAYDVpFmQ8CPhFgQxNbCD8HFn3yyrg6DD/7pxsYdRUqzcb5JH2aYNweCAHWt0CUkUkggAACCCCAAAIIIIAAAgjkWCByymh0sxocfeCBB+S2227LcW+cwJZzUBpEAAEEEPCFAD9/9kUZGAQCvhAgMOqLMjAIBAIrQGA0sKVlYgh4K8CGJtbfz4FFb9+U/PTuZ38Co/l5B+gFgVwJsL7lSpJ2EEAAAQQQQAABBBBAAAEEgiZw9dVXy4YNGwpMy43gKPvzoL09zAcBBBBAQAVY33gPEEAgIkBglHcBAQTcFCAw6qYubSMQYgE2NLHF93NgMQyvqZ/9CYyG4Q1kjkESYH0LUjWZCwIIIIAAAggggAACCCCAQC4FEp0yGt3+r371K+tT9frzsGLFimXVNfvzrPh4GAEEEEDApwKsbz4tDMNCwAMBAqMeoNMlAiESIDAaomIzVQTyKcCGJlbbz4HFfL4XXvXlZ38Co169FfSLQGYCrG+ZufEUAggggAACCCCAAAIIIIBAOASuueYa+fjjjwudrAZHhwwZIj169Mg4OMr+PBzvE7NEAAEEwibA+ha2ijNfBJILEBjl7UAAATcFCIy6qUvbCIRYgA1NbPELCyyePHlS/vWvf8moUaNkyZIlsnv3buvhM844Q2rVqiW9evWStm3bWv+c6fXDDz/I/Pnz5fXXX5f3339fdDzR19lnny2XXnqpdOjQQTp27CgVKlRw1FV82FF/yDtp0iRHz+pN2Tx/9OhRWblypfzjH/8o4NaqVSu55557pEaNGtbnO/wUGN2/f7/o+FavXu3IKd4027lE3KZOnWr5bdu2zR7HueeeK/Xr17fq0rx5cylevHihY3z88cdl4MCB9j1O6n/gwAHp27evTJkyJabt3r17y9ixY6VEiRKOXNy+6fjx45bPCy+8ICtWrJD//ve/VpdqUrVqVbnzzjtj/lzqn63WrVvbw3rsscdkwIABjoe5a9cu0VM4/v73v8vGjRtFnfQqUqSIVK5cWVq2bCm33XabVKlSpcAnaZJ1UtiYdH5r166VZ555JmZ+kf46depk9ef07wLHEw3AjaxvASgiU0AAAQQQQAABBBBAAAEEEHBNINUpo9Ed68889MTRTIKj7M9dKyENI4AAAgh4KMD65iE+XSPgMwECoz4rCMNBIGACBEYDVlCmg4BfBNjQxFYiWchP/2t6Dc/NnDmz0NJpiO6RRx6Ru+66K2WIL7qhzZs3y5///GdZunRpWq+GBlQ1SFa+fPlCn8sm8KkNZ/K8Bmw1yNenTx/54osvCh2fBmDHjRsnP/30kxW+jYQjTz/9dFmzZo1Uq1YtLZdc3OxVYFQDgjNmzJC7777bDj8WNh8Nj2oY9/e//33SgGK6gVENq95xxx1WKDL68ltYVMO8OqZU79dZZ50lEyZMsELWGsjOJDC6b98+61+MPPvss45er2uvvVZefPFF+c1vfpPy/mSB0X//+9/SvXt3+eCDD1K2EfkzdM4556S8Nyw3sL6FpdLMEwEEEEAAAQQQQAABBBBAIFOBq6++WjZs2OD4cQ2O6omjN998s+Nn2J87puJGBBBAAAGDBFjfDCoWQ0XAZQECoy4D0zwCIRcgMBryF4DpI+CWABuaWNlEgVE9iXPo0KGyadMmx2W48cYbrRMPS5UqVegzGqp87rnnrHDgiRMnHLcffWPZsmVl4cKFUr169aTPZxL4jG4s3ec1cKghxQcffNDxnBo1amSdXKknNIY1MPrjjz9Kly5drJNY070efvhhK9CY6LTRdAKjycKiGlzUUG82J+imO6dk92f650ZPB9aTPzVoHbmcnDCqgc327dvLN998k9YU9BTQp59+2grfJtgs2m0lCoxeccUVVsD14MGDjvu8/PLLZcGCBVKpUiXHzwT5Rta3IFeXuSGAAAIIIIAAAggggAACCORC4LXXXpM//OEPaTd10UUXWcFR/eJSqov9eSohfh8BBBBAwEQB1jcTq8aYEXBHgMCoO660igACPwsQGOVNQAABVwTY0MSyxgdG1UdPuYx8dlrv1hBYgwYN5OKLL5a9e/da4b49e/YUqM+tt95qhUEL+1z47NmzrVBYfFhUn9GTCfVkzaJFi4qeOqmhNQ2tJgqW6nj05MSSJUsmfE/SDXzGN5LO8xrme/LJJxN+5lvnpYHQ8847T3bs2CHL8Ap8sgAAIABJREFUli2LsdXQqH7mO/JZcS9PGD18+LAVYP38888tDj399auvvrJptDb6yfPIVbNmTeu0y8iV7ifp9V3SUOLy5csL1FBDmk2aNLHc9L5Vq1ZZfvHX6NGjpX///gV+3WlgVMOiI0eOlGHDhsW04aewqA6ssD839evXtz4Nn8xJ67Z+/Xp7fqkCo++//740a9Ys4Z9x/ZcjderUkVNPPTXh+xzpRP3vv//+pKHR+MConhb79ttvx/SptW/YsKEVQk/0ZyfSl76DGuwtVqyYK2uGSY2yvplULcaKAAIIIIAAAggggAACCCDglcA111wjH3/8cUbd689G9D8Y158d6c8wE13szzOi5SEEEEAAAZ8LsL75vEAMD4E8ChAYzSM2XSEQQgECoyEsOlNGIB8CbGhileNDftG/q0FRDdPpaaD66fnIpWFODRPedNNNsnPnzpgGn3/+eetT9okuPa2wcePGsmXLFvu3NSA5fvx46dSpU8Kg6aFDh+Sf//yn9fl6DfdFLq3jG2+8Ic2bN0/YVzqBz0QNpPP8m2++aYUbjxw5YjelQVG16NGjR8y81G7FihVW0DLR6Y1eBkbjHeINUgUN0wmMHjt2TPr162cF/aIv/aG7uul7Ev1Dd3XTkKGOST+VHrn0tFkNk+pJk9GXk8BosqCv09Ny8/H3lfbx0UcfWR7RIW19v0aMGGEZRv/Z1DmtXLlS+vTpk/Sz9YXV8euvv5amTZvaoeHIHO+8807r1OEyZcrETDvZ+6x/d8ydO1dat26dkCk+MBp9k37aXk8rvvLKK2MCp9qXnn6sf79E/11QunRp0T+DekJp2C/Wt7C/AcwfAQQQQAABBBBAAAEEEEDAiUCmp4xGt63/Yb2eOJooOMr+3EkVuAcBBBBAwDQB1jfTKsZ4EXBPgMCoe7a0jAACnDDKO4AAAi4JsKGJhU0WGNXA14wZM6wTIJNdGvzU0zMjJ1LqffrDUg1EVqhQocBjzz77rBVwi1ynnHKKdeJmvXr1UlZb22zRokVMKHPQoEFWoDXRlU7gM5vnNdCqJ6bqaaeRSwNs+pns2rVrJ51XsmBeWAKj7777rnV6ZHTIVk9bnTVrlpxzzjlJ3RKdfqmfP9eTUaP/bKcKjJoSFtVgZLdu3WTmzJkx75f+s4aUk13ff/+99V5qkDL+ShYY1RCvhjEnTpxoP6J/D0ydOtVqq7BPzCfqT4OfCxcuLBAy1caTBUY1SK21jA7Bxo8/0WmrqcLMKf+CCcgNrG8BKSTTQAABBBBAAAEEEEAAAQQQcF0gm1NGowd3ySWXWMFR/flN5D9+Zn/uevnoAAEEEEDAAwHWNw/Q6RIBnwoQGPVpYRgWAgER4ITRgBSSaSDgNwE2NLEVSRYYTfVJ6UgriU7X1MCXnkgYfennzjV8qqeCRq5EQb9k74uG2Tp37mx9mjtyde3aVaZMmZIwyJavwGii4ONLL71knS6Q6lq7dq11cuTBgwftW8MQGNWwpgaHn3vuOXve+kl1/TT9hRdemIpN4sOgF1xwgRWM/NWvfmU/W1hgVPvXkyo1nHjixAn7Gb+dLKoDS/R+FXaKbzSeBrr1c/X6Zzz6Shau3LhxoxXejj7J1OnfA9p+ov6mTZtm/bmNvxIFRvWUWA2G66foC7s0pN22bVtZvHixo78LUr5QAbqB9S1AxWQqCCCAAAIIIIAAAggggAACrgq8+uqr1s8XcnVpcFQ/Va8/ryxWrFhMs/qzKC4EEEAAAQRMF+Dnz6ZXkPEjkDsBAqO5s6QlBBAoKEBglLcCAQRcEWBDE8uaKDBas2ZNK4xVqlSplDXQIKd+mn769On2vc2aNbM+Rx19SqCGvPTkQg32rVu3Tnbv3i3z5s2TunXrpuwjckN8CLBBgwbWyZ4lS5Ys0Ea+AqODBw+WUaNG2f2nY5coOBmGwOi3334rderUET1lNXKlc0Lkl19+aQUbtZ3IpUFkPYE22bvSo0cPKySqV6ITKps3b269w07eeccvbA5uzOb90u7jT/XVX0tmrZ+cHzZsmD3qwk4ITTa1+Db0BGL1Pu2002IeSRQYTecdiHcp7O+CHJTBmCZY34wpFQNFAAEEEEAAAQQQQAABBBDwgUCuThmNnsqll14q//73v2NmR2DUB8VmCAgggAACWQvw8+esCWkAgcAIEBgNTCmZCAK+FCAw6suyMCgEzBdgQxNbw0SB0UQnhBZWeQ1+tmnTxr7l/PPPl7ffflv01MhcXn4LjO7fv19atWolq1evtqc5aNAgGTlypONpv/XWW6KfYtfgrV5hCIwuW7ZMrr/+eon8sLx06dJWkPiKK65w5KZW+pkvfaZGjRpy1VVXWadYVqlSxX4+2QmjJoVFNVStThqwjlzphCr1ma1bt1rhXP1kfGFtJHqX0+1L249/n5P9XRAfGNWTN1auXOk4QP7yyy/HnOJLYPTn6ibYoDv6M8VNCCCAAAIIIOBPAV3bI+s7//f/Z///O8lMIv//EGY///+FOBTuENb3hXmn/rvED392/LkqBXNUuT5lNJkSgdFgvj/MCgEEEAibAP9+NWwVZ74IJBcgMMrbgQACbgoQGHVTl7YRCLEAG5rY4scHRvVUUA1A6umCTq9EobT4Ex+dtlXYfX4LjMbPW9+tJUuWSJMmTRxP94cffpDatWtbwT69whAY/ctf/iL9+/e3jfSUWX1fzjzzTMduqW5MFBjVk3A7dOgQ88n13/3ud7JgwQI5++yzUzWZ99//9NNPrQDljz/+aPWdbqhSnzlw4IAV5l6+fLk9/kRB0Fz9Gd6+fbvUqlXLPv012Z+J+MDoBRdcIO+9956UL1/ekXP88wRGf2YjMOro9eEmBBBAAAEEEEAAAQQQQMDXAoS+cxPsjeyTU4WAP/zwQ+vnJ25eU6ZMsf7jZy4EEEAAAQRMFuDfr5pcPcaOQG4FCIzm1pPWEEAgVoDAKG8EAgi4IsCGJpY1PjBasWJFK7hVrlw5x/6JTkIcM2aM3HvvvY7bSHbjrl275J133hE9UXDOnDly9OhR+1avP0n/wQcfiI7h0KFD1pg08KinXuqJl06v+EBfGAKjPXv2lMmTJ9tEXbt2Ff3BeS7DbvGB0UqVKsnevXtjwqI6gFNOOUX0xFP9xL3frviTWNMNVUbmc8stt8jEiRPt6SUKjMafDKq10KDpueeemxaLvs+zZs2SI0eO2M8l+pci8YFPPY1Y/5z/4he/cNQfgdHETLn8M+SoENyEAAIIIIAAAggggAACCCCAAAKOBH7961/LQw89JPpzMC4EEEAAAQRMFODfr5pYNcaMgDsCBEbdcaVVBBD4WYDAKG8CAgi4IsCGJpY1PjCayWmP2X7O+vDhw6InbX7yySfyzTffyNq1a63wmJ56eOLEiaTvgdeB0fjQWiZhW51cdIAy6IFR/QRX9+7dZerUqXZde/fuLS+88EJO/7zHB0YLa1zDolrLUqVK5XQM2TamAen27dvbzWT6fsVbJAqMxr/L2Y49+nkn/aV7QiiB0cQVIjCayzeXthBAAAEEEEAAAQQQQAABBBDIrUCVKlVkwoQJ1hdluBBAAAEEEDBNgH+/alrFGC8C7gkQGHXPlpYRQIDAKO8AAgi4JMCGJhY2PjCabnBLW0sUAkwUEovuWYOhf/3rX62TJXfs2JFRtQmMZsTm+KH4k0BT1TT+XUoUfs02XOx08IUFRosWLSrHjx+PaWrUqFEycODAnJ5y6nSsye6Ln0Mmfza1bQKj2VbCnOdZ38ypFSNFAAEEEEDAiYDus/R/Insu/u+f957RDtjwjuTiHchFG/z5LPjnM2wmuXyPnKwR3GOWwNVXXy1DhgyRdu3a+epnT2YpMloEEEAAAa8F+Pmz1xWgfwT8I0Bg1D+1YCQIBFGAE0aDWFXmhIAPBNjQxBYhF4HRY8eOSefOnWX27Nl248nChfv27ZPBgwfLs88+m9bbULx4cSlbtqzoeCMXgdG0CNO+OYiB0erVq1unm957770yf/5826R06dKyYsUKueaaa9J2cusBAqPJZTlhNLEN65tbfxppFwEEEEAAAQQQQAABBBDIn0CQwraq5uf/AOLLL7+0vvwTMXeryvoFJb4K4pYu7SKAAAII5EuAnz/nS5p+EPC/AIFR/9eIESJgsgCBUZOrx9gR8LEAG5rY4uTzk/Tbt2+Xtm3byrp16wp9Q8444wy5+OKLpU6dOtKwYUPrf5crV06eeOIJ6xTIyEVg1N0/aG4ERhOFi/P1SXoNi86dO1fKly8v69evl/r168vBgwdtxFatWsmMGTOkRIkS7sI6bN3LT9JXrFhR3nvvPevPnRtXtoHPbJ93Y05+aJP1zQ9VYAwIIIAAAggggAACCCCAAAKmCHTo0EFmzZrl+nDdDqS6PgE6QAABBBBAQKTAf/zA+sZrgUB4BQiMhrf2zByBfAgQGM2HMn0gEEIBAjWxRY8PjGYSFNu9e7dcf/31MUFQ/dR8t27d7M6OHj0qffr0kRdffDFmABrO69Gjh7Rp00b080znnXee6CfDE13pnLgYH3bUPiZNmuT4jXfyfHzoMNEn2FN1GB+gzKSNVH1k+vtuBEZ1LPHtdu3aVfR9yeVJC/HvylVXXWWdKKphUb30BxkPPfSQjBgxIobn+eefl759+2ZKltPnFi5cKC1btrTbvOCCC6wQZ2QOTju75ZZbZOLEifbtiU7/je/rzDPPlDfffFPUzY0r28Bnts+7MSc/tMn65ocqMAYEEEAAAQQQQAABBBBAAAETBDZv3ixXXHFFTk8X1Z+jPPzww9an56MvAjUmvBGMEQEEEEAglQA/f04lxO8jEB4BAqPhqTUzRcALAQKjXqjTJwIhEGBDE1vk+MBoJkGxTz/9VOrWrSs//vij1XixYsVk5cqV1q9Frnfffdc6LfTIkSP2r2nIdNq0aXLOOec4evPSCYzeddddMnbsWLvddAKjBw4csAKsy5cvL/R5PTG1Vq1a8u2339r3vfbaa9K6dWtH89Gb4sO2YQiMjho1SgYPHmwb6XvyxhtviL57Ti8NDHbp0sUKT9asWVP0tFmtsb57esW/K4nqv2PHDmncuLFs2rTJ7lZP1FyzZo11wq3X14YNG6RevXryv//7v0n/XKUa4+HDh6V9+/aWb+RKFBiN70vvTfddTjWW6N/PNvCZ7fPpjNWke1nfTKoWY0UAAQQQQAABBBBAAAEEEPBSoGPHjjJz5sycDOG3v/2tFRTVLyvp3pz9eU5YaQQBBBBAwGcCrG8+KwjDQcBDAQKjHuLTNQIhECAwGoIiM0UEvBBgQxOrHh8Y1d+NPx00VZ2mT59uhfciV6VKleTtt98WPRExcmlAUIOCkSvdYJ7+l/jdu3eXqVOn2m0U9kn6+MBgOqdY/vDDD1K7dm3ZunWr3VeiwGGiYGm/fv3kmWeeSUVm/34uTil13FmaN7p1wmj8aZYaGH7rrbekSpUqjkcY/z5pKFLfw3QCo9rZvHnzrB/mnzhxwu67V69eMmHCBClevLjj8bhxY6KTezUEfeeddzruTt/hOnXqyPfff28/kygwunPnTit0q6drRK477rjDCl2nc/Lrxo0bpWnTptYpwdWrV5dLL73UGq+eXBx9ZRv4zPZ5x4CG3cj6ZljBGC4CCCCAAAIIIIAAAggggIAnArk6XVSDovoFGz1RNHpPzv7ck7LSKQIIIICAywKsby4D0zwCBgkQGDWoWAwVAQMFCIwaWDSGjIAJAmxoYquUKDDauXNneemll+zwXWF1PXTokBW4W7x4sX1b/PPxn13XG/VT27Nnz5bTTjvN0WujIU49ofSzzz6z708nMJrOKZbLli0TPf00+nNRyU4ojQ+m6smUK1askAoVKjia19ChQ2XYsGH2vWE4YfTLL7+0Ts6MPpk1nSDk3r17pVmzZrJ27Vrbbdy4cXLbbbfZ/+zkhFG9+ejRo9KnTx958cUX7Wf17wg9+bZTp06OaujmTfEn5eppqvpnrVSpUo661fD3TTfdFHNvosCovusadn7uuefsezMJdeu/JBkxYoTdRrIwcLaBz2yfd4Rn4E2sbwYWjSEjgAACCCCAAAIIIIAAAgjkXSDb00WvvPJK+9Pzif5DW/bneS8pHSKAAAII5EGA9S0PyHSBgCECBEYNKRTDRMBQAQKjhhaOYSPgdwE2NLEVShQYLVKkiCxatMg6KTDV9corr1ini0bCleqrn79u3ry5/Wiiz2Jfd9111ievzzjjjFRdWG3HB9H0ocICoy+//LJ1ImnkKl26tLz55ptyxRVXFNqfBgi7detW4JNUyQKjeqKihh/37NljtztkyBAZPnx4ypMZt2zZIvXr1xetQeQKQ2BUA8QaYtQTQSNX5cqVZfny5XLhhRemfB/mzJkjN954o/3OJaqt08CodpaoDpdddpksXbrU+uS9l9e7775rBaWPHDliD0PD3NHvdrLxbd++3fozHB2y1nsTBUb113W++uc2+rTVW2+91QqROjlt9aOPPpLGjRvH/Fn4wx/+YIVv44Ph2QY+s33ey5q62Tfrm5u6tI0AAggggAACCCCAAAIIIBAEgWxOF9WgqP6MUr90U9gXWdifB+FNYQ4IIIAAAvECrG+8EwggEBEgMMq7gAACbgoQGHVTl7YRCLEAG5rY4icKjOodl1xyiRX81BMzk13vvPOO/P73v48JiCULcd5yyy0yceJEuykNRupJnHpiYmHX8ePHZcyYMTJgwIACtxV2amj8p9714VThN+3riSeekEGDBhXoK1lgVMOs99xzjzz99NP2Mxq41bnqJ92T/fD4xx9/tEKPK1eujOnLz4FRdRk5cmTScsW/S4XNJVEQUkPEeupsYadnarhTT6f9/PPP7XH07t1b9ITRyOfo9TfSCYzq/fr87bffHjO3vn37Wp9kj2433391Jgowa0B2wYIFUrt27aTD0VNY9c/crFmzCtyTLDCqpwXrCRvz58+Peebhhx+WwYMHFxoaTfQ+FxY8zzbwme3z+a5jvvpjfcuXNP0ggAACCCCAAAIIIIAAAgiYKqBfRtL/AD6d6/LLL7dOFO3QoYOjx9ifO2LiJgQQQAABwwRY3wwrGMNFwEUBAqMu4tI0AggIgVFeAgQQcEWADU0sa7LAqN5VtmxZ69P0ekph0aJF7Qc1xDZ58mQrYKf/d+QqLASqp0nqSaTRl362XT8F3qhRowLBSg1v6ifH//znP8sHH3yQ8F2oWLGivPfee6Kfzo6/9u/fL61atZLVq1fH/JaOWQNzZ511Vsyv62fS+/fvL3Pnzk3YV7LAqN789ddfW0bRIUb99TvvvNMKWEb3pQHTDRs2WBbxJz/qM34KjMZ/Dj1ViDidwGiioK3O/+qrr5ZJkyaJntgQ/WdV3wc9AVNPJt25c6ddI31HV61aJfqD++gr3cCoBixvuOEG6xTayJXOSbuu/GX1/zea6OROPfHzr3/9q9x8881SokQJu3t1/de//mWFlT/++OOEw0oWGNWbE/Wlv64h3b/85S/y61//OqZN7U9Dz3369JEvvvgi5vcKC2hnG/jM9nk36+Vl26xvXurTNwIIIIAAAggggAACCCCAgN8F0j1dVL9UpCeK6n/0XdiJovHzZn/u9zeB8SGAAAIIZCLA+paJGs8gEEwBAqPBrCuzQsAvAgRG/VIJxoFAwATY0MQWND7kp8E7Dcpp6Cxy6YmG119/vXXy444dO6yTR6ODonqfPqOnbN5xxx0Jf4C6a9cuadGiRcLw59lnn219mv28886zuvzkk0/kww8/LNBHpUqVrM+3Rz7PfcEFF1iB0WSfDY//dHlkPjpWPQlVT0/96aefrFCphj6jf//ee++Vv/3tb3Lw4EHrlwsLjOrvv//++9KsWbOY01YjLtWrV5errrpKNJSo4UY1THb5KTA6fvx40VM24y8N6Oqpm/r5cT2ZM/K58XQCo9qmeugnvPRT9PGXvgv6KfbIO7ds2TI5cOBAzG1axxkzZlhtxF/pBkb1eQ2LNmnSJObz79dee60sXLhQypQp4+nfhIlOQNUBaXBU/+xUrlw56fulf+dpsDNyFRYY1Xv0lFc9aTT60/SRZ6ProvVbsmRJgXde761Ro4a8+uqrCcPc+vvZBj6zfd7TYrrYOeubi7g0jQACCCCAAAIIIIAAAgggYLxAp06drJ8lpbr056MaFNUTRdMJikbaZX+eSpjfRwABBBAwUYD1zcSqMWYE3BEgMOqOK60igMDPAgRGeRMQQMAVATY0sazxIT8NUj7yyCPSrVs3+eabbxzVQENrL7zwgnX6Y2E/RF23bp0VGo0+IdJRByJy3333WWFU/Wz51q1brcf0ZEUNe2qoL9GlodYHHnjA+qS90yvyOXk9QUAtnAZGtX0NNeoPkvfs2eO0O2nevLl1eqt+YlwvPwVGN23aZIU2k9VLg7AaGNTAr17pBkb1mcI+nV4YYqROepJmoncuk8BoslNPhwwZIsOHD8/oXxA4fhFS3Khj0xM+9c+B00uN9M/yokWLYk5OTRUY1fb1fdTQaOT9d9qn3qfvhZ7UmyzIrfdkG/jM9vl05mPSvaxvJlWLsSKAAAIIIIAAAggggAACCORTQE8Xjf9CTXz/VapUkaFDh1o/E8nmYn+ejR7PIoAAAgj4VYD1za+VYVwI5F+AwGj+zekRgTAJEBgNU7WZKwJ5FGBDE4udKDA6f/58KyTYtWtXeffddwutjoY19bPyv/nNbxxV8d///rd079496Wfm4xvRT73rp7e1/cOHD1unSeoJp5ErVfhNP2WuJwfoSZn79u0rdIwXXXSRTJw40QqKrl+/3jq5MZ3AqDa+fft20U+5J/u0ffQANPynQUQd2+TJk63f8lNgVEOK+nn43r17Jzxt8vzzz5e3337bOt1Sr0wCo/pcOjXS+528c5kERiP103fus88+s0ulNVmxYoXUrFnT0Tvu1k2Fff49vs+yZcvKK6+8Yp302apVKytYHbk0QK0n6Ka69F3W+2bOnJnqVuv3NTg+YsQI6devnxXmLuzKNvCZ7fOOJmTgTaxvBhaNISOAAAIIIIAAAggggAACCORFoLDTRfXnjnqiqAZFMzlRNH4C7M/zUlI6QQABBBDIswDrW57B6Q4BHwsQGPVxcRgaAgEQIDAagCIyBQT8KMCGJrYqyQKjJUuWtIJ8ejrh2LFj5a233rI/Ca4nSuon6jUYqSE6PSEznUvbXbt2rUyYMEFWrlwp27Ztsx8/44wzRE/31JM69Ye0FSpUiGn62WeftQJpkcvpJ8P1c+Ya4tTnN27cGDMXDdXp6aV62qeG3vTKNDCqz2qw79NPP5VnnnnG+px59Pw0lNq5c2e57bbb7LnpKZl+DIxGjPUEBg226mmiu3fvtu31s/Rav7p161q/lmlgNNKgngir75uGVNesWSP//e9/7b5++ctfigY5+/Tp4+idyzQwqh1q0LJLly4xn3HXvufMmSP658LrK9pJg6yRmui7W7VqVevPZdu2ba3Q5v79+wsERufNmyc33HCD42n88MMPMn36dJk2bZpo4Dv6HTj33HOtPjVU3LJlS9E/v06ubAOf2T7vZIwm3sP6ZmLVGDMCCCCAAAIIIIAAAggggIDbAslOF73ssstk2LBhWZ8oGj9+9uduV5T2EUAAAQS8EGB980KdPhHwpwCBUX/WhVEhEBQBAqNBqSTzQMBnAmxofFYQhoMAAq4JaLhTw93r1q2z+9ATelu0aOFanzTsnQDrm3f29IwAAggggAACCCCAAAIIIOBfAf2Pt/U/EI5c+un5yImiRYoUyfnA2Z/nnJQGEUAAAQR8IMD65oMiMAQEfCJAYNQnhWAYCARUgMBoQAvLtBDwWoANjdcVoH8EEMiXgH5WvlatWvLtt99aXZ5++unW6a3VqlXL1xDoJ48CrG95xKYrBBBAAAEEEEAAAQQQQAABIwT0dFH9mpF+EUiDog8++KDo5+ndCIpGQNifG/FqMEgEEEAAgTQFWN/SBON2BAIsQGA0wMVlagj4QIDAqA+KwBAQCKIAG5ogVpU5IRBMgT/+8Y+yaNEi+c1vfmN9+v2mm26SK6+80vFk9Vn9VLz+SxG9KleuLO+884784he/cNwGN5ojwPpmTq0YKQIIIIAAAggggAACCCCAQH4E9HTRDRs2WCeKuh0UjcyI/Xl+aksvCCCAAAL5FWB9y683vSHgZwECo36uDmNDwHwBAqPm15AZIOBLATY0viwLg0IAgQQCjz/+uAwcOND+nfbt28v06dOlWLFiKb2OHj0q3bp1k5kzZ2b0fMoOuMF3AqxvvisJA0IAAQQQQAABBBBAAAEEEPBQYM+ePbJw4ULp0qVLXkfB/jyv3HSGAAIIIJAnAda3PEHTDQIGCBAYNaBIDBEBgwUIjBpcPIaOgJ8F2ND4uTqMDQEEogXmzZsnbdq0sX9JPym/YsUKqVmzZqFQeqLok08+KQMGDIi5b9q0aaIna3AFU4D1LZh1ZVYIIIAAAggggAACCCCAAAJmCbA/N6tejBYBBBBAwJkA65szJ+5CIAwCBEbDUGXmiIB3AgRGvbOnZwQCLcCGJtDlZXIIBErgm2++kcaNG8uWLVvseZ111lnyt7/9TTp27CjFixcvMN9du3bJ0KFD5dlnn435vaZNm8qcOXOkZMmSgTJiMv8nwPrG24AAAggggAACCCCAAAIIIICA9wLsz72vASNAAAEEEMi9AOtb7k1pEQFTBQiMmlo5xo2AGQIERs2oE6NEwDgBNjTGlSy0A16/fr3Ur19fDh48mBeDHj16yKRJk/LSl2mdvP7669K6deu8Dfuxxx6zTwcdN26c3H777QX61rBo1apV5be//a31e3v37pW33npL/vOf/xS4t0KFCrJgwQK58sor8zYHOsq/AOtb/s3pEQEEEEAAAQQQQAABBBBAAIF4AfbnvBMIIIAAAkEUCML6dujQIXnhhRfk1FNPlT59+gSxTMzS2KSCAAAgAElEQVQJgbwIEBjNCzOdIBBaAQKjoS09E0fAXYEgbGjcFaJ1vwgQGPVLJUS8DIwePXpURo4cKcOGDcsI5LLLLrNOFq1SpUpGz/OQOQKsb+bUipEigAACCCCAAAIIIIAAAggEV4D9eXBry8wQQACBMAuYvL4dP35c5s+fL/3795cvvvhCog/tCHNNmTsCmQoQGM1UjucQQMCJAIFRJ0rcgwACaQuYvKFJe7I8YLQAgVH/lM/LwKgqnDx5UlauXGn9F6/6wwwnV5EiReSOO+6QESNGiH7Gniv4Aqxvwa8xM0QAAQQQQAABBBBAAAEEEPC/APtz/9eIESKAAAIIpC9g8vrWt29fGT9+vD1pAqPp158nEIgWIDDK+4AAAm4KEBh1U5e2EQixgMkbmhCXjakjgICI6H8Fu27dOpk6daosXrxYtm7dKnoCaeQ699xzpX79+tKpUydp2bKlnHHGGbiFSID1LUTFZqoIIIAAAggggAACCCCAAAK+FWB/7tvSMDAEEEAAgSwETF7fevbsKZMnT7ZnT2A0ixeBRxEQEQKjvAYIIOCmAIFRN3VpG4EQC5i8oQlx2Zg6AggggEAKAdY3XhEEEEAAAQQQQAABBBBAAAEEvBdgf+59DRgBAggggEDuBUxe3wiM5v59oMVwCxAYDXf9mT0CbgsQGHVbmPYRCKmAyRuakJaMaSOAAAIIOBBgfXOAxC0IIIAAAggggAACCCCAAAIIuCzA/txlYJpHAAEEEPBEwOT1jcCoJ68MnQZYgMBogIvL1BDwgQCBUR8UgSEgEEQBkzc0QawHc0IAAQQQyI0A61tuHGkFAQQQQAABBBBAAAEEEEAAgWwE2J9no8ezCCCAAAJ+FTB5fSMw6te3inGZKkBg1NTKMW4EzBAgMGpGnRglAsYJmLyhMQ6bASOAAAII5E2A9S1v1HSEAAIIIIAAAggggAACCCCAQFIB9ue8HAgggAACQRQweX0jMBrEN5I5eSlAYNRLffpGIPgCBEaDX2NmiIAnAiZvaDwBo1MEEEAAASMEWN+MKBODRAABBBBAAAEEEEAAAQQQCLgA+/OAF5jpIYAAAiEVMGl9279/v7Rq1UpWr17tqFo9evSQSZMmiT7Xrl07Wbp0acxzo0ePlv79+6ds6+TJk/LQQw/JiBEjYu59/PHH5f7775cEIbuUbXIDAn4UIDDqx6owJgSCI0BgNDi1ZCYI+ErApA2Nr+AYDAIIIICArwVY33xdHgaHAAIIIIAAAggggAACCCAQEgH25yEpNNNEAAEEQiZg0vqWaWBUS/rRRx9J48aNZc+ePXaFy5YtK6tWrZLLL7+80Kq/+eab0qRJEzly5Ih9X9OmTWXOnDlSsmTJkL0xTDfIAgRGg1xd5oaA9wIERr2vASNAIJACJm1oAlkAJoUAAggg4IoA65srrDSKAAIIIIAAAggggAACCCCAQFoC7M/T4uJmBBBAAAFDBExa37IJjGo5xowZI/fdd19MZTp06CAvv/yyFC9ePGHFdu3aJS1atJAPPvjA/v1y5crJmjVr5OKLLzakygwTAWcCBEadOXEXAghkJkBgNDM3nkIAgRQCJm1oKCYCCCCAAAJOBVjfnEpxHwIIIIAAAggggAACCCCAAALuCbA/d8+WlhFAAAEEvBMwaX07fPiwjB07Vj7//HMLTD8x/9VXX9l41apVk6pVq9r/XLNmTendu7f9z4cOHZKOHTvK/Pnz7V/T+U+bNk06depUoAj6Kfp77rlHnn76aUf3e1dFekYgNwIERnPjSCsIIJBYgMAobwYCCLgiYNKGxhUAGkUAAQQQCKQA61sgy8qkEEAAAQQQQAABBBBAAAEEDBNgf25YwRguAggggIAjAZPXt549e8rkyZPteT722GMyYMCAQue9adMmadiwoezcudO+77LLLrPCp+XLl495Vn+tefPmcuLECfvXb731VnnuueeSnkjqCJ2bEPCpAIFRnxaGYSEQEAECowEpJNNAwG8CJm9o/GbJeBBAAAEE/CPA+uafWjASBBBAAAEEEEAAAQQQQACB8AqwPw9v7Zk5AgggEGQBk9e3TAKjWstx48bJ7bffHlPWu+++W5566imJeGzfvl2aNm0qn332mX1fsmBpkN8P5hYuAQKj4ao3s0Ug3wIERvMtTn8IhETA5A1NSErENBFAAAEEMhBgfcsAjUcQQAABBBBAAAEEEEAAAQQQyLEA+/Mcg9IcAggggIAvBExe3zINjCb6NP0pp5wiy5Ytk3r16smxY8ekX79+VrA0chUpUkQWLVpkhUi5EAiqAIHRoFaWeSHgDwECo/6oA6NAIHACJm9oAlcMJoQAAgggkDMB1recUdIQAggggAACCCCAAAIIIIAAAhkLsD/PmI4HEUAAAQR8LGDy+pZpYFTLsWXLFqlfv7589913dnU0DDpnzhxZsWKFtG3bNuZT9KNGjZKBAwfaJ5D6uKQMDYGMBQiMZkzHgwgg4ECAwKgDJG5BAIH0BUze0KQ/W55AAAEEEAiLAOtbWCrNPBFAAAEEEEAAAQQQQAABBPwswP7cz9VhbAgggAACmQqYvL5lExhVrylTpshNN90UQzdixAjr16M/RX/dddfJ7NmzpVSpUpky8xwCRggQGDWiTAwSAWMFCIwaWzoGjoC/BUze0PhbltEhgAACCHgpwPrmpT59I4AAAggggAACCCCAAAIIIPCzAPtz3gQEEEAAgSAKmLy+ZRsYPXr0qHTr1k1mzpyZtLSlS5eWxYsXS40aNYJYfuaEQIwAgVFeCAQQcFOAwKiburSNQIgFTN7QhLhsTB0BBBBAIIUA6xuvCAIIIIAAAggggAACCCCAAALeC7A/974GjAABBBBAIPcCJq9v2QZGVTPRp+mjlUePHi39+/fPPTwtIuBDAQKjPiwKQ0IgQAIERgNUTKaCgJ8ETN7Q+MmRsSCAAAII+EuA9c1f9WA0CCCAAAIIIIAAAggggAAC4RRgfx7OujNrBBBAIOgCJq9vuQiMan1feeUV6dKli5w8GRNlkQ4dOsjLL78sxYsXD/prwPwQsAQIjPIiIICAmwIERt3UpW0EQixg8oYmxGVj6ggggAACKQRY33hFEEAAAQQQQAABBBBAAAEEEPBegP259zVgBAgggAACuRcweX3LVWD0wIEDcsMNN8jKlStjgP/5z39Kr169co9Oiwj4VIDAqE8Lw7AQCIgAgdGAFJJpIOA3AZM3NH6zZDwIIIAAAv4RYH3zTy0YCQIIIIAAAggggAACCCCAQHgF2J+Ht/bMHAEEEAiygMnrW64Co1OmTJGbbrqpQJnLlSsna9askYsvvjjIrwBzQ8AWIDDKy4AAAm4KEBh1U5e2EQixgMkbmhCXjakjgAACCKQQYH3jFUEAAQQQQAABBBBAAAEEEEDAewH2597XgBEggAACCORewOT1LReB0S1btkj9+vXlu+++S4jLZ+lz/87Ron8FCIz6tzaMDIEgCBAYDUIVmQMCPhQweUPjQ06GhAACCCDgEwHWN58UgmEggAACCCCAAAIIIIAAAgiEWoD9eajLz+QRQACBwAqYvL5lGxg9evSodOvWTWbOnGnXt0iRInLixImYej///PPSt2/fwL4DTAyBiACBUd4FBBBwU4DAqJu6tI1AiAVM3tCEuGxMHQEEEEAghQDrG68IAggggAACCCCAAAIIIIAAAt4LsD/3vgaMAAEEEEAg9wImr2/ZBkbjP0WvFpMnT5bly5fLiy++aGOXLVtWVq1aJZdffnnuC0CLCPhIgMCoj4rBUBAIoACB0QAWlSkh4AcBkzc0fvBjDAgggAAC/hRgffNnXRgVAggggAACCCCAAAIIIIBAuATYn4er3swWAQQQCIuAyetbNoHRTZs2ScOGDWXnzp12qXv16iUTJkyQr7/+usBn6lu1aiUzZsyQEiVKhOXVYJ4hFCAwGsKiM2UE8ihAYDSP2HSFQJgETN7QhKlOzBUBBBBAID0B1rf0vLgbAQQQQAABBBBAAAEEEEAAATcE2J+7oUqbCCCAAAJeC5i8vmUaGD106JB07NhR5s+fb/OXK1dO1qxZIxdffLH1a+PGjZPbb789pjx8mt7rt5X+3RYgMOq2MO0jEG4BAqPhrj+zR8A1AZM3NK6h0DACCCCAgPECrG/Gl5AJIIAAAggggAACCCCAAAIIBECA/XkAisgUEEAAAQQKCJi8vmUaGHUSBt2/f7+0a9dOli5dapvxaXr+AAVdgMBo0CvM/BDwVoDAqLf+9I5AYAVM3tAEtihMDAEEEEAgawHWt6wJaQABBBBAAAEEEEAAAQQQQACBrAXYn2dNSAMIIIAAAj4UMHl9iw+MDho0SEaOHFmocqJP0Tdt2lTmzJkjJUuWjHl27dq10rhxYzl48KD968nu9WFpGRICaQsQGE2bjAcQQCANAQKjaWBxKwIIOBcweUPjfJbciQACCCAQNgHWt7BVnPkigAACCCCAAAIIIIAAAgj4UYD9uR+rwpgQQAABBLIVMHl9u+uuu2Ts2LE2wSWXXCJvvPGG/Vn5eJtEn6IvXbq0LF68WGrUqFGA8uTJk/LQQw/JiBEjYn5v9OjR0r9//2zpeR4B3wkQGPVdSRgQAoESIDAaqHIyGQT8I2DyhsY/iowEAQQQQMBvAqxvfqsI40EAAQQQQAABBBBAAAEEEAijAPvzMFadOSOAAALBFzB5fRs/frz07du3QJHKlSsnxYoVs04H1c/Pn3baadY9Y8aMkfvuuy/m/lGjRsnAgQMlQVDOum/Xrl3SokUL+eCDD+znNGS6YsUKueaaa4L/gjDDUAkQGA1VuZksAnkXIDCad3I6RCAcAiZvaMJRIWaJAAIIIJCJAOtbJmo8gwACCCCAAAIIIIAAAggggEBuBdif59aT1hBAAAEE/CFg8vqW6PPy0arVq1eXJUuWyNlnny0fffSRFSDds2ePfcu1114rCxculDJlyhRajKVLl0rz5s3lxIkT9n18mt4f7y+jyK0AgdHcetIaAgjEChAY5Y1AAAFXBEze0LgCQqMIIIAAAoEQYH0LRBmZBAIIIIAAAggggAACCCCAgOEC7M8NLyDDRwABBBBIKGDy+qafjJ80aZL07t07JswZmej5558vb7/9tpx33nnSrl070eBn5CpSpIgsWrRINPiZ6jp27Jj069fPOq00+uLT9Knk+H3TBAiMmlYxxouAWQIERs2qF6NFwBgBkzc0xiAzUAQQQACBvAuwvuWdnA4RQAABBBBAAAEEEEAAAQQQKCDA/pyXAgEEEEAgiAJBWN82b94sw4cPt04T3b17t10m/Sz9ypUrZe3atQU+RX/33XfLU089lfRT9PG1/uqrr+S6666TrVu32r+ln6ZfvHix1KhRI4ivBnMKoQCB0RAWnSkjkEcBAqN5xKYrBMIkEIQNTZjqxVwRQAABBJwJsL45c+IuBBBAAAEEEEAAAQQQQAABBNwUYH/upi5tI4AAAgh4JcD65pU8/SLgPwECo/6rCSNCIEgCBEaDVE3mgoCPBNjQ+KgYDAUBBBBAIGcCrG85o6QhBBBAAAEEEEAAAQQQQAABBDIWYH+eMR0PIoAAAgj4WID1zcfFYWgI5FmAwGiewekOgZAJEBgNWcGZLgL5EmBDky9p+kEAAQQQyKcA61s+tekLAQQQQAABBBBAAAEEEEAAgcQC7M95MxBAAAEEgijA+hbEqjInBDITIDCamRtPIYCAMwECo86cuAsBBNIUYEOTJhi3I4AAAggYIcD6ZkSZGCQCCCCAAAIIIIAAAggggEDABdifB7zATA8BBBAIqQDrW0gLz7QRSCBAYJTXAgEE3BQgMOqmLm0jEGIBNjQhLj5TRwABBAIswPoW4OIyNQQQQAABBBBAAAEEEEAAAWME2J8bUyoGigACCCCQhgDrWxpY3IpAwAUIjAa8wEwPAY8FCIx6XAC6RyCoAmxoglpZ5oUAAgiEW4D1Ldz1Z/YIIIAAAggggAACCCCAAAL+EGB/7o86MAoEEEAAgdwKsL7l1tOE1tavXy/VqlUzYaiMMc8CBEbzDE53CIRMgMBoyArOdBHIlwAbmnxJ0w8CCCCAQD4FWN/yqU1fCCCAAAIIIIAAAggggAACCCQWYH/Om4EAAgggEEQB1rcgVrXwOT355JPy6quvytChQ6Vp06bhA2DGSQUIjPJyIICAmwIERt3UpW0EQizAhibExWfqCCCAQIAFWN8CXFymhgACCCCAAAIIIIAAAgggYIwA+3NjSsVAEUAAAQTSEGB9SwMrILceOnRIKlasKDt37pTatWsTHA1IXXMxDQKjuVCkDQQQSCZAYJR3AwEEXBFgQ+MKK40igAACCHgswPrmcQHoHgEEEEAAAQQQQAABBBBAAAERYX/Oa4AAAgggEEQB1rcgVjX1nB5//HEZOHCgfWOdOnWs4GiTJk1SP8wdgRUgMBrY0jIxBHwhQGDUF2VgEAgET4ANTfBqyowQQAABBPgXUrwDCCCAAAIIIIAAAggggAACCPhBgJ8/+6EKjAEBBBBAINcCrG+5FjWjPT1l9Je//KXs2bMnZsAER82on1ujJDDqliztIoCAChAY5T1AAAFXBNjQuMJKowgggAACHguwvnlcALpHAAEEEEAAAQQQQAABBBBAgBNGeQcQQAABBAIqwM+fA1pYB9N69NFHZdCgQQnvrFu3rnXi6HXXXeegJW4JigCB0aBUknkg4E8BAqP+rAujQsB4ATY0xpeQCSCAAAIIJBBgfeO1QAABBBBAAAEEEEAAAQQQQMB7Afbn3teAESCAAAII5F6A9S33pqa0uH//frnwwgtl165dSYdMcNSUauZmnARGc+NIKwggkFiAwChvBgIIuCLAhsYVVhpFAAEEEPBYgPXN4wLQPQIIIIAAAggggAACCCCAAAKcMMo7gAACCCAQUAF+/hzQwjqc1siRI2XIkCEp79bg6LBhw6Rx48Yp7+UGcwUIjJpbO0aOgAkCBEZNqBJjRMBAATY0BhaNISOAAAIIpBRgfUtJxA0IIIAAAggggAACCCCAAAIIuC7A/tx1YjpAAAEEEPBAgPXNA3QfdamnjFaoUEH27NnjaFT16tWzPlVPcNQRl3E3ERg1rmQMGAGjBAiMGlUuBouAOQJsaMypFSNFAAEEEHAuwPrm3Io7EUAAAQQQQAABBBBAAAEEEHBLgP25W7K0iwACCCDgpQDrm5f6/uh7xIgR8uCDD6Y1GD1x9OGHH5YmTZqk9Rw3+1uAwKi/68PoEDBdgMCo6RVk/Aj4VIANjU8Lw7AQQAABBLISYH3Lio+HEUAAAQQQQAABBBBAAAEEEMiJAPvznDDSCAIIIICAzwRY33xWEA+Gk+4po9FDrF+/vnXiaKNGjTwYOV3mWoDAaK5FaQ8BBKIFCIzyPiCAgCsCbGhcYaVRBBBAAAGPBVjfPC4A3SOAAAIIIIAAAggggAACCCAgIuzPeQ0QQAABBIIowPoWxKqmP6fhw4dbJ4ZmehEczVTOX88RGPVXPRgNAkETIDAatIoyHwR8IsCGxieFYBgIIIAAAjkVYH3LKSeNIYAAAggggAACCCCAAAIIIJCRAPvzjNh4CAEEEEDA5wKsbz4vUJ6Gp6eMlitXTvR/Z3M1aNDAOnG0YcOG2TTDsx4JEBj1CJ5uEQiJAIHRkBSaaSKQbwE2NPkWpz8EEEAAgXwIsL7lQ5k+EEAAAQQQQAABBBBAAAEEEChcgP05bwgCCCCAQBAFWN+CWNXM5qQnjOpJo7m4CI7mQjH/bRAYzb85PSIQJgECo2GqNnNFII8CbGjyiE1XCCCAAAJ5E2B9yxs1HSGAAAIIIIAAAggggAACCCCQVID9OS8HAggggEAQBVjfgljVzOa0Z88eqVChQtanjEb3XrduXXn00UdF/zeX/wUIjPq/RowQAZMFCIyaXD3GjoCPBdjQ+Lg4DA0BBBBAIGMB1reM6XgQAQQQQAABBBBAAAEEEEAAgZwJsD/PGSUNIYAAAgj4SID1zUfF8MFQHnzwQRkxYkTOR6KfqH/kkUcIjuZcNrcNEhjNrSetIYBArACBUd4IBBBwRYANjSusNIoAAggg4LEA65vHBaB7BBBAAAEEEEAAAQQQQAABBESE/TmvAQIIIIBAEAVY34JY1czn5MYpo9GjITiaeW3y8SSB0Xwo0wcC4RUgMBre2jNzBFwVYEPjKi+NI4AAAgh4JMD65hE83SKAAAIIIIAAAggggAACCCAQJcD+nNcBAQQQQCCIAgkCYkGcJnPymUDjxo1l2LBhnDjqs7oQGPVZQRgOAgETIDAasIIyHQT8IsAP7PxSCcaBAAIIIJBLAda3XGrSFgIIIIAAAggggAACCCCAAAKZCbA/z8yNpxBAAAEE/C1AYNTf9Qn66Bo1aiTDhw8nOOqTQhMY9UkhGAYCARUgMBrQwjItBLwW4Ad2XleA/hFAAAEE3BBgfXNDlTYRQAABBBBAAAEEEEAAAQQQSE+A/Xl6XtyNAAIIIGCGAIFRM+oU1FE2a9ZMhgwZQmDUJwUmMOqTQjAMBAIqQGA0oIVlWgh4LcAP7LyuAP0jgAACCLghwPrmhiptIoAAAggggAACCCCAAAIIIJCeAPvz9Ly4GwEEEEDADAECo2bUKWij/P3vfy8PP/ywXHvttUGbmtHzITBqdPkYPAK+FyAw6vsSMUAEzBTgB3Zm1o1RI4AAAggULsD6xhuCAAIIIIAAAggggAACCCCAgPcC7M+9rwEjQAABBBDIvQDrW+5NTW5xz549UqFCBdm/f78r02jZsqUMGzZMqlev7kr7NJqdAIHR7Px4GgEEChcgMMobggACrgiwoXGFlUYRQAABBDwWYH3zuAB0jwACCCCAAAIIIIAAAggggICIsD/nNUAAAQQQCKIA61sQq5r5nPTUz+HDh2feQJInW7RoYbVLUDTntDltkMBoTjlpDAEE4gQIjPJKIICAKwJsaFxhpVEEEEAAAY8FWN88LgDdI4AAAggggAACCCCAAAIIIEBglHcAAQQQQCCgAvz8OaCFzWBabpwu2rx5c3nkkUcIimZQDy8eITDqhTp9IhAeAQKj4ak1M0UgrwJsaPLKTWcIIIAAAnkSYH3LEzTdIIAAAggggAACCCCAAAIIIFCIAPtzXg8EEEAAgSAKsL4FsaqZzUk/FT906NDMHo57qlmzZlZbtWrVykl7NJIfAQKj+XGmFwTCKkBgNKyVZ94IuCzAhsZlYJpHAAEEEPBEgPXNE3Y6RQABBBBAAAEEEEAAAQQQQCBGgP05LwQCCCCAQBAFWN+CWNX057R//36pUKGC6Cmj2VzXX3+9aPCUoGg2it49S2DUO3t6RiAMAgRGw1Bl5oiABwJsaDxAp0sEEEAAAdcFWN9cJ6YDBBBAAAEEEEAAAQQQQAABBFIKsD9PScQNCCCAAAIGCrC+GVg0F4Y8fPhwefj/sXf/wZdP9/3AzxcrIZ1ZbbSIlJBoFdNW/S4rWL+DDDtY8aMmrV9VMYJZoy0rVFZQVYxfbWqDIau6E79K/FrEJH5Nkg5qKvErMUhoVxtkWHzn3Obz6d7du5/P+74/7/e955z7uP+k2c95n/frPF5nc+7t57nve+aZtWfebbfdQpxDULQ2YRIXCowm0QZFEChWQGC02NZaGIHhCvhAM1x/dydAgACBdgScb+24mpUAAQIECBAgQIAAAQIECPQj4PN5P1rGEiBAgEAuAs63XDrVXp1TebrorrvuGs4++2xB0fbaM9CZBUYHyu1mBEZOQGB05FpuwQQGI+ADzWCc3YUAAQIEBivgfBust7sRIECAAAECBAgQIECAAIFeAj6f2xcECBAgUKKA863Erva3pnPOOSf89V//dV8XzZw5M8ydOzfssMMOfV1ncNoCAqNp90d1BHIXEBjNvYPqJ5CogA80iTZGWQQIECAwJQHn25T4XEyAAAECBAgQIECAAAECBBoR8Pm8EUaTECBAgEBiAs63xBoy4HL6fbroLrvsEs466yxB0QH3aVC3ExgdlLT7EBhNAYHR0ey7VRNoXcAHmtaJ3YAAAQIEhiDgfBsCulsSIECAAAECBAgQIECAAIFlBHw+tyUIECBAoEQB51uJXa2+pnPPPTf85V/+5aQX7LzzzuErX/mKoOikUnkPEBjNu3+qJ5C6gMBo6h1SH4FMBXygybRxyiZAgACBCQWcbzYIAQIECBAgQIAAAQIECBAYvoDP58PvgQoIECBAoHkB51vzprnMGJ8u+qlPfSq88cYbKyw5fvX8mWeeGWbMmJHLstQ5BQGB0SnguZQAgUkFBEYnJTKAAIE6Aj7Q1FFzDQECBAikLuB8S71D6iNAgAABAgQIECBAgACBURDw+XwUumyNBAgQGD0B59vo9XxsxV/96lfD6aef3hNghx12CPHn8T+9RkdAYHR0em2lBIYhIDA6DHX3JDACAj7QjECTLZEAAQIjKOB8G8GmWzIBAgQIECBAgAABAgQIJCfg83lyLVEQAQIECDQg4HxrADHDKd56662w/vrrL/d00fgk0blz54Zddtklw1UpeaoCAqNTFXQ9AQITCQiM2h8ECLQi4ANNK6wmJUCAAIEhCzjfhtwAtydAgAABAgQIECBAgAABAiEEn89tAwIECBAoUcD5VmJXJ1/TeeedF0477bTxgTEoetZZZ4Wdd9558ouNKFZAYLTY1loYgSQEBEaTaIMiCJQn4ANNeT21IgIECBDwCyl7gAABAgQIECBAgAABAgQIpCDg//+cQhfUQIAAAQJNCzjfmhZNf7533nknrLfeeuH111/vfOV8DIp6omj6fRtEhQKjg1B2DwKjKyAwOrq9t3ICrQr4QNMqr8kJECBAYEgCzrchwbstAQIECBAgQIAAAQIECBBYSsDnc9uBAAECBEoUcL6V2NWJ13T++eeHb33rW52g6MyZM0cPwIpXKCAwanMQINCmgMBom7rmJjDCAj7QjE5qvuoAACAASURBVHDzLZ0AAQIFCzjfCm6upREgQIAAAQIECBAgQIBANgI+n2fTKoUSIECAQB8Czrc+sAoZ+v3vfz9svvnmhazGMpoUEBhtUtNcBAgsKyAwak8QINCKgA80rbCalAABAgSGLOB8G3ID3J4AAQIECBAgQIAAAQIECIQQfD63DQgQIECgRAHnW4ldtSYC9QQERuu5uYoAgWoCAqPVnIwiQKBPAR9o+gQznAABAgSyEHC+ZdEmRRIgQIAAAQIECBAgQIBA4QI+nxfeYMsjQIDAiAo430a08ZZNoIeAwKhtQYBAmwICo23qmpvACAv4QDPCzbd0AgQIFCzgfCu4uZZGgAABAgQIECBAgAABAtkI+HyeTasUSoAAAQJ9CDjf+sAylEDhAgKjhTfY8ggMWUBgdMgNcHsCpQr4QFNqZ62LAAECoy3gfBvt/ls9AQIECBAgQIAAAQIECKQh4PN5Gn1QBQECBAg0K+B8a9bTbARyFhAYzbl7aieQvoDAaPo9UiGBLAV8oMmybYomQIAAgUkEnG+2CAECBAgQIECAAAECBAgQGL6Az+fD74EKCBAgQKB5Aedb86ZmJJCrgMBorp1TN4E8BARG8+iTKglkJ+ADTXYtUzABAgQIVBBwvlVAMoQAAQIECBAgQIAAAQIECLQs4PN5y8CmJ0CAAIGhCDjfhsLupgSSFBAYTbItiiJQjIDAaDGttBACaQn4QJNWP1RDgAABAs0ION+acTQLAQIECBAgQIAAAQIECBCYioDP51PRcy0BAgQIpCrgfEu1M+oiMHgBgdHBm7sjgVESEBgdpW5bK4EBCvhAM0BstyJAgACBgQk43wZG7UYECBAgQIAAAQIECBAgQGCFAj6f2xwECBAgUKKA863ErloTgXoCAqP13FxFgEA1AYHRak5GESDQp4APNH2CGU6AAAECWQg437JokyIJECBAgAABAgQIECBAoHABn88Lb7DlESBAYEQFnG8j2njLJtBDQGDUtiBAoE0BgdE2dc1NYIQFfKAZ4eZbOgECBAoWcL4V3FxLI0CAAAECBAgQIECAAIFsBHw+z6ZVCiVAgACBPgScb31gGUqgcAGB0cIbbHkEhiwgMDrkBrg9gVIFfKAptbPWRYAAgdEWcL6Ndv+tngABAgQIECBAgAABAgTSEPD5PI0+qIIAAQIEmhVwvjXraTYCOQsIjObcPbUTSF9AYDT9HqmQQJYCPtBk2TZFEyBAgMAkAs43W4QAAQIECBAgQIAAAQIECAxfwOfz4fdABQQIECDQvIDzrXlTMxLIVUBgNNfOqZtAHgICo3n0SZUEshPwgSa7limYAAECBCoION8qIBlCgAABAgQIECBAgAABAgRaFvD5vGVg0xMgQIDAUAScb0Nhd1MCSQoIjCbZFkURKEZAYLSYVloIgbQEfKBJqx+qIUCAAIFmBJxvzTiahQABAgQIECBAgAABAgQITEXA5/Op6LmWAAECBFIVcL6l2hl1ERi8gMDo4M3dkcAoCQiMjlK3rZXAAAV8oBkgtlsRIECAwMAEnG8Do3YjAgQIECBAgAABAgQIECCwQgGfz20OAgQIEChRwPlWYletiUA9AYHRem6uIkCgmoDAaDUnowgQ6FPAB5o+wQwnQIAAgSwEnG9ZtEmRBAgQIECAAAECBAgQIFC4gM/nhTfY8ggQIDCiAs63EW28ZRPoISAwalsQINCmgMBom7rmJjDCAj7QjHDzLZ0AAQIFCzjfCm6upREgQIAAAQIECBAgQIBANgI+n2fTKoUSIECAQB8Czrc+sAwlULiAwGjhDbY8AkMWEBgdcgPcnkCpAj7QlNpZ6yJAgMBoCzjfRrv/Vk+AAAECBAgQIECAAAECaQj4fJ5GH1RBgAABAs0KON+a9TQbgZwFBEZz7p7aCaQvIDCafo9USCBLAR9osmybogkQIEBgEgHnmy1CgAABAgQIECBAgAABAgSGL+Dz+fB7oAICBAgQaF7A+da8qRkJ5CogMJpr59RNIA8BgdE8+qRKAtkJ9HgDk90aFEyAAAECBCYT+PDDrrfTkw33cwIECBAgQIAAAQIECBAgQKABAYGaBhBNQYAAAQLJCTjfkmuJgggMTUBgdGj0bkxgJAQERkeizRZJYPACAqODN3dHAgQIEBi8gMDo4M3dkQABAgQIECBAgAABAgQICNTYAwQIECBQooDzrcSuWhOBegICo/XcXEWAQDUBgdFqTkYRINCngMBon2CGEyBAgECWAgKjWbZN0QQIECBAgAABAgQIECCQuYBATeYNVD4BAgQI9BRwvtkYBAiMCQiM2gsECLQpIDDapq65CYywgMDoCDff0gkQIDBCAgKjI9RsSyVAgAABAgQIECBAgACBZAQEapJphUIIECBAoEEB51uDmKYikLmAwGjmDVQ+gcQFBEYTb5DyCBAgQIAAAQIECBAgQIAAAQIECBAgQIAAAQIE/k9AoMZu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3Ev4ewAAIABJREFUBAgQIECAAIEoIFBjHxAgQIBAiQLOtxK7ak0E6gkIjNZzcxUBAtUEBEarORlFgAABAgQIECBAgAABAgQIECBAgAABAgQIECCQgIBATQJNGGAJt956a9hvv/3G77j66quHBx98MGyxxRZTquKVV14J2267bXjppZfG5zniiCPC/Pnza8+7ZMmScPjhh4cbb7yxa44zzzwzzJ07t/a88cJf/OIXYZ999gkPPPDAlOaJF//mb/5m+MQnPhG23377sO+++4addtopfPSjH13hvE3eu0rxt9xyS6eufl7DqvHDDz8M8+bNC6effnpXuTNmzAhx706fPr2fZSw39tFHHw177LFHWLx48fjPDjzwwHD99deHadOmTWluF6cn4HxLrycqIjAsAYHRYcm7L4HREBAYHY0+WyUBAgQIECBAgAABAgQIECBAgAABAgQIECBAoAgBgZoi2lh5ETkFRp988skQg4JLh/viQjfeeOOwaNGisNZaa1Ve97ID2wxExuDhOeecE0444YSw2mqrLVdjm/fuBZJTYDTW/+abb4ZZs2aFe++9t2s5J554YrjooouWeypy1U3w4osvht122y08++yz45dstNFG4e677w7rr79+1WmMy0jA+ZZRs5RKoGUBgdGWgU1PYMQFBEZHfANYPgECBAgQIECAAAECBAgQIECAAAECBAgQIEAgJwGBmpy6NfVacwqMXnrppZ3QZa/XDTfcEGbPnl0bZBChzT333LPzdNRln4o5iHsvDZNbYDTW3utJoCuttFJYsGBBJ0za7+u9994LRx99dLjmmmvGL43zLVy4sOuJu/3Oa3zaAs63tPujOgKDFBAYHaS2exEYPQGB0dHruRUTIECAAAECBAgQIECAAAECBAgQIECAAAECBLIVEKjJtnW1Cs8lMBqfMhm/OvyRRx7prDPu0/h15WOv+LMY9uv1BM8qML1Cm/HJoGuvvXaVy8fHvPrqqyGGEVf0Ouqoo8Jll13W9XXnAqPLa/UKtV5xxRXhuOOO6xpc54mgcd+cf/75Yc6cOV1znXvuueG0006r/cTSvjaKwUMRcL4Nhd1NCSQpIDCaZFsURaAYAYHRYlppIQQIECBAgAABAgQIECBAgAABAgQIECBAgACB8gUEasrv8dIrzCUw+p3vfCfsvPPOYcmSJZ3yDzzwwPDUU0+Fp59+uvPfV1111c7X0m+33Xa1GtgrtHnEEUeE+fPn9z1fDLfG8OqZZ54ZXnrppeWun+rTUM8777xOsHHstd5664Xvfe97YZ111um71rYuaKPGGMQ99NBDw0033dRV9pFHHhmuuuqqrhDuROuKXzkfn/b6wQcfjA+bOXNmuPnmm5d7+mtbPuYdjoDzbTju7kogRQGB0RS7oiYC5QgIjJbTSyshQIAAAQIECBAgQIAAAQIECBAgQIAAAQIECBQvIFBTfIu7FphDYDQ+ETJ+FX18MufY69prrw333ntv11eKx4Dm3LlzazWwycDoWAFvvfVWOPbYY8N1113XVdM222wT7rrrrtrhxDbCmLXQJriorRpfeOGFEMOdzz33XNfdL7/88o71ZK8XX3wx7LbbbuHZZ58dH7rmmmt2wsabbrrpZJf7eeYCzrfMG6h8Ag0KCIw2iGkqAgSWExAYtSkIECBAgAABAgQIECBAgAABAgQIECBAgAABAgSyERCoyaZVjRSaQ2D0tddeCzvttFN45plnOmteffXVw4MPPhhefvnl8PnPf37cYeONN+4E/9Zaa62+bdoIjMYi3njjjbDXXnuFxx57bLymqT4Nta0wZt9oE1zQZo3xSaAHHXRQ1xNC11hjjU4Id+utt15hVbHHBxxwQIhPGB17rbTSSmHBggVh1qxZTS7fXIkKON8SbYyyCAxBQGB0COhuSWCEBARGR6jZlkqAAAECBAgQIECAAAECBAgQIECAAAECBAgQyF1AoCb3DvZXfw6B0RtvvDEccsgh4wvbcsstw7e//e3w9ttvh+233z7Ep0aOvep+3XtbgdFY1/XXXx8OO+ywrsZcccUV4ZhjjumvWb8a3WYYs1ZBPS5qs8b41fTHH398uPrqq7vuPNHXysen1J5//vlhzpw5XdccddRRnSfXTps2ramlmydhAedbws1RGoEBCwiMDhjc7QiMmIDA6Ig13HIJECBAgAABAgQIECBAgAABAgQIECBAgAABAjkLCNTk3L3+a089MLpkyZIwe/bsEJ8qOfaKX0//93//9yGGAL/4xS92fS39HnvsERYuXBhWW221vjDaDIw+8cQTYccdd+wEXMde8+bNWy68WLXgNsOYVWuYbFzbNf70pz/tfLX82FNnx+o599xzw2mnnRaW/d+xXk8lnTFjRoj7f/r06ZMtx88LEXC+FdJIyyDQgIDAaAOIpiBAYIUCAqM2BwECBAgQIECAAAECBAgQIECAAAECBAgQIECAQDYCAjXZtKqRQlMPjD755JMhBvsWL17cWW/cn/Hporvuumvnv995551h77337oRH46vu170LjDayncYnaTswGm/00EMPdfbBu+++O37f+BXzcU/EMOnYKz6BNv73Z599dvzPqnyFfbMiZktBwPmWQhfUQCANAYHRNPqgCgKlCgiMltpZ6yJAgAABAgQIECBAgAABAgQIECBAgAABAgQIFCggUFNgUydYUuqB0WWDhxtvvHFYtGhRWGuttTqreu2118JOO+3U9aTJsSeQ9tPJNgOj3/nOd8LOO+8c4tNSx16eMNpPd3qPjSHh6Hj66ad3Ddh0003DfffdF37rt34rxL4ecMAB4e677+4ac/nll4djjz126kWYISsB51tW7VIsgVYFBEZb5TU5gZEXEBgd+S0AgAABAgQIECBAgAABAgQIECBAgAABAgQIECCQj4BATT69aqLSlAOjb775ZohfMf/II4+ML7VXGPRLX/pSuOSSS8bHLBsqreLUVmA0hhrPOOOMcM4553SVcccdd4S99tqrSmnLjRnE0ztrFbbURYOqMe6RWbNmhXvvvber5BNPPDFcdNFF4W//9m/DKaec0vWzo446Klx22WVh2rRpU12m6zMTcL5l1jDlEmhRQGC0RVxTEyAQBEZtAgIECBAgQIAAAQIECBAgQIAAAQIECBAgQIAAgWwEBGqyaVUjhaYcGL3nnnvC7rvvPv5186usskq4//77ww477NC19l5P8LzhhhvC7NmzKxu1FRh99NFHO6HXxYsXj9ey/vrrh4cffjisu+66letbeuCgwpi1ivvVRYOssZfxqquuGr761a+Gs88+u8t+o4026jxtNPbAa/QEnG+j13MrJrAiAYFRe4MAgTYFBEbb1DU3AQIECBAgQIAAAQIECBAgQIAAAQIECBAgQIBAowICNY1yJj9ZqoHR+GTO+DTR+CTIsdc222wT7rrrrjB9+vQu115PIo0hzYULF4bVVlutUg/aCIw+9thjnadf/uQnP+mq4cwzzwxz586tVFevQYMMY9YtctA1Xnjhhcs9SXTZ2mOINIaQZ8yYUXdZrstcwPmWeQOVT6BBAYHRBjFNRYDAcgICozYFAQIECBAgQIAAAQIECBAgQIAAAQIECBAgQIBANgICNdm0qpFCUw2Mvvzyy2H77bcPL7744vg6582bF+bMmdNz3TGAedZZZ43/LIYDFy1aFLbbbrtKTk0ERn/5y1+G1157LTz00ENh/vz5nXDisq+ZM2eGm2++ebnQa6UifzVo0GHMfmobGzvoGt95551w0EEHhdtuu22F5caaTj311NAjJFRnia7JUMD5lmHTlEygJQGB0ZZgTUuAQEdAYNRGIECAAAECBAgQIECAAAECBAgQIECAAAECBAgQyEZAoCabVjVSaKqB0RtvvDEccsgh42tcY401OkHMzTbbrOe6n3jiibDjjjuGt99+e/znxx9/fLjkkksqBQR7BUYbAV5qkk033TTcfvvtU/469EGHMes4DKPGF154IcRA7nPPPbdcyfvss09YsGBB5SfO1lmza9IXcL6l3yMVEhiUgMDooKTdh8BoCgiMjmbfrZoAAQIECBAgQIAAAQIECBAgQIAAAQIECBAgkKWAQE2WbatddIqB0fikzvhV7nfcccf4uib7ivn4hMn999+/85X1Y6+NN96485TRtdZaa1KftgOjs2fPDpdddln4jd/4jUlrmWzAMMKYk9W07M+HVWMMGn/hC18IH374f7+m/9jHPtYJG2+++eb9LsP4wgScb4U11HIITEFAYHQKeC4lQGBSAYHRSYkMIECAAAECBAgQIECAAAECBAgQIECAAAECBAgQSEVAoCaVTgymjhQDo08++WSYMWNGWLx48TjCFVdcEY455pgJUa688spw7LHHdo254YYbQgxrTvZqIzAan4p68MEHh5NOOin87u/+7mQlVP75sMKYlQsMIQyjxvfeey/Ep8peffXVy5V64IEHhuuvvz5Mmzatn2UYW5iA862whloOgSkICIxOAc+lBAhMKiAwOimRAQQIECBAgAABAgQIECBAgAABAgQIECBAgAABAqkICNSk0onB1JFiYHTu3LnhrLPOGgdYe+21w8MPPxw23HDDCVHiV5Fvv/324dVXXx0fN9mTSccG9gqMxnBhvHev15IlS8Irr7yy3I9WXnnlcM4554Qjjzyy82TTHoGUKTd2GGHMfoseRo0xVHzcccetsNQLLrggnHzyyf0uxfiCBJxvBTXTUghMUUBgdIqALidAYEIBgVEbhAABAgQIECBAgAABAgQIECBAgAABAgQIECBAIBsBgZpsWtVIoakFRt98880QQ56PPPLI+PriE0KvvfbasMoqq0y45hjiPPzww0P8WvKx16qrrtr5Wvrttttuwmt7BUaPOOKIMH/+/BVeF59oefvtt4dTTjkl/PjHP+4a9+d//ufha1/7Wohfh970axhhzH7XMOgaH3300c6+WfqptMvWHJ/4etddd4Wtt9663+UYX4iA862QRloGgQYEBEYbQDQFAQIrFBAYtTkIECBAgAABAgQIECBAgAABAgQIECBAgAABAgSyERCoyaZVjRSaWmD0nnvuCbvvvnv48MP/+zVr1a+VjyAxLHrIIYd02cSvKb/kkksmfNpnncDo2E1iyPXP/uzPwj//8z933XfGjBlhwYIFK3xKad0GDjqMWafOQdYY/ffdd9/w0EMPjZcag8LxibTPPPNMV/kzZ84MN998c5g+fXqdZbkmcwHnW+YNVD6BBgUERhvENBUBAssJCIzaFAQIECBAgAABAgQIECBAgAABAgQIECBAgAABAtkICNRk06pGCk0pMBpDoieccEK47LLLGlnb2CTrrrtuJ0y4wQYbrHDeqQRG46QxtDhr1qxw7733dt2jjYDiIMOYdRsxqBrjU2XjnolfR7/068QTTwwxKPzZz342vPLKK10/O/fcc8Npp502YYC47rpdl7aA8y3t/qiOwCAFBEYHqe1eBEZPQGB09HpuxQQIECBAgAABAgQIECBAgAABAgQIECBAgACBbAUEarJtXa3Clw2Mxq99v//++8MOO+xQa76xi2JIb9tttw0vvfTS+Dzz5s0Lc+bMWeG8zz//fIhP5Xz55ZendO9eF0/2lNKpBkbjPX/0ox+FHXfccbmA4lFHHdUJwU6bNq2RdQ0qjDmVYgdVY3xa6EEHHRQ++OCD8XI33njjcPfdd4dPfvKT4brrrguHH35411JWWmmlcOedd4bddtttKkt0bYYCzrcMm6ZkAi0JCIy2BGtaAgQ6AgKjNgIBAgQIECBAgAABAgQIECBAgAABAgQIECBAgEA2AgI12bSqkUIfe+yxzlMY33nnnfH5brnlls5XfE/l9cMf/rAT/vyf//mf8WkmC4z2+jr5qdSw9LV77LFHWLhwYVhttdV6TtlEYDRO/M1vfjMccsghIT4tdewVA4rxq+njE0ibeA0qjDmVWgdRY6+AbrSOfd5vv/065b/33nudJ41effXVXctZOlQ6lXW6Ni8B51te/VItgTYFBEbb1DU3AQICo/YAAQIECBAgQIAAAQIECBAgQIAAAQIECBAgQIBANgICNdm0qpFC//3f/73zNNH//M//HJ/vwgsvDF/+8penNP8999wTdt99967g5ERB1BhY3X///cNdd901ft8Y/ltnnXVC/M9+X6+++monLDj2WnXVVcOiRYvCdttt13OqpgKj8Z5HH310uOaaa7rus+GGG3a+rv5Tn/pUv0tZbvwgwphTLbLtGt98881OADeaLv36q7/6q/CVr3yl6+vmX3zxxc7TRJ999tmusU0/+XWqZq5vX8D51r6xOxDIRUBgNJdOqZNAngICo3n2TdUECBAgQIAAAQIECBAgQIAAAQIECBAgQIAAgZEUEKgZrba//vrrnSeMPv300+MLP/LII8PXv/71rtBdvyrLBgbjkz0feOCBsNVWW/Wc6sknn+w8kXTx4sXjP49Phrzkkktq1XHppZeGE044oeteE83XVGA03nBFX01/7LHHdtazyiqr9MvZNb7tMOaUivvVxW3WGJ/eev7554c5c+Z0lTpz5swQv6J++vTpyy0hhpVjIHnpr66P/1t3ww03hIMPPriJJZsjAwHnWwZNUiKBAQkIjA4I2m0IjKiAwOiINt6yCRAgQIAAAQIECBAgQIAAAQIECBAgQIAAAQI5CgjU5Ni1+jUvWbIkzJ49uxO0G3vFr+uOT+Nca621ak3c62mhm2yySScwuuaaa/acc+7cueGss84a/1kMVd5///2dp5/WefV6cuq6664bHnroobDBBhssN2WTgdE4+RVXXBGOO+64rvvEJ6XeeeednaddTuXVZhhzKnUtfW2bNd59991hzz337Ap/rrHGGuG+++4Lm2++ec8lxJDpGWecEc4555yun8cn2D744IPhM5/5TFNLN0/CAs63hJujNAIDFhAYHTC42xEYMQGB0RFruOUSIECAAAECBAgQIECAAAECBAgQIECAAAECBHIWEKjJuXv1ar/yyitDfPrl0q/LL798uT+rOnsMZe66667h3XffHb9koqeW/td//Vfn6+sff/zx8fHbbLNN5+vpez0tskodMQh7+OGHhxtvvLFr+HXXXRcOPfTQ5aZoOjAa5zvggANCDDcu/YpPUb311ltrryvO1WYYs4ptlTFt1biir5e/9tprw2GHHTZhafFr7Pfdd99OaHjp1z777BMWLFgQ4lNwvcoWcL6V3V+rI9CPgMBoP1rGEiDQr4DAaL9ixhMgQIAAAQIECBAgQIAAAQIECBAgQIAAAQIECAxNQKBmaPRDu/Hzzz/f+Tr4l19+ebyG+MTGGNjceuut+6orhvJmzZoV7r333vHr4p664447Ok+F7PWKT93ce++9Q3wK5Nhr3rx5y33leF+FhNB5muey8+6xxx5h4cKFy4UDmw6Mxlp7BWfjn19wwQXh5JNP7nc54+PbCmPWLqjHhW3U+N5774Wjjz46XHPNNV13POqoo8Jll10Wpk2bNukSHn300RD3wOLFi7vGxnpPPfXU0CNANOmcBuQj4HzLp1cqJdC2gMBo28LmJzDaAgKjo91/qydAgAABAgQIECBAgAABAgQIECBAgAABAgQIZCUgUJNVuxopNgY1TzrppHDxxRd3zbf66quHq6++Ohx88MFh5ZVXnvReTz/9dOfpnT/4wQ+6xk70BMd47xNOOKET+Bt7xbBqDFtuttlmk95zogG9nly66qqrhkWLFoXtttuu69I2AqMrcp3q16C3EcacEnSPi9uo8cILLwynnHJK19022mijzlNc119//cpL6DVP3YB05ZsamISA8y2JNiiCQBICAqNJtEERBIoVEBgttrUWRoAAAQIECBAgQIAAAQIECBAgQIAAAQIECBAoT0CgpryeVlnRT3/607DbbruFZ555Zrnhn/70pztPX9xrr71CDDuOPckxPvHxlVdeCQ8++GCYP39+uOeee5a7drIgXq+nm8angt58883hox/9aJXSJxwzd+7ccNZZZ3WNOf7448Mll1zS9TTJNgKj8aYvvPBCmDlzZnjuuee6ajjyyCPDVVddVempmMsusI0w5pShl5mg6Rp7PRk0hn/jnotPx+3nFfdtDDbfdNNNXZfFeW699dYwffr0fqYzNiMB51tGzVIqgZYFBEZbBjY9gREXEBgd8Q1g+QQIECBAgAABAgQIECBAgAABAgQIECBAgACBnAQEanLqVrO1Pv74451Q6Ouvv97IxPEJpQsWLAif+9znVjjf9ddfHw477LCun99www1h9uzZjdTw5JNPdgKFS38F+brrrtt5gukGG2wwfo+2AqPxBldccUU47rjjutaz0korhTvvvLMT0u331XQYs9/7VxnfZI1vvPFGZ18+9thjXbeeytfIryjIe+KJJ4aLLrrIV9NXaXKGY5xvGTZNyQRaEhAYbQnWtAQIdAQERm0EAgQIECBAgAABAgQIECBAgAABAgQIECBAgACBbAQEarJpVSuF/sd//EfnK+iX/Vr5fm8Wn0oag59bbbXVCi995513wv777x/uuuuu8TG9wpz93nvp8UuWLOmET+MTS5d+xSeM/sVf/MX4H7UZGI1zH3DAAZ2vTl/6FW3+9V//NXz84x/va4lNhjH7unEfg5uqMT4NND4R9uqrr+66e3xqa+zpVJ4GGq8/6KCDwgcffDA+dwzyLly4MOy33359rNbQXAScb7l0Sp0E2hcQGG3f2B0IjLKAwOgod9/aCRAgQIAAAQIECBAgQIAAAQIECBAgQIAAAQKZCQjUZNawFsqNQc4Y9jzttNPCz3/+877usNpqq3W+Aj6GMeP/PdHriSeeCDvuuGN4++23x4f1+rr4vgroMfjGG28MhxxySNdP9thjj04wcKzGNgOj8cbxiaa77rprePfdd7vquOCCC8LJJ5/c1xKbCmP2ddM+BzdVY69Q55prrhkWLVoUNt100z6r6h4ew8QnnHBC5wmwS7822mijTrh3/fXXn9L8Lk5PwPmWXk9URGBYAgKjw5J3XwKjISAwOhp9tkoCBAgQIECAAAECBAgQIECAAAECBAgQIECAQBECAjVFtLGRRbz//vshPnH01ltvDd/+9rfD008/HV555ZWuuX/91389rLfeemGXXXbpPK1xiy22CNOmTat0/7lz53bCpWOvuPfuuOOOsOeee1a6vuqg1157Ley0007hmWeeGb9k1VVX7YQOt9tuu86ftR0Y/fDDD8NJJ50ULr744q6y64QfmwpjVvWrM66JGp966qlO315//fXxEuITQBcsWBBmzZpVp6zlrvnZz37W2bvxXku/jjzyyHDVVVdV3suNFGOS1gWcb60TuwGBbAQERrNplUIJZCkgMJpl2xRNgAABAgQIECBAgAABAgQIECBAgAABAgQIEBhNAYGa0ey7VRMgQKB0Aedb6R22PgLVBQRGq1sZSYBA/wICo/2buYIAAQIECBAgQIAAAQIECBAgQIAAAQIECBAgQGBIAgI1Q4J3WwIECBBoVcD51iqvyQlkJSAwmlW7FEsgOwGB0exapmACBAgQIECAAAECBAgQIECAAAECBAgQIECAwOgKCNSMbu+tnAABAiULON9K7q61EehPQGC0Py+jCRDoT0BgtD8vowkQIECAAAECBAgQIECAAAECBAgQIECAAAECBIYoIFAzRHy3JkCAAIHWBJxvrdGamEB2AgKj2bVMwQSyEhAYzapdiiVAgAABAgQIECBAgAABAgQIECBAgAABAgQIjLaAQM1o99/qCRAgUKqA863UzloXgf4FBEb7N3MFAQLVBQRGq1sZSYAAAQIECBAgQIAAAQIECBAgQIAAAQIECBAgMGQBgZohN8DtCRAgQKAVAedbK6wmJZClgMBolm1TNIFsBARGs2mVQgkQIECAAAECBAgQIECAAAECBAgQIECAAAECBARq7AE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TwXiBQAAAgAElEQV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AQIECBAgQIAAAQIECBAgQIAAAQIECBAgQIBAFBCosQ8IECBAoEQB51uJXbUmAvUEBEbrubmKAIFqAgKj1ZyMIkCAAAECBAgQIECAAAECBAgQIECAAAECBAgQSEBAoCaBJiiBAAECBBoXcL41TmpCAtkKCIxm2zqFE8hCQGA0izYpkgABAgQIECBAgAABAgQIECBAgAABAgQIECBAIAoI1NgHBAgQIFCigPOtxK5aE4F6AgKj9dxcRYBANQGB0WpORhEgQIAAAQIECBAgQIAAAQIECBAgQIAAAQIECCQgIFCTQBOUQIAAAQKNCzjfGic1IYFsBQRGs22dwglkISAwmkWbFEmAAAECBAgQIECAAAECBAgQIECAAAECBAgQIBAFBGrsAwIECBAoUcD5VmJXrYlAPQGB0XpuriJAoJqAwGg1J6MIECBAgAABAgQIECBAgAABAgQIECBAgAABAgQSEBCoSaAJSiBAgACBxgWcb42TmpBAtgICo9m2TuEEshAQGM2iTYokQIAAAQIECBAgQIAAAQIECBAgQIAAAQIECBCIAgI19gEBAgQIlCjgfCuxq9ZEoJ6AwGg9N1cRIFBNQGC0mpNRBAgQIECAAAECBAgQIECAAAECBAgQIECAAAECCQgI1CTQBCUQIECAQOMCzrfGSU1IIFsBgdFsW6dwAlkICIxm0SZFEiBAgAABAgQIECBAgAABAgQIECBAgAABAgQIRAGBGvuAAAECBEoUcL6V2FVrIlBPQGC0npurCBCoJiAwWs3JKAIECBAgQIAAAQIECBAgQIAAAQIECBAgQIAAgQQEBGoSaIISCBAgQKBxAedb46QmJJCtgMBotq1TOIEsBARGs2iTIgkQIECAAAECBAgQIECAAAECBAgQIECAAAECBKKAQI19QIAAAQIlCjjfSuyqNRGoJyAwWs/NVQQIVBMQGK3mZBQBAgQIECBAgAABAgQIECBAgAABAgQIECBAgEACAgI1CTRBCQQIECDQuIDzrXFSExLIVkBgNNvWKZxAFgICo1m0SZEECBAgQIAAAQIECBAgQIAAAQIECBAgQIAAAQJRQKDGPiBAgACBEgWcbyV21ZoI1BMQGK3n5ioCBKoJCIxWczKKAAECBAgQIECAAAECBAgQIECAAAECBAgQIEAgAQGBmgSaoAQCBAgQaFzA+dY4qQkJZCsgMJpt6xROIAsBgdEs2qRIAgQIECBAgAABAgQIECBAgAABAgQIECBAgACBKCBQYx8QIECAQIkCzrcSu2pNBOoJCIzWc3MVAQLVBARGqzkZRYAAAQIECBAgQIAAAQIECBAgQIAAAQIECBAgkICAQE0CTVACAQIECDQu4HxrnNSEBLIVEBjNtnUKJ5CFgMBoFm1SJAECBAgQIECAAAECBAgQIECAAAECBAgQIECAQBQQqLEPCBAgQKBEAedbiV21JgL1BARG67m5igCBagICo9WcjCJAgAABAgQIECBAgAABAgQIECBAgAABAgQIEEhAQKAmgSYogQABAgQaF3C+NU5qQgLZCgiMZts6hRPIQkBgNIs2KZIAAQIECBAgQIAAAQIECBAgQIAAAQIECBAgQCAKCNTYBwQIECBQooDzrcSuWhOBegICo/XcXEWAQDUBgdFqTkYRIECAAAECBAgQIECAAAECBAgQIECAAAECBAgkICBQk0ATlECAAAECjQs43xonNSGBbAUERrNtncIJZCEgMJpFmxRJgAABAgQIECBAgAABAgQIECBAgAABAgQIECAQBQRq7AMCBAgQKFHA+VZiV62JQD0BgdF6bq4iQKCagMBoNSejCBAgQIAAAQIECBAgQIAAAQIECBAgQIAAAQIEEhAQqEmgCUogQIAAgcYFnG+Nk5qQQLYCAqPZtk7hBLIQEBjNok2KJECAAAECBAgQIECAAAECBAgQIECAAAECBAgQiAICNfYBAQIECJQo4HwrsavWRKCegMBoPTdXESBQTUBgtJqTUQQIECBAgAABAgQIECBAgAABAgQIECBAgAABAgkICNQk0AQlECBAgEDjAs63xklNSCBbAYHRbFuncAJZCAiMZtEmRRIgQIAAAQIECBAgQIAAAQIECBAgQIAAAQIECEQBgRr7gAABAgRKFHC+ldhVayJQT0BgtJ6bqwgQqCYgMFrNySgCBAgQIECAAAECBAgQIECAAAECBAgQIECAAIEEBARqEmiCEggQIECgcQHnW+OkJiSQrYDAaLatUziBLAQERrNokyIJECBAgAABAgQIECBAgAABAgQIECBAgAABAgSigECNfUCAAAECJQo430rsqjURqCcgMFrPzVUECFQTEBit5mQUAQIECBAgQIAAAQIECBAgQIAAAQIECBAgQIBAAgICNQk0QQkECBAg0LiA861xUhMSyFZAYDTb1imcQBYCAqNZtEmRBAgQIECAAAECBAgQIECAAAECBAgQIECAAAECUUCgxj4gQIAAgRIFnG8ldtWaCNQTEBit5+YqAgSqCQiMVnMyigABAgQIECBAgAABAgQIECBAgAABAgQIECBAIAEBgZoEmqAEAgQIEGhcwPnWOKkJCWQrIDCabesUTiALAYHRLNqkSAIECBAgQIAAAQIECBAgQIAAAQIECBAgQIAAgSggUGMfECBAgECJAs63ErtqTQTqCQiM1nNzFQEC1QQERqs5GUWAAAECBAgQIECAAAECBAgQIECAAAECBAgQIJCAgEBNAk1QAgECBAg0LuB8a5zUhASyFRAYzbZ1CieQhYDAaBZtUiQBAgQIECBAgAABAgQIECBAgAABAgQIECBAgEAUEKixDwgQIECgRAHnW4ldtSYC9QQERuu5uYoAgWoCAqPVnIwiQIAAAQIECBAgQIAAAQIECBAgQIAAAQIECBBIQECgJoEmKIEAAQIEGhdwvjVOakIC2QoIjGbbOoUTyEJAYDSLNimSAAECBAgQIECAAAECBAgQIECAAAECBAgQIEAgCgjU2AcECBAgUKKA863ErloTgXoCAqP13FxFgEA1AYHRak5GESBAgAABAgQIECBAgAABAgQIECBAgAABAgQIJCAgUJNAE5RAgAABAo0LON8aJzUhgWwFBEazbZ3CCWQhIDCaRZsUSYAAAQIECBAgQIAAAQIECBAgQIAAAQIECBAgEAUEauwDAgQIEChRwPlWYletiUA9AYHRem6uIkCgmoDAaDUnowgQIECAAAECBAgQIECAAAECBAgQIECAAAECBBIQEKhJoAlKIECAAIHGBZxvjZOakEC2AgKj2bZO4QSyEBAYzaJNiiRAgAABAgQIECBAgAABAgQIECBAgAABAgQIEIgCAjX2AQECBAiUKOB8K7Gr1kSgnoDAaD03VxEgUE1AYLSak1EECBAgQIAAAQIECBAgQIAAAQIECBAgQIAAAQIJCAjUJNAEJRAgQIBA4wLOt8ZJTUggWwGB0Wxbp3ACWQgIjGbRJkUSIECAAAECBAgQIECAAAECBAgQIECAAAECBAhEAYEa+4AAAQIEShRwvpXYVWsiUE9AYLSem6sIEKgmIDBazckoAgQIECBAgAABAgQIECBAgAABAgQIECBAgACBBAQEahJoghIIECBAoHEB51vjpCYkkK2AwGi2rVM4gSwEBEazaJMiCRAgQIAAAQIECBAgQIAAAQIECBAgQIAAAQIEooBAjX1AgAABAiUKON9K7Ko1EagnIDBaz81VBAhUExAYreZkFAECBAgQIECAAAECBAgQIECAAAECBAgQIECAQAICAjUJNEEJBAgQINC4gPOtcVITEshWQGA029YpnEAWAgKjWbRJkQQIECBAgAABAgQIECBAgAABAgQIECBAgAABAlFAoMY+IECAAIESBZxvJXbVmgjUExAYrefmKgIEqgkIjFZzMooAAQIECBAgQIAAAQIECBAgQIAAAQIECBAgQCABAYGaBJqgBAIECBBoXMD51jipCQlkKyAwmm3rFE4gCwGB0SzapEgCBAgQIECAAAECBAgQIECAAAECBAgQIECAAIEoIFBjHxAgQIBAiQLOtxK7ak0E6gkIjNZzcxUBAtUEBEarORlFgAABAgQIECBAgAABAgQIECBAgAABAgQIECCQgIBATQJNUAIBAgQINC7gfGuc1IQEshUQGM22dQonkIWAwGgWbVIkgfwEeryByW8RKiZAgAABApMIfPhh19tpXgQaFfB+qlFOkxEgQIBAogLeTyXaGGURIEAgcQGBmsQbpDwCBAgQqCXgfKvF5iICRQoIjBbZVosikIyAwGgyrVAIgbIEBBzK6qfVECBAgEBvAQEHO6NNAe+n2tQ1NwECBAikIuD9VCqdUAcBAgTyEhCoyatfqiVAgACBagLOt2pORhEYBQGB0VHosjUSGJ6AwOjw7N2ZQNECAg5Ft9fiCBAgQOBXAgIOtkKbAt5PtalrbgIECBBIRcD7qVQ6oQ4CBAjkJSBQk1e/VEuAAAEC1QScb9WcjCIwCgICo6PQZWskMDwBgdHh2bszgaIFBByKbq/FESBAgMCvBAQcbIU2BbyfalPX3AQIECCQioD3U6l0Qh0ECBDIS0CgJq9+qZYAAQIEqgk436o59TvqvPPOC6eddtr4ZUcccUSYP39+v9MYT2CgAgKjA+V2MwIjJyAwOnItt2ACgxHwgWYwzu5CgAABAoMVcL4N1nvU72a/jfoOsH4CBAiUKeB8K7OvVkUgF4F33nkn/MM//EP4yEc+Eo4++uhcyq5cZ+nrWxrCeVJ5WxhIgAABAhkJDOJ8G6X3C2OtFxjN6C+BUscFBEZtBgIE2hQQGG1T19wERlhgEB9oRpjX0gkQIEBgSALOtyHBj+ht7bcRbbxlEyBAoHAB51vhDbY8AokKvP/+++G2224LJ598cvjxj38c5s2bF+bMmZNotf2XVfr6eok4T/rfJ64gQIAAgfQF2jzfRvH9wljHBUbT3/sqXF5AYNSuIECgTQGB0TZ1zU1ghAXa/EAzwqyWToAAAQJDFnC+DbkBI3Z7+23EGm65BAgQGBEB59uINNoyCSQmcOyxx4Yrr7xyvKrSAqOlr6/XdnKeJPaXTDkECBAg0IhAm+fbKL5fGGuKwGgj29MkAxYQGB0wuNsRGDEBgdERa7jlEhiUQJsfaAa1BvchQIAAAQLLCjjf7IlBCthvg9R2LwIECBAYlIDzbVDS7kOAwNICf/InfxK+8Y1vjP9RaYHR0tfXazc7T/wdJ0CAAIESBdo830bx/cLYHhEYLfFvS/lrEhgtv8dWSGCYAgKjw9R3bwIFC7T5gaZgNksjQIAAgcQFnG+JN6iw8uy3whpqOQQIECDQEXC+2QgECAxDoPSAROnr67VnnCfD+JvkngQIECDQtkCb59sovl8Y65fAaNs71/xtCAiMtqFqTgIExgQERu0FAgRaEWjzA00rBZuUAAECBAhUEHC+VUAypDEB+60xShMRIECAQEICzreEmqEUAiMkUHpAovT19dqqzpMR+gtsqQQIEBghgTbPt1F8vzC2dQRGR+gvUUFLFRgtqJmWQiBBAYHRBJuiJAIlCLT5gaYEH2sgQIAAgTwFnG959i3Xqu23XDunbgIECBCYSMD5Zn8QIDAMgdIDEqWvr9eecZ4M42+SexIgQIBA2wJtnm+j+H5hrF8Co23vXPO3ISAw2oaqOQkQGBMQGLUXCBBoRaDNDzStFGxSAgQIECBQQcD5VgHJkMYE7LfGKE1EgAABAgkJON8SaoZSCIyQQOkBidLX12urOk9G6C+wpRIgQGCEBNo830bx/cLY1hEYHaG/RAUtVWC0oGZaCoEEBQRGE2yKkgiUINDmB5oSfKyBAAECBPIUcL7l2bdcq7bfcu2cugkQIEBgIgHnm/1BgMBEAu+991549NFHw9VXXx3uv//+8NJLL40P/9jHPhY+85nPhM997nMhBh422mij0OOXqJ3xv/jFL8I+++wTHnjggUrgRxxxRJg/f/6EY3/5y1+GRYsWhYULF3bmfe6550Ksd+w1bdq0sOGGG4Y99tgjfOELXwhbbrllWHnllSe9/7IBhltuuSXsu+++4b//+7/D3/zN34SrrroqLF68OKy00kph00037az9wAMPDLHmJtc3aaGJDXCeJNYQ5RAgQIBAIwJNnm913w/F6w444IBw9913d63pggsuCCeffPKk6/zwww/DGWecEc4555yusfE9z6mnnrrC92+TTjyFARMFRt96663wT//0T533XE899VT44IMPOnf69Kc/3Xnfecwxx4Tf+73fq1T3K6+8Erbddtuu97Bj7+2qlD+V61977bVw4403hhtuuCE8+eSTIa5r7LXOOuuEP/7jPw4HH3xw2HvvvUN8X72i13e/+92w0047hXfffXd8yLe+9a2w3377VVnC+JhYT5znmWee6fzZKqus0nl/v8MOO/Q1zygPFhgd5e5bO4H2BQRG2zd2BwIjKdDkB5qRBLRoAgQIEEhSwPmWZFuKLcp+K7a1FkaAAIGRFnC+jXT7LZ7ACgVisGDBggXhhBNOCD//+c8rSW211VbhmmuuCZtsssly4+sGJHrdOAY3zz777HDxxRd3BUQnKzKGDGLwYOedd54wYNArMPrbv/3bnV/K/+QnP+l5mxhKffvtt8NDDz00WRmdn1cJxFaaKKFBzpOEmqEUAgQIEGhMoMnzbSrvh77//e+HXXbZpfOPVsZea665Zucfz8R/wDLRK74/2XXXXbsCh7vttlv4l3/5l/Brv/ZrjVn1M1GvwGh8H3n77beHQw89tPMPdSZ6xRBo/MdFv/M7vzPhuKkEPuPEda5/9dVXw5e+9KVw0003VSKJ/8gphnnj++7VVlut0vvoI488Mnz961+vFJodmzAGZT//+c+Pz7/NNtuEu+66K0yfPr1SnQaFXt7/LyeXrIrNCVatBBoSEBhtCNI0BAh0CzT5gYYtAQIECBBIRcD5lkonRqMO+200+myVBAgQGDUB59uoddx6CUwu8P7774evfe1r4fTTT5988DIj4lM3//Ef/7Hz1M2l//dlKgGJpW/xgx/8YMLgZpWC49O4vvzlL6/wF+zLBhj+7u/+Llx22WXh2WefXeH08SlYMeTgCaP/RxRDx14ECBAgQCB3gSY/L031/dCFF14YTjnllC7S+JTz66+/PsTQYa/XG2+8Efbaa6/w2GOPjf84Pt3ywQcf7DwpflivZd9vHX744eEP/uAPllvfRPWtvvrqnX/gFJ86uqJXncDn0nP1e/2PfvSjzhNDJ3rfuKJaZ8yY0VnP2muvvdyQSy+9tBMoHXutv/764eGHHw7rrrtupRbG92Vf/OIXO+9Xx17z5s0Lc+bMqXS9Qf8r4AmjdgIBAm0KCIy2qWtuAiMs0OQHmhFmtHQCBAgQSEzA+ZZYQwovx34rvMGWR4AAgREVcL6NaOMtm8AEAjfffHM46KCDxr/+c2zoJz7xic5XVo49heiHP/xhePzxx5cbF395f99994X41KKxV/z6+EsuuWT8l+fxK1VfeOGF8Z9vscUW4Y/+6I/G/3u89k//9E+7qnzxxRdDfBpWr1/Ar7feep2vGx2rLX49/fe+972ur/4cmyzWF0MS8Z69XssGGOJXhI59hWgMxH72s5/tBCxiICAGROOTreLTmb75zW9OaX25b0rnSe4dVD8BAgQI9BJo8nyb6vuhd955p/Me7bbbbhsvNdYXv/I8frX5sq8YEjzppJM6T2Ufe000fpA7YNn3W/H9WfQZ+/r5WEt87xmfjPqRj3wkxCesxvedy77WWGONzvuwrbfeumf5/QY+l52kn+vffPPNMGvWrHDvvfd2TRPDvPF97u///u93/jyOi0+G/dnPfrZczfHJofGJ+MsGgONX2sdA6dJPmI19nz17dqW2Pf/8853rX3755c746BafPLvZZptVut6g/xUQGLUTCBBoU0BgtE1dcxMYYYEmP9CMMKOlEyBAgEBiAs63xBpSeDn2W+ENtjwCBAiMqIDzbUQbb9kEViAQn0IVv+703/7t38ZHxF8ux6/83GCDDZa7KgYp4xM7586d2/Wz+Mvra6+9Nqyyyio97xSfQPqNb3xj/GeTPeFoyZIl4dhjj+08vXTp13HHHdf5evqPf/zjy90nhiS++93vdoKnzzzzTNfPjz/++E6AtccvfcOyAYaxC7fccsvOV4t+6lOfGp8rrj8GWTfZZJOu+ftdXwkb0nlSQhetgQABAgSWFWjzfKvzfuGpp54KO+20U3j99dfHS914441D/Mc4n/zkJ7vKj3+25557doUwjzrqqM6T01f0RNJB7YAVvd+K9//DP/zDzlNTl31/Fd+nxqfEL/0e8v+zdx5gU5RX/z5/BQKCCqIoKmCwRKNfLICCNOlFwGAFAaPBglEkCSoEUIqAGKygCbYvFlBEkSgoiIAIGkHEFkG/iB0TCyggxYDo/z3Du8vuvLO7M7Mzs1Pu57q+K5/vPuWc+zzLmdn5zXm0/7HHHmu8rFSnTp0K5jsRfFr57mS8XqdefPHF6Wn0RaMpU6aIikDNvPU6VV++6t27d9Z1apUqVQwxabNmzbLMUTGtilGfffbZ9N8LXW9nTjB9+nRjrVTr1KmTzJo1S6pVqxZUyGOxDoLRWIQRJyAQWgIIRkMbGgyDQLQJ+HlDE20yWA8BCEAAAlEmQH6LcvSiZzv7LXoxw2IIQAACEChMgPxWmBE9IJAkAgsWLJCOHTtK6jhxFSDoQ+sDDzwwJwbtq4LPzCPs99tvP3nppZfkmGOOsRznVCBhVVVpxIgRMmbMmJxHy6cW/vrrr42jQTOrUqn4c/78+VKrVq0K9lkJGBo2bGhUi8oUi+bbF079i8MeI5/EIYr4AAEIQAACZgJ+5je31wsqQtSXZjLboEGD5LbbbktfF61du9aozJ750kwuYWkpop5LMNquXTvRavepqvFm23bu3Cl//vOfs647tU+ul4+cCD6tONgdbyXo1JeTrrzyyrx4teK++qzV8VNNj56fNGlShXFm0aceR69VQq1e6socrC9e9evXT3R8qk2dOlX69OlTitBHek0Eo5EOH8ZDIPQEEIyGPkQYCIFoEvDzhiaaRLAaAhCAAATiQID8FocoRscH9lt0YoWlEIAABCBgnwD5zT4rekIgCQRuvfVWGTx4cNrVCy64wKguWqh9+eWXRrWrTFFCvgfRTgUSd999t1FhNNXsCFkzbdYqVX379k3/SR+w65H15kpc2sFKwDBy5MgKVVTzMXHqXyG+UficfBKFKGEjBCAAAQg4JeBnfnN7vWB1NL1WptQXf7QyvAoEVXSowtJU02qX8+bNM0SkYWhW11tHHnmkUSm1QYMGeU3csWOHIXbUyu+Frg3tCj5zLWh3vF4Ln3rqqWnh51577SVLliyRRo0aFcR95513GvFKtVwvNpmPldf+do6lVzFq8+bN5YsvvjCWsCs0LWh4AjsgGE1g0HEZAgESQDAaIGyWgkCSCPh5Q5MkjvgKAQhAAALhIkB+C1c84m4N+y3uEcY/CEAAAskkQH5LZtzxGgK5CJgf3uvRl1qNKNfR8ql5tMqoih5UiKDVOE866STjv0855RTLpZwKJLQaqFabWvzL4m4AACAASURBVL58uXz66adGVa1x48bZDuTKlSulVatWsnXrVmNMvof4Zgbq+wsvvCAtWrSwvZ5T/2xPHOKO5JMQBwfTIAABCEDANQE/81sx1wtr1qwxrm1U0JhqKgZ98sknjePZe/bsmXUU/fjx42Xo0KEFK7O7BuVwoJVg1I74MbXMK6+8YrystH37duNPGic9rr1z585ZltgVfOYy3+54cz8n148rVqyQ008/Xfbee29RseiJJ54oWjHWfFy8Xm//9re/lQceeCBtrp1j6c0vXtkZ4zCciemOYDQxocZRCJSEAILRkmBnUQjEn4CfNzTxp4eHEIAABCAQVgLkt7BGJp52sd/iGVe8ggAEIJB0AuS3pO8A/IdANgEVGahINNW0GtX9999viD8tHpC6xleMQMLNosUIRvNVI81lS9D+uWHi9RjyiddEmQ8CEIAABMJAwM/8Vuz1glZz16PGM9vYsWNF/55Z9b3QMe+l4GwWjDqtHr9582bp1q2bvPjii2nzhw0bVuGFIruCz1wM7I7/7rvvpGvXrvLSSy+lp9JqrzNmzJCDDjrIM8T6cpauo+JRbTr3yy+/bLywZdW+//5749pexbTacglrPTMw5hMhGI15gHEPAiUmgGC0xAFgeQjElYCfNzRxZYZfEIAABCAQfgLkt/DHKE4Wst/iFE18gQAEIACBFAHyG3sBAhDIJGB11KV+fsIJJ8iVV15pPJg/8MADi4ZWrEDCqQHFCEZbt24tc+bMkRo1atheNmj/bBvmY0fyiY9wmRoCEIAABEpGwM/8Vuz1gtXR7GZQNWvWlOeee05OPvnkkjG0WtgsGD3//PMNoauTF5SGDx8uWjk11VQY+9RTT0n16tXTf7Mr+MwFx8n4UaNGyejRo7Om0iqhF1xwgVx44YXG8fSVK1cuKg7r1q0TvTZdvXp1eh7l1qdPH8t533nnHVHh6oYNG4zPnQpzizI2hoMRjMYwqLgEgRARQDAaomBgCgTiRMDPG5o4ccIXCEAAAhCIFgHyW7TiFXVr2W9RjyD2QwACEICAFQHyG/sCAhDIJKDViq6//nrR6lS5Wp06dYxjTs8++2zjmPaqVas6hlisQMLOglpR6e233zaOstcH6f/+97/Tw5wcSa9VmaZPny56tKjdFoR/dm0Jqh/5JCjSrAMBCEAAAkES8DO/eXG9YHU0fSafm2++WQYPHhwkMltrmQWjEyZMkCFDhtgam+o0bdo06du3b3qMVtn8xz/+kfVykxPBp9XiTsYXioVW7tcj5/VY+U6dOkmDBg0cCWRT9pmFsvmuVe+8804ZOHBg2jX9/ydNmuSIM513E0Awym6AAAT8JIBg1E+6zA2BBBPw84YmwVhxHQIQgAAESkyA/FbiACRsefZbwgKOuxCAAAQSQoD8lpBA4yYEHBDYuHGj9OrVS/TISztNH3wPGDBAfv3rX0vt2rXtDDGOuH/ooYfSfd2IBHTwzp07Zf369UaVpc8//1yWL18ur776qmg1pS1btuS0xYlgVKtCPfjgg7b8SnXyyj9Hi5a4M/mkxAFgeQhAAAIQ8IWAn/nNq+uFxx57THr37p0+pjwF4pxzzhEVVRZb1dIPsGbBqL7gc+aZZzpaavbs2dKjR4/0mPr168uyZcukbt266b85EXxaLe50/JNPPmlcR2v110JNq7+ed955ctFFFxlC0j333LPQEOPzV155RU477TTZvn278d+5jqXftm2b8ZKXVpjVpi8/vfDCC8YLXzR3BBCMuuPGKAhAwB4BBKP2ONELAhBwSMDPGxqHptAdAhCAAAQg4BkB8ptnKJnIBgH2mw1IdIEABCAAgcgRIL9FLmQYDIFACOgD5smTJ8uIESNsPfBOGdW0aVO5/fbbjWNP8x0pWoxAQoWgjz/+uGjFrFWrVrnigWDUFba8g8gn3jNlRghAAAIQKD0BP/NbMddDmWT02qh79+6GGDCz/e1vfzOOQg9jMwtGn376acMHJ23FihXG8ex63aotDIJRtUNfZFLuap/dpkfXDxs2TK666irZZ5998g7Tl7u0Qqm+KJVqU6ZMkcsuuyxr3MqVK6VVq1aydetW4++nnHKKIR7dd9997ZpFPxMBBKNsCQhAwE8CCEb9pMvcEEgwAT9vaBKMFdchAAEIQKDEBMhvJQ5AwpZnvyUs4LgLAQhAICEEyG8JCTRuQsAlgZQ4UyuA/t///Z/tWW644QbjWNFcFa3cCCS0muiMGTOMaqabNm2ybYt2PPjgg0UrRP30065HMAhGHeGz1Zl8YgsTnSAAAQhAIGIE/Mxvbq6HrPBNnTpV+vXrV+EjrbS5ZMkSOeKII0JH3QvB6EsvvSRt2rSRH374wfAvLIJRtUWvOd99912ZOHGiUeXVTsVRHXf00UeLVik95phj8sbMfNR8165dRau0Vq1aNT3OzNhtRf/QbZ4SGoRgtITwWRoCCSCAYDQBQcZFCJSCgJ83NKXwhzUhAAEIQAACSoD8xj4IkgD7LUjarAUBCEAAAkERIL8FRZp1IBB9AlrNSEUH+tB7zpw5eY98V2+1AujgwYMtHXcqkNCH7H/605/klltuyQtyjz32MMQCWuFUK07p/x111FHy9ttvZ1VYQjDq/X4kn3jPlBkhAAEIQKD0BPzMb06vh6xorFmzxrjG0RdjrFpYj6WP65H0VjHQl57+9a9/yaxZs+SRRx4pWCFfRaPPP/+8HHrooTm/AO+88460bNlSNmzYYPTZb7/9RAW0KaGpuQppzZo1ZenSpXLccceV/ksVYQsQjEY4eJgOgQgQQDAagSBhIgSiSMDPG5oo8sBmCEAAAhCIBwHyWzziGBUv2G9RiRR2QgACEICAEwLkNye06AsBCKQIaNUkFSbMnTtX9AjM1157rQIcfdi9ePFiOfDAAyt85lQg8dhjj0nv3r3TFUJTE7Zv31769u0rp556qtSrVy+rqlLmouYjORGMer+XySfeM2VGCEAAAhAoPQE/85vT6yEzDX2hpk+fPvL444+nP9KXZ3788cesrn/961+NCu1hal5Uv9SXmPQ6MNUaN24s8+fPl1q1aqX/pterTZs2lU8//TT9t6efflq6d+9uC0ex460W+f777+X111+Xhx56SPQaNyX6zOw7efJkufLKK3PaqHOcddZZ8uyzz6b7ZI555ZVX5LTTTpPt27cbn+sR9ipYrVatmi2/6WRNAMEoOwMCEPCTAIJRP+kyNwQSTMDPG5oEY8V1CEAAAhAoMQHyW4kDkLDl2W8JCzjuQgACEEgIAfJbQgKNmxDwmcDatWvl/PPPNyoXZTZ9iN2lS5cKqzsRSJgrJOlk+++/v+jD/mbNmtnyDMGoLUxFdSKfFIWPwRCAAAQgEFICfuY3J9dDVnjMR9GrrSpCXLhwoTzwwAPpIXrdpC/xHHvssaGhbBaM9u/fX+677z5H9l111VWiIslUUwHl9OnTpVKlSum/rVu3zqg4v3r16vTfnAhG33rrLaOS53fffedqfCGHtPqoxurSSy/NEvq2a9dOnnrqKalevXrOKcyC2cxj6UeNGiWjR49Oj9W9ouJiWnEEEIwWx4/REIBAfgIIRtkhEICALwT8vKHxxWAmhQAEIAABCNggQH6zAYkunhFgv3mGkokgAAEIQCBEBMhvIQoGpkCgxAS++eYb46j5F198UV5++WX54YcfjCpNDRs2tGXZ+++/L82bN5evv/463X/ChAkyZMiQCuOdCCT0eM02bdoY9qTaww8/nFVRqpCBTz75pFGFKdWoMFqImPPPySfOmTECAhCAAATCT8DP/ObkeshMatWqVUYFSRVEptqFF14o99xzj3zyyScVjqnv1q2bzJgxIzQVJs2CUavqoPl2h9ULRVbXnZs3bxb1Xa9vU23mzJly5pln2tp8Wk1fhZiZzUpwunz5cqPap15Dv/3223LZZZfJDTfcYGsNrdw/dOhQ+fOf/5zuX79+fVm2bJnUrVs35xwfffSRIWb9/PPPjT6pY+m16n6mz4cccojxUtfPf/5zW/bQKTcBBKPsDghAwE8CCEb9pMvcEEgwAT9vaBKMFdchAAEIQKDEBMhvJQ5AwpZnvyUs4LgLAQhAICEEyG8JCTRuQsAGAX3YrIJPFRmkmlY26tGjh43RIlYP5L0QjJqrJ6Uehh9zzDG27NKH8AMHDpS77ror3R/BqC10jjqRTxzhojMEIAABCESEgJ/5za1gdNu2bXLuuecaL/qkmgoLlyxZIkcccYTxpylTpsjll1+eRTlMR9ObBaNVqlQxqqDarR4/b948Q8ip13naco23uj4dN26cDBs2zNYONFcx1UFWglGzP1rVVONTo0YNW+vMnj0765rbjmBUff/tb3+bVU1WK4keffTRhmB469atxtq9evUSfdkqs/KqLaPoVIEAglE2BQQg4CcBBKN+0mVuCCSYgJ83NAnGiusQgAAEIFBiAuS3EgcgYcuz3xIWcNyFAAQgkBAC5LeEBBo3IWCDgFbw1AfKWnUp1c455xxRwWblypULzmAlOM1VwcmJQOLuu++WAQMGpNffe++9jSpJxx9/fEGbtIP2bd++vWzfvj3dH8GoLXSOOpFPHOGiMwQgAAEIRISAn/nNyfVQJi47YlAVSmoVzeeffz49NExH05sFlmqk3SqoWl20e/fuxjVeqnXq1ElmzZpVoYKq1fVtrr7mLblmzZoKlVq1j5Vg1FwRXwWsCxYsMCqA2mlmHi1atDAqlup1b75mFs5qldlTTjklLRbW/avzdO7c2Y4Z9ClAAMEoWwQCEPCTAIJRP+kyNwQSTMDPG5oEY8V1CEAAAhAoMQHyW4kDkLDl2W8JCzjuQgACEEgIAfJbQgKNmxCwSWD69OnSu3fvrN76APuaa64Riwek6X5a4UiriWZWazrooIOMYzmtjrQ3CyR0nFZ7smpWR4GOHz/eOLozn0061yuvvGJUa8o8rlX/Xq1aNeNo0iZNmlRY0vzA/oILLpAHH3zQJsFd3Zz452jiEHcmn4Q4OJgGAQhAAAKuCfiZ39xcL1gdRd+hQwd58sknK1Sz1GPS27Ztm640qRBy9XUNyOVAK8GoTqXXeNdee63sueeeljNrdVWtHH///fenP9cYPfHEEzmPmTevtccee8iMGTPkrLPOymn9N998I2effba88MILFfpYCUZVxKpCVGWeakceeaQh2G3QoEFeSh9//LG0a9dOPvzww3S/fNfGmZN9+eWXctppp8l7771n/Fmri+p6zz33XPq/tXLrgQce6DJSDMskgGCU/QABCPhJAMGon3SZGwIJJuDnDU2CseI6BCAAAQiUmAD5rcQBSNjy7LeEBRx3IQABCCSEAPktIYHGTQjYJLB+/Xrp0qWLrFixImvElVdeKaNGjZLatWtXmGnTpk2GeFOPOc1sgwYNkttuu81S1Gk+3lMfqGv1o9QxqpnzfPTRR0Z1Jq1gmmr6oF8FprqGij/N7bPPPjMEB1qBK1ezetivfb0QjDrxz2ZoQt+NfBL6EGEgBCAAAQi4IOBnfnN6vWB1FH3NmjUNceDJJ59cwTt9oef666+XsWPHZn128803y+DBg13Q8G5ILsGorqAv69x6660Vrjv1mvCSSy6RhQsXZhmiVTXvueeenBXxV65cmXVEuw7WavP33nuvnHfeeVni1J07d8qiRYuMCp0ffPCBpcO5riH1OPh+/fpljTn88MONa2QV7ppFsBofFaSq/XrtmmpOK8EOHz7cuO61aiqunTRpkneBS/hMCEYTvgFwHwI+E0Aw6jNgpodAUgn4eUOTVKb4DQEIQAACpSdAfit9DJJkAfstSdHGVwhAAALJIUB+S06s8RQCdgloJSQ9tvLHH3+sMEQfejdv3lx+9rOfyX//+1+jgqjVw/RCFZXMx8ynFqpbt65UqlTJeKiuYs+qVatKLrGDjqlcubKcdNJJ8qtf/cqY4quvvpIlS5bIt99+m2X7PvvsYwgDvvjii/TfZ86caVmJygvBqBP/7MYl7P3IJ2GPEPZBAAIQgIAbAn7mN6fXC7fccotcffXVWW4Uqrpu9TKQikxVFHniiSe6QeLJGPP1llb71Cqpet2Xao0bNzZsVBGnXnP+3//9X4W1tY8eRX/ooYfmtEuPpR8wYEBWVdJUZ2XRsWNH2XfffY3rSD1GfsuWLem59JpWK3iquDTVcglGrQS9qTHVq1eXpk2bpivvazXRZcuWZa2V6munun+ms1pRX23cvn17FgO9plZBqh5vT/OGAIJRbzgyCwQgYE0AwSg7AwIQ8IWAnzc0vhjMpBCAAAQgAAEbBMhvNiDRxTMC7DfPUDIRBCAAAQiEiAD5LUTBwBQIhISAPqjXI9j79+9vKRotZKYehakP/I855picXa2OU83srA//58+fL7Vq1TL+rMd89urVS+bNm1do+QqfN2vWTB555BGjulbm8aVaoVSP+zQ3LwSjTv1z7FQIB5BPQhgUTIIABCAAgaIJ+JnfnFwvvPHGG8YLNRs2bEj71KRJE5k7d65lBfhMx61eBir10fTm6y09Ul6FjyqKtdv0GHet6nnQQQcVHLJ27Vrp2bOnvPbaawX7pjo0bNhQ5syZIyoQ1Wr6qZZLMKqf68tJ5557rixdutT2Opkdb7jhBhkyZEjOaqlWk+p1cqdOnWT58uVZH59yyilG9VkVw9K8IYBg1BuOzAIBCFgTQDDKzoAABHwh4OcNjS8GMykEIAABCEDABgHymw1IdPGMAPvNM5RMBAEIQAACISJAfgtRMDAFAiEjoMfS65Gg7733ni3L9Jj4K664whBmakXPfK2QKFUf/GslKX1Qn2pa7elPf/qTTJ482ZY99evXl4kTJ4pWrNIjQM1VvFq3bm2IAGrUqJE1nxeCUTf+2XIqxJ3IJyEODqZBAAIQgIBrAn7mN7vXC3Xq1DGqoqvwM9X0uktfpFHhZ6GmFTb1aHKt3p7ZSnk0vfl6S0WYXbt2lbvuusuoorpjx46cbmmFeb3eVJ+qVatWyP3055s2bRI9vv3OO+8sOEbFpX/5y18MMaqVrd27d885h1YaHTVqlChfq4r9VgP1hSv1vU2bNmIhSixor9lGHTBhwgRDfErzjgCCUe9YMhMEIFCRAIJRdgUEIOALAT9vaHwxmEkhAAEIQAACNgiQ32xAootnBNhvnqFkIghAAAIQCBEB8luIgoEpEAghARUyvP/++0bF0WeeeUbWrFmTdXTmAQccYBwHf+GFF4o+OHdawWj16tUyZswYo5po5jHy+Y7Q/Oyzz+S+++6Tp556SnR8SlCgwgkVmKrY4PzzzxetUqpC0VR75513pGXLlunKXFWqVDGOHdW/ZTYvBKOp+dz4F8JtYMsk8oktTHSCAAQgAIGIEQgivxW6XtDKkeaj6AcNGiS33XabbXHhxx9/LFqRU49CTzU9jl0rUJ588smBRyWfCPM///mPIZ6cPn26fPDBB4Ztep137LHHym9+8xvjurN27dqubdZrSX2R6LHHHjN4pESd+rJRly5d5KqrrjIq5adi71QwmjJMX3Z69tlnjXX+8Y9/iPqVaip61etWrQx68cUXyy9/+cus61anzpmvczW2WuX0uOOOczoV/fMQQDDK9oAABPwkgGDUT7rMDYEEEwjihibBeHEdAhCAAARKRID8ViLwCV2W/ZbQwOM2BCAAgZgTIL/FPMC4BwEIQCAgAuSTgECzDAQgAAEIBEqA/BYobhZzScAsGFUh6qxZsxxVYHW5dKKGIRhNVLhxFgKBE0AwGjhyFoRAMghwQ5OMOOMlBCAAgaQRIL8lLeKl9Zf9Vlr+rA4BCEAAAv4QIL/5w5VZIQABCCSNAPkkaRHHXwhAAALJIEB+S0aco+7lnXfeKQMHDky7MXXqVOnTp0/U3Qqd/QhGQxcSDIJArAggGI1VOHEGAuEhwA1NeGKBJRCAAAQg4B0B8pt3LJmpMAH2W2FG9IAABCAAgegRIL9FL2ZYDAEIQCCMBMgnYYwKNkEAAhCAQLEEyG/FEmS83wQ2btxoHG2/fPlyY6lDDjnEOI7+5z//ud9LJ25+BKOJCzkOQyBQAghGA8XNYhBIDgFuaJITazyFAAQgkCQC5LckRbv0vrLfSh8DLIAABCAAAe8JkN+8Z8qMEIAABJJIgHySxKjjMwQgAIH4EyC/xT/GUfdw3rx50rVrV/npp11SoyuuuEImT54sFuLGqLtacvsRjJY8BBgAgVgTQDAa6/DiHARKR4AbmtKxZ2UIQAACEPCPAPnNP7bMXJEA+41dAQEIQAACcSRAfotjVPEJAhCAQPAEyCfBM2dFCEAAAhDwnwD5zX/GrOCegFYXPeuss2ThwoXGJFWqVJHFixdLs2bN3E/KyJwEEIyyOSAAAT8JIBj1ky5zQyDBBLihSXDwcR0CEIBAjAmQ32Ic3BC6xn4LYVAwCQIQgAAEiiZAfisaIRNAAAIQKBmBlStXSqNGjUq2fubC5JNQhAEjIAABCEDAYwLkN4+BRmC6MF1fZeJas2aN7L///lKzZk3ZuXOn/POf/5RLL71UVqxYke7WrVs3mTFjhlSrVi0CpKNnIoLR6MUMiyEQJQIIRqMULWyFQIQIcEMToWBhKgQgAAEI2CZAfrONio4eEGC/eQCRKSAAAQhAIHQEyG+hCwkGQQACELBNYOLEifL3v/9dRo0aJR06dLA9zo+O5BM/qDInBCAAAQiUmkCc89vmzZtFBYYvvvhiIJjr168vy5Ytk7p16waynttFwnR9lenD+PHjZfjw4Tnd0uqiCxYskJYtW7p1nXEFCCAYZYtAAAJ+EkAw6idd5oZAggnE+YYmwWHFdQhAAAKJJ0B+S/wWCBQA+y1Q3CwGAQhAAAIBESC/BQSaZSAAAQj4QGDbtm2i4ot169bJqaeeWlLhKPnEhwAzJQQgAAEIlJxAnPMbglHr7RWm66tMC++++24ZMGBAzu/ETTfdJNdcc41YiBpL/j2KiwEIRuMSSfyAQDgJIBgNZ1ywCgKRJxDnG5rIBwcHIAABCEDANQHym2t0DHRBgP3mAhpDIAABCEAg9ATIb6EPEQZCAAIQyEtAxQFDhw5N92nevLkhHG3fvn2g5MgngeJmMQhAAAIQCIhAnPMbgtHcmygs11eZFs6ePVt69OhhafTgwYPlxhtvlMqVKwf0zUjmMghGkxl3vIZAUAQQjAZFmnUgkDACcb6hSVgocRcCEIAABDIIkN/YDkESYL8FSZu1IAABCEAgKALkt6BIsw4EIAABfwhoFayDDz5YNmzYkLVA0MJR8ok/8WVWCEAAAhAoLQHyW2n5l2r1sFxfZfr/8ccfy6BBg2Tu3LmyY8cO2WOPPYwXhPSYej2Gnsqi/u8WBKP+M2YFCCSZAILRJEcf3yHgIwFuaHyEy9QQgAAEIFAyAuS3kqFP5MLst0SGHachAAEIxJ4A+S32IcZBCEAgAQS0otSwYcMsPW3RooVRcbRdu3a+kiCf+IqXySEAAQhAoEQEyG8lAh+CZcNwfRUCDJiQQQDBKNsBAhDwkwCCUT/pMjcEEkyAG5oEBx/XIQABCMSYAPktxsENoWvstxAGBZMgAAEIQKBoAuS3ohEyAQQgAIGSE9AjZQ877DBZv359Tlv8Fo6ST0q+DTAAAhCAAAR8IEB+8wFqRKYMw/VVRFAlxkwEo4kJNY5CoCQEEIyWBDuLQiD+BLihiX+M8RACEIBAEgmQ35IY9dL5zH4rHXtWhgAEIAAB/wiQ3/xjy8wQgAAEgiQwbtw4GTFiRMElVTg6evRoadu2bcG+TjqQT5zQoi8EIAABCESFAPktKpHyx85SX1/54xWzuiWAYNQtOcZBAAJ2CCAYtUOJPhCAgGMC3NA4RsYACEAAAhCIAAHyWwSCFCMT2W8xCiauQAACEIBAmgD5jc0AAQhAIB4EtApWvXr1ZMOGDbYcatmypXFUvVfCUfKJLex0ggAEIACBiBEgv0UsYB6bW+rrK4/dYboiCSAYLRIgwyEAgbwEEIyyQSAAAV8IcEPjC1YmhQAEIACBEhMgv5U4AAlbnv2WsIDjLgQgAIGEECC/JSTQuAkBCCSCwNixY+W6665z5KtWHB05cqS0b9/e0ThzZ/JJUfgYDAEIQAACISVAfgtpYAI0q5TXVwG6yVI2CCAYtQGJLhCAgGsCCEZdo2MgBCCQjwA3NOwPCEAAAhCIIwHyWxyjGl6f2G/hjQ2WQQACEICAewLkN/fsGAkBCEAgbAScVsHKtL9Vq1ZGxdE2bdq4cot84gobgyAAAQhAIOQEyG8hD1AA5pXy+ioA91jCAQEEow5g0RUCEHBMAMGoY2QMgAAE7BDghsYOJfpAAAIQgEDUCJDfohaxaNvLfot2/LAeAhCAAASsCZDf2BkQgAAE4kVgzJgxRsVQt82tcJR84pY44yAAAQhAIMwEyG9hjk5wtpXq+io4D1nJDgEEo3Yo0QcCEHBLAMGoW3KMgwAE8hLghoYNAgEIQAACcSRAfotjVMPrE/stvLHBMghAAAIQcE+A/OaeHSMhAAEIhJGAVsGqW7eu6P8W01q3bm1UHD3ttNNsTUM+sYWJThCAAAQgEDEC5LeIBcwnc0t1feWTO0zrkgCCUZfgGAYBCNgigGDUFiY6QQACTglwQ+OUGP0hAAEIQCAKBMhvUYhSfGxkv8UnlngCAQhAAAK7CZDf2A0QgAAE4kdAK4xqJSwvml3hKPnEC9rMAQEIQAACYSNAfgtbREpnTymur0rnLStbEUAwyr6AAAT8JIBg1E+6zA2BBBPghibBwcd1CEAAAjEmQH6LcXBD6Br7LYRBwSQIQAACECiaAPmtaIRMAAEIQCB0BDZs2CD16tUruspopmMtWrSQG2+8UfR/7TxA/+mnrMddoWOEQRCAAAQgAAE7BLhfskMpGX1KcX2VDLLR8RLBaHRihaUQiCIBBKNRjBo2QyACBLihiUCQMBECEIAABBwTIL85RsaAIgiw34qAhHmlAAAAIABJREFUx1AIQAACEAgtAfJbaEODYRCAAASKInDdddfJ2LFji5rDarAeUX/DDTdUEI6STzxHzYQQgAAEIBACAuS3EAQhRCYEfX0VItcxRUQQjLINIAABPwkgGPWTLnNDIMEEuKFJcPBxHQIQgECMCZDfYhzcELrGfgthUDAJAhCAAASKJkB+KxohE0AAAhAIJQE/qmBlOmoWjpJPQrkNMAoCEIAABIokQH4rEmDMhgd9fRUzfJF3B8Fo5EOIAxAINQEEo6EOD8ZBILoEuKGJbuywHAIQgAAEchMgv7E7giTAfguSNmtBAAIQgIDXBCwebHi9BPNBAAIQgEACCbRt21ZGjx4tLVu2zPKeI+kTuBlwGQIQgEAMCXAfFcOgRsCl1PVVixYtImBtckxEMJqcWOMpBEpBAMFoKaizJgQSQACBQwKCjIsQgAAEEkiA/JbAoJfQZfZbCeGzNAQgAAEIFE2AB51FI2QCCEAAAhBwQADBqANYdIUABCAAgdAS4D4qtKFJhGFt2rSRMWPGCMLRcIQbwWg44oAVEIgrAQSjcY0sfkGgxAQQOJQ4ACwPAQhAAAK+ECC/+YKVSXMQYL+xNSAAAQhAIMoEeNAZ5ehhOwQgAIHoEUAwGr2YYTEEIAABCFQkwH0Uu6KUBDp16iQjRoxAMFrKIGSsjWA0JIHADAjElACC0ZgGFrcgUGoCCBxKHQHWhwAEIAABPwiQ3/ygypy5CLDf2BsQgAAEIBBlAjzojHL0sB0CEIBAeAmcfvrpMnLkSDn55JOzjEQwGt6YYRkEIAABCNgnwH2UfVb09I5A6vqqSZMm3k3KTEUTQDBaNEImgAAE8hBAMMr2gAAEfCGAwMEXrEwKAQhAAAIlJkB+K3EAErY8+y1hAcddCEAAAgkhQH5LSKBxEwIQSByBDRs2SL169WTz5s2++N61a1cZPXq0NG7c2JiffOILZiaFAAQgAIESEyC/lTgAIVs+6OurkLmfeHMQjCZ+CwAAAr4SQDDqK14mh0ByCXBDk9zY4zkEIACBOBMgv8U5uuHzjf0WvphgEQQgAAEIFE+A/FY8Q2aAAAQgEEYCWvVzzJgxnpvWpUsXY96UUDS1APnEc9RMCAEIQAACISBAfgtBEEJkQtDXVyFyHVMsXpDSP0UJTKSMjRJYbIWARwQQjHoEkmkgAIFsAtzQsCMgAAEIQCCOBMhvcYxqeH1iv4U3NlgGAQhAAALuCZDf3LNjJAQgAIGwEvCj+lXnzp3lhhtuqCAUTTEgn4R1N2AXBCAAAQgUQ4D8Vgy9eI0txfVVvAhG3xsqjEY/hngAgTATQDAa5uhgGwQiTIAbmggHD9MhAAEIQCAnAfIbmyNIAuy3IGmzFgQgAAEIBEWA/BYUadaBAAQgEBwBPSp+1KhRnizYqVMnY66mTZvmnY984gluJoEABCAAgZARIL+FLCAlNKcU11cldJelLQggGGVbQAACfhJAMOonXeaGQIIJcEOT4ODjOgQgAIEYEyC/xTi4IXSN/RbCoGASBCAAAQgUTYD8VjRCJoAABCAQKgKbN2+WevXqiVbBKqZ17NhRVBhRSCiaWoN8UgxtxkIAAhCAQFgJkN/CGplg7SrV9VWwXrJaIQIIRgsR4nMIQKAYAghGi6HHWAhAICcBbmjYHBCAAAQgEEcC5Lc4RjW8PrHfwhsbLIMABCAAAfcEyG/u2TESAhCAQBgJjBkzRkaOHOnatA4dOojOYVcomlqIfOIaOQMhAAEIQCDEBMhvIQ5OgKaV6voqQBdZygYBBKM2INEFAhBwTQDBqGt0DIQABPIR4IaG/QEBCEAAAnEkQH6LY1TD6xP7LbyxwTIIQAACEHBPgPzmnh0jIQABCISNQDHVr9q3by833HCDY6FoigH5JGy7AXsgAAEIQMALAuQ3LyhGe45SXl9Fm1z8rEcwGr+Y4hEEwkQAwWiYooEtEIgRAW5oYhRMXIEABCAAgTQB8hubIUgC7LcgabMWBCAAAQgERYD8FhRp1oEABCDgP4GxY8fKdddd52ihdu3ayahRo6RFixaOxpk7k0+KwsdgCEAAAhAIKQHyW0gDE6BZpby+CtBNlrJBAMGoDUh0gQAEXBNAMOoaHQMhAIF8BLihYX9AAAIQgEAcCZDf4hjV8PrEfgtvbLAMAhCAAATcEyC/uWfHSAhAAAJhIuC0+lXbtm1l9OjRRQtFUwzIJ2HaDdgCAQhAAAJeESC/eUUymvOU+voqmtTiazWC0fjGFs8gEAYCCEbDEAVsgEAMCXBDE8Og4hIEIAABCAj5jU0QJAH2W5C0WQsCEIAABIIiQH4LijTrQAACEPCXwPjx42X48OEFF2nTpo2MGTPGM6FoakHySUH0dIAABCAAgQgSIL9FMGgemlzq6ysPXWEqDwggGPUAIlNAAAI5CSAYZXNAAAK+EOCGxhesTAoBCEAAAiUmQH4rcQAStjz7LWEBx10IQAACCSFAfktIoHETAhCINQGtfnXYYYfJ+vXrc/qpR8+PHDlSWrZs6QsL8okvWJkUAhCAAARKTID8VuIAlHD5MFxfldB9lrYggGCUbQEBCPhJAMGon3SZGwIJJsANTYKDj+sQgAAEYkyA/Bbj4IbQNfZbCIOCSRCAAAQgUDQB8lvRCJkAAhCAQMkJ3HjjjTJs2DBLO1q0aCH6uf6vn4184idd5oYABCAAgVIRIL+Vinzp1w3D9VXpKWBBJgEEo+wHCEDATwIIRv2ky9wQSDABbmgSHHxchwAEIBBjAuS3GAc3hK6x30IYFEyCAAQgAIGiCZDfikbIBBCAAARKSmDLli3SoEGDCtVFtZLoqFGjpG3btoHYRz4JBDOLQAACEIBAwATIbwEDD8lyYbm+CgkOzCgngGCUrQABCPhJAMGon3SZGwIJJsANTYKDj+sQgAAEYkyA/Bbj4IbQNfZbCIOCSRCAAAQgUDQB8lvRCJkAAhCAQEkJ3HTTTTJ06NC0DSoUHT16tLRp0yZQu8gngeJmMQhAAAIQCIgA+S0g0CFbJizXVyHDknhzEIwmfgsAAAK+EkAw6iteJodAcglwQ5Pc2OM5BCAAgTgTIL/FObrh8439Fr6YYBEEIAABCBRPgPxWPENmgAAEIFAqAtu2bZP69evLunXrjCPnVSgaVEVRs8/kk1LtAtaFAAQgAAE/CZDf/KQbzrnDdH0VTkLJtQrBaHJjj+cQCIIAgtEgKLMGBBJIgBuaBAYdlyEAAQgkgAD5LQFBDpGL7LcQBQNTIAABCEDAMwLkN89QMhEEIACBwAlMnDhRnnrqKUMo2q5du8DXz1yQfFJS/CwOAQhAAAI+ESC/+QQ2xNOG6foqxJgSaRqC0USGHachEBgBBKOBoWYhCCSLADc0yYo33kIAAhBICgHyW1IiHQ4/2W/hiANWQAACEICAtwTIb97yZDYIQAACQRJ444035MQTTwxyyZxrkU9CEQaMgAAEIAABjwmQ3zwGGoHpwnR9FQFciTIRwWiiwo2zEAicAILRwJGzIASSQYAbmmTEGS8hAAEIJI0A+S1pES+tv+y30vJndQhAAAIQ8IcA+c0frswKAQhAIGkEyCdJizj+QgACEEgGAfJbMuKMlxCwQwDBqB1K9IEABNwSQDDqlhzjIACBvAS4oWGDQAACEIBAHAmQ3+IY1fD6xH4Lb2ywDAIQgAAE3BMgv7lnx0gIQAACENhNgHzCboAABCAAgTgSIL/FMar4BAF3BBCMuuPmdlRdEVkmIvXLJ9gqIq1EZKXbCRkHgZATQDAa8gBhHgSiSoAbmqhGDrshAAEIQCAfAfIb+yNIAuy3IGmzFgQgAAEIBEWA/BYUadaBQDaBm266SYYOHZr+4wUXXCAPPvggmAoQ+M1vfiMPPfRQ3l4TJkyQIUOGGH1mz54tPXr08Jxr69atZc6cOVKjRg3P505NuGbNGrn33nvlySeflA8//FB+/PFH46NatWpJ27ZtRVl07txZKleunNeG//znP9K0aVP59NNPc/bba6+9ZMmSJdKoUSPX/pBPXKNjIAQgAAEIhJgA+S3EwcE0CARMAMFosMBLJRitJiIXi8h/ReSeYF1O3GqHisjVIvI3EXkrht479Q/BaAw3AS5BIAwEuKEJQxSwAQIQgAAEvCZAfvOaKPPlI8B+Y39AAAIQgEAcCZDf4hjV4H3auXOnzJw5U/75z3/KDTfcELwBEVwxCoLRtWvXys033ywXXXSRHH/88aGgnATB6BdffCG/+93vZNasWQWZH3744XLPPfdImzZtxOIBtjEewWhBjHSAAAQgAAEI5CTA/RKbAwIQSBFAMBrsXghaMLqniHQTkVtE5HAR0dc7bwrW5cSsto+I/F5ERojIjhhWjnXrH4LRxHwFcBQCwRLghiZY3qwGAQhAAALBECC/BcOZVXYRYL+xEyAAAQhAII4EyG9xjGpwPv3000/y6quvysCBA2XFihVClUz77MMsGN20aZPcfvvtMnbsWKN6ZbGVJ+1TKdwz7oLRN99806iI+tlnnxWGkdFDhb1//OMfLUWjCEYdoaQzBCAAAQhAIIsA90tsCAhAIEUAwWiweyFoweiUspftLstwEcGoP/GuIyIviciR5dNvjZlgtBj/EIz6s+eYFQKJJ8ANTeK3AAAgAAEIxJIA+S2WYQ2tU+y30IYGwyAAAQhAoAgC5Lci4DFUJk2aJIMGDUqTQDBqf1OEVTD61VdfSYsWLeT99983nPHiqHL7VAr3NAtG9Qj1k046KWtgz549pUuXLsbf/DqSfsCAATJ58mSpVKlSYaNt9vjkk0+kQ4cOafapYSrabdWqlTRs2FA2btwo8+fPlw0bNlSYddq0aXL++edX+Lv2nTBhgnzzzTfpz7Zs2SJPPPGEbN++3bM4k09sBppuEIAABCAQKQLkt0iFC2Mh4CsBBKO+4q0wedCC0QdF5IIMKxCM+hPvoOPqjxe5Zy3GPwSjQUeL9SCQEALc0CQk0LgJAQhAIGEEyG8JC3iJ3WW/lTgALA8BCEAAAr4QIL/5gjUxk4ZV9BiFAISVnbkaZdgFoyqEHDJkiG8htxJxtmvXTmbOnCn77ruvZ+vu2LFD+vTpI48//njWnKNGjZKrr75aqlevnv77zp07ZcaMGaKiVa0Gm2r777+/LF68WI499tiCdvkRZ/JJQex0gAAEIACBCBIgv0UwaJgMAZ8IIBj1CWyOaYsR3rmxFMGoG2rOxwQdV+cWFjeiGP8QjBbHntEQgEAOAtzQsDUgAAEIQCCOBMhvcYxqeH1iv4U3NlgGAQhAAALuCZDf3LNjpEhYRY9RiE1Y2fkhJPQyHuYKo34KRjdv3ixnnnmmPP/882kXjjzySOO/GzRo4KVbMm/ePOnatav89NPuR0S6R6655hrLY+Z18VdffVU6deqUVW20f//+MmXKlIKVT/2IM/nE0y3BZBCAAAQgEBIC5LeQBAIzIBACAghGgw1CMcI7N5YiGHVDzfmYoOPq3MLiRhTjH4LR4tgzGgIQyEGAGxq2BgQgAAEIxJEA+S2OUQ2vT+y38MYGyyAAAQhAwD0B8pt7doxEMFrMHkAw6o5eUIJRFW5OnDgxq3rpHnvsYQg79dh4L9u2bdukZ8+e8txzz6WnPeecc0SPmNfj6PM1rXR67rnnyo8//mh0q1mzpixdulSOO+64vOMQjHoZQeaCAAQgAIE4E+B+Kc7RxTcIOCOAYNQZr2J7FyO8c7M2glE31JyPCTquzi0sbkQx/iEYLY49oyEAgRwEuKFha0AAAhCAQBwJkN/iGNXw+sR+C29ssAwCEIAABNwTIL+5Z8dIBKPF7AEEo+7oBSUYXb58ubRt21a2bt2aNnTEiBEyZsyYnBU/3XkksnLlSmnVqlV6rSpVqhhHyzdr1qzglFZi05EjR4oeZZ+vIRgtiJYOEIAABCAAAYMA90tsBAhAIEUAwWiwe6EY4Z0bSxGMuqHmfEzQcXVuYXEjivEPwWhx7BkNAQjkIMANDVsDAhCAAATiSID8Fseohtcn9lt4Y4NlEIAABCDgngD5zT07RiIYLWYPIBh1Ry8IwejGjRule/fuRqXOVDv22GNl0aJFUqdOHXeG5xll3gunnHKKUW103333tbWWViLt27dvum/jxo1l/vz5UqtWrZzjEYzaQksnCEAAAhCAAIJR9gAEIJAmgGA02M2QT3j3/0Tkf0RkmIh0FJHUnc8WEVkmIg+IyCwR0f/O1WqIyBwRaW3TrYdE5DcZfc32vSgi3URkc3mfeiJymYicJyINRWSP8r9/LSKLRGSSiCwXkZ021y9FN70j7S4iF4rISRmc1Rb1420ReVRE/i4i6/MY2EhElojIXjad6CEiswv0PbCct9p3sohoPDLbtyLyLxF5XERmiMhnNtY274lPRaRpWRz/UzbHL0VkYtn+6lweS91bL4nIXSLyVXlMi/UPwaiNINEFAhBwToAHQM6ZMQICEIAABMJPgPwW/hjFyUL2W5yiiS8QgAAEIJAiQH5jLzglYBbs5RvfunVrmTNnjlStWlUGDhwoU6ZMyeo+YMAAmTx5slSqVKmgGVOnTpV+/fpl9bvkkkvkrrvuKnhsd8HJPerw2WefyaOPPipq66pVq9LHhKvY8KKLLhK1d5999jFWK0Ywqself/LJJ6LHkc+dO1fefvtt+fprfVyzux1wwAHyq1/9Snr37i2//vWvpXbt2jm9NFe4LITj6aefNgSVuZrX9mWuE4Rg9JZbbpGrr746vaxfR9HrAj/88IP06tXLiGWqDRs2TMaNG1coDOnP33rrLWnZsqV89913xt/23ntvQ+x6/PHH55wDwahtvHSEAAQgAIGEE+B+KeEbAPchkEEAwWiw2yGXYPQjEdFfFs4pYM62MjHmdeXCzB0Wff0SjKro78YyAeVAG7g+EJHeIrLCRt8gu1QXEb0jVR9SQtdC698pIsNFZJNFRy8FoyrcvF1EOhQyyPS5CoivEpG1ecZZCUZPFZGeZWLZO/KwGC8iv/dAEItg1GFQ6Q4BCNgjwA2NPU70ggAEIACBaBEgv0UrXlG3lv0W9QhiPwQgAAEIWBEgv7EvnBJwIxitUaOGrF27Vjp06CDvvfdeekm7Qrw1a9YYR3aryC3Vjj76aHn++efl0EMPdeqC5/03bdokw4cPlzvv1EckuZuKRbUa5Omnny5//vOfZejQoenOF1xwgTz4oB6Cl7upEFOFgIMGDZI333zTkR9XXnmlIUJMCVYzB3slGPXLvkxb/RaMWu21Cy+8UO655x7bwmSzjXvttZcsWbJEGjXSx2TZbd26daLC6tWrV6c/UPHomWeeaTu+buZAMGobLx0hAAEIQCDhBLhfSvgGwH0IZBBAMBrsdrASjGqFz1FlVSOPdWDKE2UiwYtFZKNpjB+C0QEi8nBZ5dLGDuxTMWsvEXnSwRg/u+4nIsqsjYtFPiyv+vmuaawXglGtKntFAeFmIZPXlVV17VJm42s5OloJRm8VEf2/XMLZz0XkchGZjmC0EH4+hwAESkWAG5pSkWddCEAAAhDwkwD5zU+6zG0mwH5jT0AAAhCAQBwJkN/iGFV/fXIrGFWrtDJlz54905U39W9NmjQxqmTmqoC5Y8cO6dOnjzz+uB4ktqtVqVJFFixYYFRVLHV79913DXFfphA2n00qkn3kkUfko48+kj/96U/proUEo8pB+2v1S7dNK50+88wz0qBBg6wpvBCM+mlfprF+Cka12qdWvb3//vvTS+6///6yePFiUXZ2mxPBqLk6aLVq1eTFF180vhd225YtW+SMM86QhQsXpoeoOFgrleZqCEbt0qUfBCAAAQgknQD3S0nfAfgPgd0EEIwGuxvMglGtvri17FhwrX6Zaj+WCRv1KPg1IqLHp+vx9DUtzLy3XGyYWWm0ankFzSPL+2vFysMyxq4Ukdcz/luPj999p7jrCPRlIlK/vM8qEfm+7Cj1zNcEdT09il2FlD8TkdYikn03vmuw2t/W5rHpfkahcvkR65eYFlHO6p9WQt1ZwJel5cfYZwp0lesfyk5aqVYev7P1d53yNTSuT5UfcZ9a9i8iYn5F9qzyo+XNwk1lrK9farzUtj31d6ZyUbGVyFP3SzcR2WwB0iwYVdt+KKu2qly0bRCR+eVjm4vIL8p56a80WmG0GP90fiqM+rm7mRsCCSbADU2Cg4/rEIAABGJMgPwW4+CG0DX2WwiDgkkQgAAEIFA0AfJb0QgTN4GK6ZYv10clIq+//rqo2DDVDjvsMKOKaKodeeSRxlH0eiS98eP3Tz/JH/7wB7njDj3Ma3cbP368UW3T4gGccYz95ZdrvQZ7/YMMiB4Lr/6+//77FZb9xS9+Ic2b6yMEMXjpEfWpphUntaqkCmVTLZ9gVLlNnDhRhgwZUmGd6tWry3HHHWccP6/tv//9r7z88svywQd6uF3F1r9/f4NppUqV0h9+/PHHctttt8m2bdtExYdPPPGEbN++3fhcY6JiRD3iPtV+97vfyQknnJD+b7/ty/TCT8GolXB2xIgRMmbMGMu9mWuvORGMvvTSS9KmTRvjaHptBx10kBG/hg0bOtrK5jULCZARjDrCS2cIQAACEEgwAe6XEhx8XIeAiQCC0WC3hFmQmbm6Chj1+HP9ZUGPnk81FQvqLxJa5XN/k7n6q4IeZZ+r6XkfF2R8qOeB3JSnfz779Fj235ULHDNFqjqd3rk/VlaR8mjT3Hr8e/4zS/znf5qI6GuImULLsSIyQUS2WCz/cxFRMW4702e9yytuWllsVTm2VbngM5eH9URkkYgckdFBxcOXlbM0M9ZuKt68qPz4+pTgU/+uosyuIjLPYrF8VWdvK99zmftN7dK1v8iYy41/qeEIRv3f46wAgUQS4IYmkWHHaQhAAAKxJ0B+i32IQ+Ug+y1U4cAYCEAAAhDwiAD5zSOQCZ3mpptucnys+ldffSVt27bNElDWrFlTFi1aJCeeeGIWSRVZnnbaaaJHbqdau3btRI/s3ndfrR9SumZV+VStUfvuvfde+fnP9dHJ7rZ+/Xq57rrr5K9//aul0fkEflZCxnr16hmVMJXlnnvqY7HstmnTJlEhrsYosylrPdZeRaZWzY2QMEj7/BKMqmCzX79+Mn26HiS3qx1yyCEGK3MsC+06J4LR2bNnS48ePdJT1q9fX5YtWyZ16+pjJvtt+PDhRrxTrWvXrsb3JCXWNs/kJs6FrCGfFCLE5xCAAAQgEEUC5LcoRg2bIeAPAQSj/nDNNWsuQaaKRc8VkZl5zFFh4bMikqoeql0LVfH0SjCqr5OqIFHXy9W0yujzJvvyVb4Mivyk8qqrqfXuKv/vLCGjyRj9ZWZ2mdA08/wXZa8VQbXiqrm5EVReKSKTMybS11vbl/3+otVMCzWt3Kqv6qYqmmp/vXNWwbG55RKMPiAil5aLQwut58a/1JwIRgvR5XMIQMAVAW5oXGFjEAQgAAEIhJwA+S3kAYqZeey3mAUUdyAAAQhAwCBAfmMjFEPAjWBU13v++eelc+fOWUfTd+vWTWbMmCF6JLe2zZs3G0e9a99UyyUsLcYHt2OtfNDqnZMnT077YJ47XyXOXIJRHaNVWu+6Sx/V7GoqJlyyZIkccURmfY2KnujYBx98UC66SOtq7G5Tp06VPn36WLruVEgYtH1+CUZfeeUVQ5ycqqyqcCZMmGBZ1bXQnnEiGJ02bZr07ds3PWXjxo1l/vz5UqtWrULLZH1u/i5qBds5c+ZIjRr6yKticxpnO8aQT+xQog8EIAABCESNAPktahHDXgj4RwDBqH9srWbOJRjVczcmmo/vtphABYwLTELBfFU8vRCMqpi1c7kYtBAtswjy87Kql01FZG2hgT59Xr38aPjMaqH6aqOKQQs19VlFov+vvKNW3NTzVj60GOhUUKnn1ag4WEW4qWZHyJrqq2er6GuhKmBNtUfKBL16F24WwloJRlWcqpVXXykEofxzp/5lTotg1CZkukEAAs4IcEPjjBe9IQABCEAgGgTIb9GIU1ysZL/FJZL4AQEIQAACmQTIb+yHYgi4FYzmOpr+4YcfTovnbrnlFrn66quzzNPqnAMGDCjGZE/GWlWjbNKkiXHEfO3atfOuoZVJL730UnngAa1RsbvlEoxqdVUV/61evTrdWUWpV16pj5cKt2+//VY6duwor732WrrzuHHjZNiwYZaDnQoJg7bPD8GoxlP3lVZsTTW31UULRyS7h1OhZ675nc7jNM52/CKf2KFEHwhAAAIQiBoB8lvUIoa9EPCPAIJR/9hazWwlGF1eJtzrJCIbbZiiQkE9mr5XRt/nRKSn6Rj71MdeCEadVAltISIviIjaqU2PWC90NLsNt113sRJLqqhymo0ZDy0TVS4ue+lSxZ36y8M7InKHiHxtMdapoFJfKe5fXsG0cdm8+mqlCllfsmFXqouKjCdk9M8VJysG6k9HEfnW5npO/cucFsGoTch0gwAEnBHghsYZL3pDAAIQgEA0CJDfohGnuFjJfotLJPEDAhCAAAQyCZDf2A/FEHArGNU19Yj2Ll26yIoVK9ImHH300UZF0a+//to4an3Dhg3pzy688EK55557pHLlysWY7MnYDz/8UJo3by5ffKF1M3a1Rx99VHr1ynwUlXupd955R1q2bJnlXy7B6DfffCN/+ctfDMGn/l+lSpVk0aJF0rBhQ9u+mEWWudbSCZ0KCYO2zw/BqFU8Ro4cKaNGjbLN2G1Hp0LPXOs4ncdpnO34Rz6xQ4k+EIAABCAQNQLkt6hFDHsh4B8BBKP+sbWa2Uowmq9CqNUcKix8KuODfJUvvRCM5jrq3Mo2vaN/WUQOKv+w1IJRrQ46VUTOzzBWK4R2E5F3PQx9MYJKt2YUIxjNVY00ly3F+Idg1G2EGQcBCOQlwA0NGwQCEIAABOJIgPwWx6iG1yf2W3hjg2UQgAAEIOCeAPnNPTtGihQjGFV+S5culfbt22cdA67Hr2s1zYXyTH0gAAAgAElEQVQLF6YRH3nkkYaQtEGDBqHA/vTTT8sZZ5yRtuWggw6Sl19+2baIUytaqrh05kw9WG1XyyfiLNZpPwWjxdqm453Y54dgVIWho0ePTrtSs2ZNY28ed9xxXriXdw6nQs9ckzmdB8Go76FlAQhAAAIQiAkB7pdiEkjcgIAHBBCMegDRwRRm4d22soqcrUVk9yunhSczizJ1hB5tPtdiqBeCUT32/MnCZhk9ihEW2lzCcTd9BfZR06gfReQJEflbeRXR7x3Pmj2gFH4XIxgdKiI3OfC5GP8QjDoATVcIQMA+AW5o7LOiJwQgAAEIRIcA+S06sYqDpey3OEQRHyAAAQhAwEyA/MaeKIZAsYJRPZr++uuvl7Fjx+Y0Y4899pAZM2bIWWfpo5dwtOHDh8v48Vo7ZFfr2rWrIf6sWlUPYLPXbr31Vhk8eHC6M4LRh2yx8Fow+uWXX8ppp50m7733Xnp9FfM+/PDDRjVXv5tToWcue5zOg2DU78gyPwQgAAEIxIUA90txiSR+QKB4AghGi2foZAaz8O5TEWmqp2I4mESPL58vInqUearpXfitFnN4IRjNJUa1MrkYYaEDBI661i4X0zbJM2qViGjVzVll1Uj/JSI7Ha0QnFBWfTlVRPqIyJkiknlWjZMj6fuKyDQHPhYTVwSjDkDTFQIQsE+AGxr7rOgJAQhAAALRIUB+i06s4mAp+y0OUcQHCEAAAhAwEyC/sSeKIVCsYFTXtjqaPtOmAQMGyOTJkwMR79lhoSLXvn37yiOP6COSXa1///5y33332Rme7jN37lxDaJpqXgpG1UYVBOrR9Sp8XLBggfz4o9YF2dW8PJLekdPlnYuxz2vBqLlarP6b+Oyzz0rnzp3duOZ4jFOhZ64FnM6DYNRxqBgAAQhAAAIJJcD9UkIDj9sQsCCAYDTYbWEW3r1UXh30Owdm1CgTi84pr0yaGparYmSxglGnR8oXIyx0gMBxVxXXagXW/W2M3FFeUfV/yxi/ICL634Wal37rK7sHltnwKxGpV2b3KeUiUa0su0ceQ5wIRnuIyOxCTmV8Xox/CEYdgKYrBCBgnwA3NPZZ0RMCEIAABKJDgPwWnVjFwVL2WxyiiA8QgAAEIGAmQH5jTxRDwAvBqK6/fPlyadu2rWzdqo9YdrcmTZqICitr19baEOFomzdvlm7dusmLL+ojhl1twoQJMmSIHnJmv61cuVJatWqV9tmNYFRtUeHfqlWr5F//+pfonMuWLZNPP9XaK7lbUIJRP+zzUjD6ww8/SL9+/WT69OlpWI0bN5b58+dLrVpai8b/Nm3aNEOAnGotWrQwBKt77723o8URjDrCRWcIQAACEICAbQLcL9lGRUcIxJ4AgtFgQ2wW3uUS+eWz6v+JyNSySpjnZ3RCMFo4joeKyCQR6Vm4a7qHvqI6RUT0/Jh8VWCLEVTqYioM/b2I6F10HQf2ZXZFMOoSHMMgAIFoEuCGJppxw2oIQAACEMhPgPzGDgmSAPstSNqsBQEIQAACQREgvwVFOp7reCUY3blzp2glUXOVzmuvvdYQY1o8mCsZ0FIKRrUy57vvvisTJ06Uxx9/XLZs2eKKg1+C0SDs81Iw+tFHH0nLli3l888/T3McOXKkjBo1yhVXN4Nmz54tPXpozZJdrX79+obot25dfYxmvw0fPlzGjx+fHqDVa2fOnClVq2rNlYqNCqP22dITAhCAAASSTYD7pWTHH+8hkEkAwWiw+8ELwWglEdHXA8/KMB3BqP04psSZvxWRmjaHrROR80RkUY7+bgWj+5QdKz9ORK60aUeqm1Y9VZsy77ARjDqESHcIQCDaBLihiXb8sB4CEIAABKwJkN/YGUESYL8FSZu1IAABCEAgKALkt6BIx3MdrwSjS5culfbt28v27duzQFWpUsU4Tl1FfWFppRKMrl27Vq666iqZNWuWIxQ1a9Y0jqPftGlTepwfgtGg7PNSMGo+jl732+LFi6VZs2aOGBfT+aWXXpI2bdqIVjvVdsghhxiC0UMP1Zou9puZS6GKtQhG7bOlJwQgAAEIJJsA90vJjj/eQyCTAILRYPcDR9IHyzvfalqptYGIdBIRFY/qsfX5jnzfICJtReQNi0ndCEb17lh/CdF18zV9pXaNiLwsIovL/1ernV6rJ8NkDEQwGp69hSUQgEAABLihCQAyS0AAAhCAQOAEyG+BI0/0guy3RIcf5yEAAQjElgD5LbahDcQxLwSj69evly5dusiKFSssbQ7bsfSlEIy++eabRhXKzz77LG9c9Rj1o446yjjqXkWIJ598stSuXVuciAndCAmDtM9LwagKcCdPnpxmGvRx9LqwVozVY+i/+eYbw4699tpLlixZIo0aNbL9HdZKs2eccYYsXLgwPUYr8w4ZMiTnHG7iXMgg8kkhQnwOAQhAAAJRJEB+i2LUsBkC/hBAMOoP11yzmoWFn4pI0wLHnZvnqiUi801CQz3KfJrFog+KyAUZf89ViTTVxY3wMXPZYscHG43s1SqLyFHlvJTnwRbG3CUiA0XkJ9NnTv3Wte4RkQtN82wTkYdE5CkReVNEvhKRnTmg6J0xgtFS7hjWhgAESkqAG5qS4mdxCEAAAhDwiQD5zSewTGtJgP3GxoAABCAAgTgSIL/FMarB+VSsYFSPML/++utl7NixaaNTe1I/S7VBgwbJbbfdFpqj6Z0IMHNFw1xZMldFyI0bN0r37t1Fq7BmtgMOOEAuuugiQ2z7P//zP7Lffvvl5OPEXqdCwqDt80ow+u2330rHjh3ltddeS2MdNmyYjBunh9wF19atWyetW7eW1atXpxfVyqcac7vNag49jv7MM8/MOYXTONuxhXxihxJ9IAABCEAgagTIb1GLGPZCwD8CCEb9Y2s1s1lY+J2I6Nkjbzkw4xgReUlE9isfo+c6tCn/m3kaBKMOwGZ01eqjHUVkuunY+g/LxLqnisiXpmmdCkb1/A+tFlolYx4VAfcWkV2vXRZuCEYLM6IHBCAQYwLc0MQ4uLgGAQhAIMEEyG8JDn4JXGe/lQA6S0IAAhCAgO8EyG++I471AsUKRq2Ook8J9oYPH55mt8cee8i8efOkQ4cOoeA5fvx4ybRPBX9z5syRGjVq2LZv2rRp0rev1uLY1XIJRqdPny69e+ujkN3tsssuMwS01apVs7Wen4LRoO3zSjC6cuVKoxLr1q1bDYb6b+H8+fOlffv2tph61UmPou/Vq5eowDPVnApX33rrLWnZsqV8950+QhXZe++9DYHx8ccfn9NMBKNeRZB5IAABCEAg7gS4X4p7hPEPAvYJIBi1z8qLnmZhoc6ZqzporvV6icijGR9+IiLNReRziwFJF4yquFZfW1SR58kioq+s9hERFdnaaVoB9G8ZHfVOu1XZnCtNg50KRvWVzmEZc+gR8zqvHj1vp6mgdaqInJ/RmSPp7ZCjDwQgEBsC3NDEJpQ4AgEIQAACGQTIb2yHIAmw34KkzVoQgAAEIBAUAfJbUKTjuU4xgtGvvvpK2rZtK6tWrUrDUdHb7NmzRUV05mPqjz32WFm0aJHUqVOn5DDnzp0rXbt2Tduh1T21Yugxx+gjlsJNq6f+9re/lQceeCDd2UowaiUmbNKkiej6etS8naYiQrVV7Uu1XOJU/dyJkLAU9nklGDULdg855BBZtmyZHHrooXawetrH/D1yKkC+++67ZcCAAWmbGjdubIhfa9XSAxitm5M423WWfGKXFP0gAAEIQCBKBMhvUYoWtkLAXwIIRv3la57dSjCqVSz72RQx6uuVs0SkU8bE+cYnXTDao/x49xSufOJaq53QSESWiMhe5R96IRitVF659KyMBZ8VEf3v721uxwPLK5QendEfwahNeHSDAATiQYAbmnjEES8gAAEIQCCbAPmNHREkAfZbkLRZCwIQgAAEgiJAfguKdDzXcSsYVcHkH/7wB7njjjvSYKpUqSILFiwwKiVqe/7556Vz587y448/pvuE5Wj6zz//XJo3by6ffKKPUHa1CRMmyJAhetBZ4fbRRx8Zfuo8qWYl4rQ6Nn3gwIEyadKkwouU93jnnXeMtTZs2JB3rdSHToSEpbDPK8HoVVddJZMnT04zUVGtVvmsWrWqbbZedTRXO9XvwuLFi6VZMz18L3/btm2b9OzZU5577rl0RzsVSp3EuZANqc/JJ3ZJ0Q8CEIAABKJEgPwWpWhhKwT8JYBg1F++5tmtBKP660Bn/b3AhinnlVcX1QqT2n4SEX3tc16OsUkXjDYUkZdF5KAMPirO1eqcdppZcKq/djQVkbWmwU4qjOrduZ7Fsft1XZGFInKGiGyxYZTGfkyZwHiEqS+CURvw6AIBCMSHADc08YklnkAAAhCAwG4C5Dd2Q5AE2G9B0mYtCEAAAhAIigD5LSjS8VzHrWDUjhhUq1eqOHLKlClpeGE5ml4Fr2rbXXfdlbatbt26smTJEjniiCPyBlvHXn/99TJ27NisflaC0XXr1olWm1y9enW6b//+/eW+++6ztaF27Nghffr0kccff7zgWqkOToSEpbDPC8Holi1b5IwzzpCFC/VR065mR2RpC7qLTlaiz3POOUe0CmrlypXzzvjYY49J7969RfeVNrtiUydxtusS+cQuKfpBAAIQgECUCJDfohQtbIWAvwQQjPrL1zy7lWBU+7xfLiDMdyS5Hqv+jIjUzJg0l0gw1cUsGB0vIsPzuOxE+Gg1TbHjvY6GVvN8WER6ZUysr51qhdZXCyy2r4jMFpFdr//uair01LnMR9qb/dbP24jI7jNRshfTXz/6Z/xJK5e2FZHlBWzaU0QGi8hNFv10LRWhfmf6rIaIzBGR1hl/VyGs+ma3OfUvc95dd/XlLXWTb3dh+kEAAhDIRYAbGvYGBCAAAQjEkQD5LY5RDa9P7LfwxgbLIAABCEDAPQHym3t2jBQxC0bPOussmT59ulSqpI8arJvVUfRHH320UVHUfBz4xx9/LO3atZMPP/wwPVmuvkHHY9WqVXLaaaeJiiZTTSt5zpgxQw46KLMmx27L9Pd+/fz888/PqpyqPawEo1bCxoYNGxpCx8MOOyyvyypC1Cquely5uen6U6dOFYsHnhWOpNdYvvDCC9KiRYsK85TCPi8Eo2axpDqmPFRcW6r25JNPytlnn50Wfqod48ePl2uvvVb23FMfdVVsr776qnTq1CmreqxdoSmC0VJFmnUhAAEIQCBqBLhfilrEsBcC/hFAMOofW6uZcwlGta/ehWv1S600ujNjsL5ud4GI/FVEMl+9syMy1HM8BmbMVUiYWqzgs9jxfkRDBZ8L9EXEjMk3icjvRGRGmYB2h8WivxSRaSJyQsZn+SrB7l8mEFXxro5LtfvL2W+zmF9Fp4+a/v6ZiFxYJux8obxybObHevd8SplY+PYy0XCTHJA+La9++h/T514IRp36l2kCglE/djVzQgACFX4ARpDOpoAABCAAgTgQ4Ae7OEQxvw96PGOjRo1C4Sj7LRRhwAgIQAACEPCYAPnNY6AJm07FiAMGDEh7XbNmTXnmmWfk1FO1nkfFZnUUvVYNVRGlik2tmgr5+vXTR0G7m66px4nnE6b6HQr1ZeLEiRWOoT/88MPlnnvukTZt2mT9HqfiyptvvllGjRplaZqVYFQ7av/Ro0dnjTnhhBOM6pO//GXmI5ZdXbSqqMbg6quvlg8++MByLa1aOmfOHKlRQx+HZLdcVUOVd7Vq1Sr0D9o+LwSj5iPg84li3ewjs4177bWXUX02332NCnzPPfdcIy6Z7fLLL5cJEybIPvvsk/7zzp07je+Mfg82bdLHd7uafv8WLVokJ554YkGzEYwWREQHCEAAAhCAgEGA+yU2AgQgkCKAYDTYvWAWVK4SERUi/k+GGVoBc76IbBSROuVVI81nNOiYQSKi54NkCfJM7lxWdhz77vNNdn+ookKtgrlIRPTXj+/LPypW8FnseD+ioUe431bOyzy/ikVfF5G3yz9Q3q1EpJaFIfeKyBU5BKZWx8zrFDr/F+VzaWVXrXaqrXaZAHRuDvHnt2XVRpeUCVq/Ku/7KxE5ySQW1o8+ERHlnRLCfl4uGF1rst0LwahT/zJNQDDqx65mTghAgBsa9gAEIAABCMSSAD/YxTKsWU7pQ/i///3vxoPyDh06lNRh9ltJ8bM4BCAAAQj4RID85hPYhEy7YMEC6dixY1ZVRHX9gAMOkKpVq8ovfvELo+Jo7dr6E7/I008/LT179syqrnnhhRcaAstcR29bHauuItNZs2ZJjx56OFjpmtp2xRVXyL336uOQ7FanTh2jAum+++4rb731lrz22msVqopmjsglGF2zZo20atXKqPxpbgcffLBR+VPXUBHhihUrRCuf/vijPhLb3Y444ghDPJp6gVzHPPvss7L33ntXmPP77783xLv6eWbT+KQqp44bNy4t4g3aPi8Eo7Nnz87aO/vtt5+89NJLcswxx3iymdwIRnXhTz75xLjnef99rWWzu+l+b9y4sRx//PGyceNGmT9/flZVUe1ZSHhtdgzBqCehZhIIQAACEEgAAe6XEhBkXISATQIIRm2C8qibWVCpVSmvK69mWc/mGipCvLhcfJhPLKrTHSsii0VEK0RatddEpGOZmFJFitqKFXwWO94mAsfdqpcLZ/s6HrlrwANlFWCvFJEtecar8FarwOZq48sEpCoaTbXG5aLRXLHJZ+rN5WLhhSLSsLyjVjLVY+dXmAZ6IRjVKZ36lzIDwajLTccwCEAgP4Go3tCYjzbL9eM58YeAnwT8+BHdC3v5fnhBkTmiTiCq+S3q3IO0Xyvt1K9f3zjqUytVlVI4yn4rPvJWFah69eolDz/8sG8VwtavXy9z5841hMf/+Mc/KogtVNCiR7vqcZ7du3c3HsTnEqwUSyDTlmXLlhm2ZAo66tatKyeffLJhR7du3eTAAw90taS5apZOogIdnTdXszqaVatZDRkyxJUNQQ1Soc7SpUvlqaeekueee844slj/lmrVq1c3jjfWSmrKVAU3KqqhFUcgrNfHxXmV3NHkt+TG3gvPrY6Xz5xXBYYvv/yykWvXrl1riOHee++9dBfNfVp5UQWN+ZrV8e9hOZpeK4dqpUethGq36bXG73//e7nrrrtk61Y9HM/6SPrUfHpcuV4zZeY4O2vpOlrVVAWiKl797rvvjGGHHHKI6LWI5kirNmXKFNHKlrnasGHDREWjpbDPC8GouTKu3m8oD92PXjS3glFd+8033zTErJ99pofs2W8a5z/+8Y8VigbkmsGPXE4+sR8vekIAAhCAQHQIkN+iEysshYDfBBCM+k04e34rwWi3ckHnIyLSrIA5KgbUY8tX2zRbq2v+RkT0ePQ9LMZo9cvmZffuH5Z/Vqzgs9jxNt1y1U2PdddfBP4sIhXPGbGe8uvyyqR6dP3OAqsWEqXOFBE9il4ru6baUSKiv7rkOmbevOTzIvL78vhbVf0cWubbTaZBXglG3finpiAYdbVdGQQBCBQiENUbmrgL4rT6w8yZM+Wf//yn3HDDDYXCmP589erVcuuttxo/zrsVEthejI6GmKNp06by6aefGjTsHCUWBLa4fz+CYMga0ScQ1fwWffLBemD+96558+aGcLR9+/aBGsJ+Kw73l19+aQgVMkUiOqMenamCv+OOO664BUyj9XpJhRjPP68/DdhvetSqiiCuuuqqrKM/7c+Q3VOv91588UUZOnSoUfXLSVNRze2332553Gy+eZIgGNXjV/X6+Y477nAsntHKdjfeeKNR9Y7mjkBYr4/decMo8ht7oFgCWmX0nHPOqVDxUOdNHfWt99QDBw4UFSJmtr/+9a9ZR9rns+WWW24xjlnPbGE4ml7tyXVEuJU/emT9o48+alSE1BcZ7AhGdR69nujfv3/OY+bNa2nlVs2VKgq1OmZeX7bIVaG1kAhWK5Bq5ViNb6oFZZ8XglHz/YW+WKJHwdeooY+Him/FCEZ1dRVX67WoVtEt1HQ/aYXeNm3a2BaL6px+5HLySaFo8TkEIAABCESRAPktilHDZgj4QwDBqD9cc82aSzC6WURU0NhZRAaKSAsRUYGeNq3+qUfUTxKR5TaEi1Zr/1JEri+vJpp53LqKF9uIyEvlg4oVfBY7PohoVC73+fzyipz1M8S0eq6JKie08queufJqjiPoc9mpMfx1WSXSayyOkTdXc03NoWNOEZFLy+1Se1JNK5q+U1Yp9nERUdGq+RVMrXo6OaO/PqnpUraH1mf8zSvBqE7pxj8Eo0HsataAQAIJRPWGJq6COD0C7NVXXzUelqhwwG7lVP0xd8yYMcYDFq+rHyTwa2HbZT9+RLe9eJ6Ocf1+eMGGOZJDIKr5LTkR8sZTrTKqx21u2LAha8KghaPst+LiOW/ePOnatWuFI2t11pEjRxoiYC+a7pfrr7/eqKZVTNt///3lkUceMYTJFj8G2ppaRasq1nAqFDVPruIYvQZUMaudFmfBqF5HP/PMM9KnTx9R0WgxbfTo0XLNNdfY5lrMWnEbG9br47hxDsof8ltQpOO9jgrcVIyvFb3//e9/ZzmrlTf16HPzUfRa+XnGjBm2/x3Wo7i1Wra+aJJqTo/h9jsKKrRUkd+dd94p77zzjuh/a9OK11rlU4+v79y5s1HN3Jyv7fw2pBVG9ZrqwQcfNCqzfv211vDY1WrVqiUnnXSS9O7dW379619L7dq1059p/tTfoLSiaaqpyHfatGk5K6urCFbjOXHiRHn99dezXtDQ49H1WHRdM7MFYZ8XgtHx48fL8OG7D7gLm2BUmWrM9Gj6+++/X7TCrFZRT1WmV+5t27YVZZHaT073th+5nHziNAr0hwAEIACBKBAgv0UhStgIgWAIIBgNhjOrQCCpBBCMJjXy+A0BnwlE9YYmroK4SZMmyaBBg9JRt/NQ4K233jKqBXz7rb4bIwhGff7OZE7vx4/oXpgf1++HF2yYIzkEoprfkhMh7zxVAYJWfbRq+vBdxYbt2rXzbkGLmdhv7vH+8MMP0q9fP6MSlTZlqQ/BU02PlF28eHHRldMLVcNy6oGKUFQ0eu655zoSjapvDz/8sFx88cV5q1/qw/5UJavNmzenr/Os7OzYsaNRjWy//fYr6EZcBaPKVQUyWl0tJZgoCKNAB51r8uTJtsVKxa4Xl/FhvT6OC9+g/SC/BU2c9SAAgWIIeCEYLWb9uIz1I5eTT+KyO/ADAhCAAAQyCZDf2A8QgECKAIJR9gIEIOAnAQSjftJlbggkmEBUb2jiKohz45f5wT8VRoP7QvvxI7oX1rvZR16syxwQCBOBqOa3MDGMii0qpjvssMNk/frMAyKyrfdbOMp+c79btCKSVoT94osvjEn0aHptKhJNNRVD9urVy/UiKibUClhDhgypMEeTJk2MYz1btmxpiFKrVq1q9NEx33zzjbzxxhuGwFMroJmFiHvttZcsWrRITjlFDzsp3PLZoRVCL730UrnsssvkqKOOkj331INJdrfvv//eqEZ67bXXyrJlyyospqLomTNnyr777pvXkLgKRrVCf6dOnSpUGz7ggAOM+Go1NT12t2bNmmk++m/Hxx9/bFRI05e2MiuxpTpplbGhQ4c6EgUX3gnx7hHW6+N4U/fPO/Kbf2yZGQIQ8J4AglFvmPqRy8kn3sSGWSAAAQhAIFwEyG/higfWQKCUBBCMlpI+a0Mg/gQQjMY/xngIgZIQiOoNTVwFcW78QjBakq+OsagfP6J74Y2bfeTFuswBgTARiGp+CxPDKNkybtw4GTFiREGTVTiqR03rMY1eNvabe5p6LKseg5pqWi12n332MUR6qaZiURVtVqpUydVCq1atMoSo69atS49X4aBWNdXqnHaOlVfx6CWXXGIc+5nZnBxTqoJOrUhqFp5efvnlMmHCBMPvQk1Fp7NnzzaOlN26dWtWd61Sf9ttt+X1J46C0W3bthlc58yZk8Xj+uuvN/aRinELNT1aV/fiH//4x6z4qChYj/Vt1KhRoSn4vJxAWK+PCZA7AuQ3d9wYBQEIlIYAglFvuPuRy8kn3sSGWSAAAQhAIFwEyG/higfWQKCUBBCMlpI+a0Mg/gQQjMY/xngIgZIQiOoNTVwFcW78QjBakq+OsagfP6J74Y2bfeTFuswBgTARiGp+CxPDKNmilQLr1atXobpgLh+0mqQeVe+VcJT95m63qNCvZ8+e8txzz6UneOqpp+SQQw6RVq1apQWRKu5cunSpHHfcca4W0lirUDjVqlSpIgsWLDCqijppam+/fv2MSp6pprF/9tlnpXPnznmn0kqlut82bNiQ7qfH2t9///2i4gY7otXMBawqatrxK46C0VdeecUQBG/fvj2NSAXkY8aMccQ1daz9RRddlBXLK664wjia3mmMnOytOPUN6/VxnBgH6Qv5LUjarAUBCBRLAMFosQR3jfcjl5NPvIkNs0AAAhCAQLgIkN/CFQ+sgUApCSAYLSV91oZA/AkgGI1/jPEQAiUhENUbmrgK4tz4hWC0JF8d335E98IbN/vIi3WZAwJhIhDV/BYmhlGzZezYsXLdddc5Mlsrjo4cOVLat2/vaJy5M/vNHT6z0O+ggw6Sl19+WerUqSPdunWTF198MT2xxkmFn07bli1b5IwzzpCFCxemhxYjALSqVnrhhRfK//7v/+YUFOaqgHnXXXeJVhd1K0ScOnWqIWDNbMptxowZOatqxlEweuutt8rgwYPTGI4++mhZvHixHHjggU63i1jFqkGDBsa+VCEzrTABP0QmhVelh18EyG9+kWVeCEDADwIIRr2h6kcuJ594ExtmgQAEIACBcBEgv4UrHlgDgVISQDBaSvqsDYH4E0AwGv8Y4yEESkIgqjc0cRXEufELwWhJvjrGon78iO6FN272kRfrMgcEwkQgqvktTAyjZovTKqOZ/mk1SxUjtmnTxpXb7DdX2GT48OEyfvz49OCuXbsa1TurVq0q5lzmVt85jREAACAASURBVARoztW6mAot+/Tp48roH374wRBp6nH2qabCY60yuvfee1vOOW/ePFHftIJlqqnI9J577pHKlSu7skMH6Z43C2u1yqiKJZs1a2Y5bxwFo2ZxyFlnnWXEp1KlSq7Y6tjevXunx+qR9ipebtKkiav5kjYorNfHSYuDV/6S37wiyTwQgEAQBBCMekPZj1xOPvEmNswCAQhAAALhIkB+C1c8sAYCpSSAYLSU9JO1dncReTpAl4eKyE0BrsdS1gQQjLIzIAABXwhE9YYmnyBOK0n97W9/Mx7CaxWoH3/80WB3+OGHy+mnny6XXXaZHHPMMbaqOZkfqu+1116yZMkSadSoka142Blv/kE738StW7eWOXPmyAsvvCA9evSwZYNdm3fs2GHMqxWyFi1aJF9//XV6/lq1aslJJ50kKm7o3r277LvvvrbWNgsZ6tevL8uWLZO6desa49evXy8PPPCAPPzww7J69WpRG7TpeieffLJoBTA94rUYMYUtQzM6ZXKYP3++fPvtt8an1atXN0QZf/jDHwzb9LtT7I/oKhx5//33jeNon3zySfnwww/T+1XX06N3VbDQt29fqV27tm1Xgvp+5DJI4/r3v/9d7r33XnnnnXdEv5OppntABVmXXHKJwdFubO18l/IBcjJ+9uzZWd+vCRMmyJAhQ4zpd+7cKcuXL5dJkyZlfU/0WOGGDRvKeeedZ/wbo0dju20pfo8++qi8/vrr6T2YWkNFR07+HTPbofFQYZPuOz3SOLXHtV8qPpdeeqmccsopsueee7p1o+TjoprfSg4u4gboEdRaidJtcyscZb85J/7ll18ax4i/99576cFTpkwx/n3TpvlDj4zPPMJd/13s1auXo8WsBKMqSj3zzDMdzZPZ+e6775YBAwYY1zMqSvzFL35hCBStcrWVwLRmzZqydOlSI88X28ziRp0vXzXWJAhGzz//fEMU7LZy67vvvisqAtbrtBo1ahjXKnq9qvvRbst1LVRMLjdf3z399NPGdbk2vX5VYbJWrc3M7Wr7L3/5S0PkrNfxTq4nM30N8vpY1/WDX67rO60qe99994le7/373/823Nb7Rv23pthrOrv7Jcz9yG9hjg622SHg5PcWO/Pl62P3t5di12F8bgLmeOtvd/pbVmbr2bOndOnSBYzlBPRaW3PgN998k2aivxk88cQTsn37duNvXuxt8glbDgIQgAAE4kiA/BbHqOITBNwRQDDqjhujnBNAMOqcWRxGIBiNQxTxAQIhJBDVGxorQZw+yH3mmWeMilGbNm3KS7tp06by4IMPylFHHZW3nxORmdVEdsY7eYDhh2A09ZB0xIgRBbmpj/qgW4WcevTvPvvsk5dfLsHo/vvvL7fffrtRWSwlEs01ka4xbdo0Q+zr9sG/na+eigJUMKtCuQ8++CDvkHPOOUdU1PLf//5XdC99+umnjn9EV4GsPrhfsWKFHfPkyiuvlHHjxhVkrpMF9f0wG7527VrjOGj9LtppBxxwgNxxxx1y7rnnFhQm2vku5VvTyfhcgoJ//etfhnjXTsxSe2S//fazg8Loo/9u6fdQxR4poXu+wSpceeihh+Swww6ztYZ+1ydPnmysUeh7pxOqWEKF9yrw9fO7Z8t4F52imt9cuMqQDAKad1TEp/9bTNN8qxVHVdBop7Hf7FDK7qNiNz0qPtXMIkr9N0sf6D/33HPpPpkVSO2uqMLUU0891XgpI9WKOZLe7rqpfinxYeZD+GIrYGbaoP7pCy36Mo/mnvbt2xt5IZfgP46C0Ysvvth4CSLV3FajdRpbq/6ay/X69s4777Q1nVYt1esmFXUWarkEo1r9tH///gWvX3X+q6++WlRYr1VT7bSgr4/95Gd1faf3jfrvzGuvvWaJQ+OifPXeJamN/JbUyMfHbye/txTrtReiumJtSPp4O/HOfCE06bzUf6uXq8xcvNjb5BN2GwQgAAEIxJEA+S2OUcUnCLgjgGDUHTdGOSeAYNQ5sziMQDAahyjiAwRCSCCqNzTmB6ZaNef44483HoLabfqD54wZMwwhYq7mRGRmNYed8XZ+0E7N7bVg9IsvvjAEcAsXLrSLLd1PH8ZrVUyt1pqrWQlGVfihokKtVuCk3XzzzfLHP/7RF+Gaiud0T6lddpuK6FR8p+IVJ4JRrVCpIgL1xY4oMNMerVqpApsTTjghr5lBfT8yjdCqtFpdc926dXYRpvupcFaZaFXVUn4XU2tbCQq0CpwKW7du3Wrbv2OPPdYQsTdo0KDgmFdeecWoauqUnwqsHn/8cUMglK99/PHHhpAolyAi39jBgwfLjTfeaLsabEFnA+oQ1fwWEJ5YL6PVFVUQ5UWzKxxlvzmjbVV100oMmqrkmZrdTWVOXUsrBWpV0cx59HpEK1373fSlF73Wymxa/VKFaqVocRSMWjHWa6FrrrnGl+vGXHHTF0pUDPzZZ585Cq2+jKUv0KiQOd8LGubru6eeesq4Bh00aJCja0qt3q+VaQudGBDk9bEC85uf+fpOq8frdVG++6B81XodBTnCnclvEQ4ephsEnPzeUiwyL0R1xdqQ9PF24o1gNHuXIBhN+rcG/yEAAQhAoBgC3C8VQ4+xEIgXAQSj8Yon3kAgbAQQjIYtItgDgZgQiOoNjfmBqf4w//3332c9LD344IMNEdXPfvYzeeONNyyFUio8yCcYsCP4zLcV7IzXikh6xLU2PX5ax6SaVojq0KFD+r+PPPJIGThwoHF861/+8hfj73p0vD4w1gpA2qpUqSJnn312WnynFYT0GHVzFcJPPvnEmFuPRDc3Fe4puzp16sjGjRtl8eLF8tVXX1Xop9V25s6dK40bN7bEYBaMakVJPQ4ss1qYPiTX8Sr4TR33vWrVqgrz+fXwRblNnDgxfeR45sJ6jKcKWJSD+r9gwYKs49VVNKpH5moMtBWysdBayuZXv/qVMddbb71l7FmzqLTQntWxQX0/UqxUhKNiSisBrIolVXCl30Ot7rZkyRLL6paFxAt2vkvFfhdT482CAhWVv/zyy1nHIuue0MqDKraw2hupubTil1aj1SOLczU9OrZTp05Z86f62uGne0IFuyeeeKLlEvm+6/rvpB67q37k+65fcsklRuVT/U5EpUU1v0WFb5jt1GMVVWBfbJXRTB/1e6LCaf1fq8Z+c7YjrKpuWokoNW80b95c9AWXVHMj4LI6tv3/s3cnwPJU5f24+/8zKkaNSxBUEAURIS7EXdG4azSKKElUBERQ2VxSbihiTAA1KaMmEo0bGnEjiiVq4QJuwQVUrLhEwQ2MC1HiHsuNlPivt1NzM9O3Z6a7Z7qn+/TTVVbJ9/ZyzvOeuafnzmdOxwrmcS8V81ebv9uKq19e85rXzB9HH/c9m9hSDIx+4xvfyB8Xf+mll86QxurssVJw08ew16nPork8VuyOcRz3QovuGZaFXIv3d/FFnfjSyPT9V5X7hujXsrDMsnvWdd4fR3u68Cve38X7nXjk7mSL9yNxLxU1eu9735u/l4rXanxpaMyb+W3M1dd3AsMTEBitXzOB0fpmjiBAgAABAhMB75eMBQIE5v0+yLLs/xuSzqAaOyRYbSWwJgGB0TVBOg0BArMCQ31DU/zAdLpXsfpirDRUfLTjD3/4w3xVx3iE8/QWqwBG2CoCYMWty5BaXLvsUeKnnXbawmFbbONuu+2WffKTn8wfyTtvixDNgQcemH3gAx+Y2SVWDY0A613ucpdtKxzNe4R6HBPn2XXXXbddrhgYnd4hwhmxAlwEYIsrS8ajzWPVyeKKP208QjY+CI5w7OWXX77VvGjbK17xiuzRj370TIgkAq0xViIEWLZ61LLAaFmwclFgJT7EPuWUU/JHiE+HARaZl42jtl4fcd4IY9/73vfeFnY86KCDshe/+MXbxmEYxsq+Rx99dP4I9ukt/i1WbS0LV3b5WiwGCqbbGI+OPfXUU7Nb3epWM6+R6Fe8VqMP0497X7YaXoz1CG5HCHx6i8ejht/uu+8+8+8xJiIsFT+b3uJxxOFafMRshEBjtbPia2ne+SMg8u///u/5Sjyf+9znZq4Rq/zGaqND2YY6vw3Ft+/tjBWjn/e85629mREUP/nkk7cFR423etSxqnTM/5Ntl112yYNZxd95ZSuRNnncePwu3H///fNrFLf4vRnzfdx33O52t1treLTsPmjTj7hOMTAac1cEIJ/97GeXDsS4zzvyyCOz+9///ktX1aw3kv9373lfzJgXWJ13PxlfojrzzDPzFcfLtkXvf+bN67/85S/zL0bFvcP0tux11OX9cVd+8+7v4gsGcY8e93iTLe7lvvrVr2Y3v/nNF37pp8l4Gdox5rehVUx7CRAg0E8B80k/66JVBAgQILCagPltNT9HE0hJwAqjKVVTXwj0T0BgtH810SICSQgM9Q3NvA9M73Of++Qf+M17xGJ8QPvCF75w2wfK81bZ6TKkFgOqq8BorHh4zDHHzIzhWJU0gnCLHk8ZH54ef/zx28Jq8SjMv//7v98WMp0XGI0QXTyqe7/99pv7OioLusWqSbHSYwRL1rHFh+ixsthZZ521dboqbZv3wfaiwGgETCNY+fWvf33rWrFibKxgtOeeey7sTqxsGo8Tj1XzJluESCNwW/bo0q5eH2V+VR+rGkHJCDdMPyI9jn3/+98/s6rupL9dvhbnBQoiKByB1mIoc7p4ZaHgRat4xcpnJ5544kz9X/CCF2THHXdcdqUrXal0XJSt+hXjIMZSrNQ6vZWNhWXnj+MjmBrh11jxb7JFCD1WiF02Xtfx2lzHOYY6v62j786R5b8v173K6LRrMThqvFUfdWX3BhHWfN3rXlc6p5WtDnr66afnj5mvs8V888AHPjD7wQ9+sPCw+CLRAQcckP8vVv3eYYcd6lxmZt+yFZtiZcaYK1Y5b+MGZVm+kv3d73737Be/+MXWad797nfngdp5W1k/lq1QuUobmxwb940xJuI+YtEWXxCLcRBfpoj70FVXH41Qc8yX8YWryRb3M295y1vye8xFj5iPlXNjn+kgc4QWY/X+snbNu79bNq/PWy00nlBQFk7t8v64S7+y+7u4d48vg93pTndqMuxGcYz5bRRl1kkCBAi0LmA+aZ3YBQgQIEBgAwLmtw2guySBngoIjPa0MJpFIBEBgdFECqkbBPomMNQ3NGUfmEb4Lla6jFDhoi1CjwcffHD+CMfJNm+VnS5DatGWLgKj8YF6PP76U5/61Fb/F304XbQs84tH08dj6yNkMb3NC4zG6p3x4fqyLT70j2BFfNAdWwT1zj333JkVgJadY9HPzz///Pyx4tOri77xjW/MDjnkkKWnDb8IgE4HLhYFRourqVV5tPx0IyK4d+ihh27907zV2MrGUfxbG6+PMr9FQdYiaoRnI7QSQZTJNm+lzC5fi2WBgkUrEU/3K0IWEYQ9++yzt/75UY96VB68LP6+veyyy/LxN726aISmXv3qVy9d4a7stRVBmRi/kxVay85f59HysSpzhGouuOCCrb40eRT00hdTSzssCum0dEmnHaFAzAMR+o7HYU9vk3lrhCRLu1ycO+YF3icniseMx+O848saky3uY2IlxkUB/rKGXHTRRfkK68VVnRc1Ou4rIzwaK2fXXYG0LGgZq5kuWz1+KeIKO6QaGA2S+LJDrOr5+te/vrJQrHIfX7aIx7s3WYH0i1/8Yv76n/5Sz7JHy083ruxeaF4guuz9z7z7piJA2T3B85///NJVWbu8P+7Sr+z+rnjvVHngjGjHof69YEQl0lUCBAgMQsB8MogyaSQBAgQI1BQwv9UEszuBhAUERhMurq4R6IGAwGgPiqAJBFIUGOobmrIPTOusNlU1rNBlSC3GVxeB0VitMj4Qn4RZlgU1ysZ92Ye7ZStNlYXa6qwSeskll+QhkViBabItWwWrzuv0hBNOyGJVpskWqwtF0G/RKquTfcMvHqf78pe/fOv4eYHRspBunWBlXKDsHLFS7FFHHbWty129Pp785CfnK25OtmWPNy2rTTFIO8+wy9diWaCgzkpqxXF1j3vcI1/F9hrXuMYMQYzlCCFNtkWB4zK74qp7e+yxR3beeedlO++8c7578edNVggtnmPTj1Ku8/oWGK2jZd91CwiMzhetO3eUzbfxpYtYlfGWt7xl7dJFsD/mngjAx/+vs8XKkfGlknj0eTyqetlWFs6M1apjRfdNbSkHRsM0xstHPvKR7AlPeEKtYPCkHvElqhgbESKdt9L3dO2KK4XX+RLW5DzFc8xbhbbs/m7eKqHF8RUreUY4Mla3nWzzwstd3R9HO7r0K7u/iy/0xBcJbfMFhvr3AjUlQIAAgfkC8be64t8n2vYyn7Qt7PwECBAgsAkB89sm1F2TQD8FBEb7WRetIpCKgMBoKpXUDwI9ExjqG5riB6Z1g2plQcb48D9W2pneugypxXW7CIwWPwS+/e1vn51zzjnZda5zncqjs+xD57IPt8uc4xGgEUKbrIK46KI//vGP83Dr9GPL1xUYrToGFrXv4x//eHave90rC4/Y2go7TtpQrN08yy5eH2W1KXsNLRtUZaHgsiBsl6/FYqAgxmqET+52t7st607+8ze/+c0zq9TOC4wWQ1N1V8wLu3h9RPsi7BztizFx3eteNw/MHHHEETOrrC165PO8jhXrU9eiElhLOwmMtgTrtJUEBEbLmcpWOYwvX5xyyikLXYtfdomdV13xOFajfO9735u95CUvyT75yU9Wquv0TrGa9D/90z9l17/+9eceWxbOrPMFhNqNqnBA6oHRCcFvfvOb/P4x7iliXo4V8utsN73pTfPHzMccPm8ru5dsUt/i/WSMqU984hNZfBFkeive383bb157i/eRZYHRLu+Pu/Yr3t+t+8kFdcbXkPYd6t8LhmSsrQQIEOhaIJ5M8qEPfSiLLzLvueeenVzefNIJs4sQIECAQMcC5reOwV2OQI8FBEZ7XBxNI5CAgMBoAkXUBQJ9FBjqG5riB6bzHvm8yLz4oel97nOfLFbpiUdTTrYuQ2pxzbYDoxGOiBUN4w/Dk61KUKPM8VWvetXMY+V32223PHARqxhOtrIPguc9/rLsGmXHryswWgzCxWshgrP3ve99K79UI/iy3377ZXGu2OYFRosBwuJKkFUv+I53vCMPBE62eas9dvH6+PznP58/gvVnP/tZ3pwmfnHcr371q7xPEdqZbGUBhi5fi8VAwS677JKP7V133bVSqYrHlwVGy16LdV4byxpSFuh98YtfnD31qU9ddujMz6O+EQaPMMtkm7eyba0Td7CzwGgHyC6RPehBD8qDi3e84x1nNARGywdHcdXiqiH0st9pdb8stGi4xlz0b//2b9lb3/rW/F7wm9/8ZqXRveOOO2ZxX3KXu9yldP+LLrooD/P/6Ec/WjjHVbrYmnYaS2B0mivCo//xH/+RvfOd78ze9ra35UHSK664opJo3FM97WlPK11ttOxLL3E/88AHPrDSuSc7fec738nufOc7Z5deeunCe6ri/V2MrbjeNa95zUrXq/I+o8v74679ivdnZe9dKkGObKeh/r1gZGXSXQIECNQSiC89x5dj4t7j0EMPzZ773Odmu+++e61z1N3ZfFJXzP4ECBAgMAQB89sQqqSNBLoREBjtxtlVCIxVQGB0rJXXbwItCwz1DU3xA88mq/lUCfF1GVKLUlf5ILc4JIptXPTh5w9+8IN8paQLL7xw6zRNw19VVtcsC3zWCa21GRi94IILcovJ42jjw/Z4vO2+++5b+VVXDP3NC4wWw8kRMHnwgx+cXfnKV658rdgxwg4f+MAHto6pugJVG6+P4mpvsapljIl99tmnVp9i5yqPcO/ytVgMFNQN+FYJjH73u9/NwyHf+ta3trziMbEHHnhgbb+yA8pCGPe73/2ym9zkJrXOHyuynXXWWVn87phsTVaSrXXRNe081PltTd0f/Wl+8pOfZDe60Y2ymEfa2CJIfeKJJ2axSndsxtty5fhgOj6QjtDoZIvVkc8+++zsWte61tITFB9dHQecfvrp+WO2171FgPQLX/hC/vjuCJEuCpBe+9rXzvtQDA1Hm8p+1897DPi6+zDvfGMMjBYtJgHSuJd53etetzRAGvfnz3jGM7a9zov3wvF7IL6Ydb3rXa9WOeN+8u1vf3t2+eWXbx1X9qj04vuEsi+7LbpwlfcZXd4fd+1XvD9r8pSFWoVNZGfzWyKF1A0CBAgUBOIe6LGPfWz+r/ElrkMOOaTV4Kj5xBAkQIAAgRQFzG8pVlWfCDQTEBht5uYoAgSqCQiMVnOyFwECNQWG+oam+IFnk6BVlVVmugypRemqfJBbLHGdwGhZcKHpip1VbFYNfK56/KKXQ5X6V3k5HXbYYdkb3vCGfNd5gdHpfaqcs+o+867XxetjXX5l475sRc4q422RW53jqwQ+64ytsv4UVxOL8zVZlWxeO8oCQVXH1bL9Nh12Wta+yc+HOr9V7Z/9FgvEqp8nnXTS2pli5cA47yQoarxVJy5bbbPOY+XPP//87J73vOdMqO6P//iPszPPPDOLR0u3uf30pz/Nr/O85z0vu/jii7ddKlbcjrmjGHwtWxm1bshv3f0SGN0uGl+O+PSnP53X9/3vf/+2HeJ+68Mf/nAWAefprXi/sM5alX3Zp8n7hOk2VTl+Xfd3Ve6Pu/Zb9f5unfUd0rncTw2pWtpKgACBegLxhdLiF6OOOOKI/FH1615x1HxSrzb2JkCAAIFhCJjfhlEnrSTQhYDAaBfKrkFgvAICo+OtvZ4TaFVgqG9oih94Ngk9FlfQKVuZs07IrKxQdY+v8kFu8Tp9CYxGu4p1WDXwuerxi148XX4gvunAaBuvj3X5RY2K437Tr8VVAwVVjq/7u6HuRCAwasXHumMmpf3bWF30AQ94QHbyySdvC4pO3IZ6P9Vl3V/2spdlT3rSk9Z6yatc5SrZv/7rv859JPxaL5ZlWaxMedppp2VHH310FiHD6a1stdNYVTVWQI0vNk22P/iDP8jOPffcLFYb38QmMLpYPVaWfcQjHpF9+ctfntkx6vjGN74xX4FrsnUdeGzyPmG6E1WOX9f9ncDoJl7d7VzT/NaOq7MSIECgDwKvec1rsiOPPLK0KesOjppP+lBxbSBAgACBdQuY39Yt6nwEhisgMDrc2mk5gSEICIwOoUraSGCAAkN9Q7OOwGjxMYibDqnF8KnyQW5xmPUlMBofoH/kIx/J7na3u201cdXA56rHL3pJdvmB+BADo8teH+vyKxv3ZY8IXTVgWef4KoHPOmOrjRVTl003AqMCo8vGSMo/j0fFx+PL17HFCpZxrjvf+c4LTzfU+6l1GFU5R6zQGZaf+tSnquxea586q5TWOvGCnSMA+vCHPzy74oortvb60z/90+xf/uVfZgKF8cMTTjghe8ELXrC13zWvec3sYx/7WLbvvvuuqzm1ziMwupwrVtq63/3ul33ta1/b2vn6179+9olPfCLbY489tv5NYHS+pcDo8nE2lD3Mb0OplHYSIECgvkB8uSn+FhpPIyrb4u98MafH/eyqK46aT+rXxxEECBAg0H8B81v/a6SFBLoSEBjtStp1CIxTQGB0nHXXawKtCwz1DU0Xj9wO/Dohs7Ji1T1+yIHRssejrxr4XPX4RS+gdQUeq3wgXgyMtv1I7y5eH+vyixoV29tGwLLOa7GLwOgll1yS3fWud82+973vbQ3TNh9JX/b6bH2C2fAFhjq/bZht8JePeeNGN7pRFquMrrLd//73zyJ4uiwoOrmG8bZYu+xx8qvUZ/rYvffeO19ldOedd952ys997nPZ05/+9OyrX/1q9qtf/Sp/dH2E/nbdddeVLh8frh966KF5QHSyzVs59IMf/GAW4+m3v/2/t/RvetObsoMPPnilNkwfHKubxniN0OoBBxyQ3frWt8522GGH0vOnFBiN1/mzn/3s7Oyzz85+/etf52GHM844IzvwwANXto3aHnTQQVvnidf4Oeeck933vvfd+rd13gtVaXCT9wnT561y/Lr6VOX+eF3XqmIX+6x6f1f1OqntZ35LraL6Q4AAgVmBV7ziFdmxxx67kOXKV75yHhz9y7/8yzxg2mQznzRRcwwBAgQI9F3A/Nb3Cmkfge4EBEa7s3YlAmMUEBgdY9X1mUAHAkN9Q1P8wPNv//Zvs2c+85m1xN785jdnhxxyyNYxm17VMBpS5YPcYifrrDD6gx/8IIsw3oUXXrh1mle+8pXZUUcdVcsudi4GIMpWzFo18Lnq8Ys6VSdAOO88xUfNzgvlPe5xj8te+9rXbp3mPve5T/aud70ru/rVr17bvcoBXbw+ivW/7nWvm8WqpPvss0+VJs7s8+QnPzn7x3/8x4U+q9arzvGrBgqqHB+hlgiifetb39rqd6xYt46QS5zw85//fPZHf/RH2c9+9rOt868zkFq7yBs4YKjz2waokrrkSSedlMWKk023WFUwzlE1KDq5jvE2XzyCkvEo+pe//OUzO93gBjfYthpnlbr96Ec/yn7+85/P7Fr2OPiye5Wy1dCrXLNsn1e96lX5o+knW9lK9fGzSy+9NP+CQKxaOdnmrUbapC1l4dVFq5imFBgtu6+NAOnzn//8JpQzx1x00UX5qvkx3ibbu9/97mz//fff+u/3ve992Z/8yZ9s/Xfbq8c2eZ8w3akqx9e5X5qHXPX+uGu/KvdnKw+cBE9gfkuwqLpEgACBKYHLL788u8lNbjJ3ldFprFWCo+YTw44AAQIEUhQwv6VYVX0i0ExAYLSZm6MIEKgmIDBazcleBAjUFBjqG5riB56Pfexjs1NPPbVW74shtbIP74sfFtddpa/4Qeiy46t8kFvsZJ3AaKyuFf2M4Nhka2IXx77kJS/Jnva0p22dJx7Red55582s8LVq4HPV4xcNiO985zt5ICiCHJMtQpwPechDKo+jH//4x/mqYZ/5zGfyw8oP4gAAIABJREFUY+bVt2h14xvfOF/hbJdddql8rTo7dvH6KAtSNAkkRugnVkP70Ic+tHBMdvlaXDVQUOX4CHJGyCRCtpMtAi4RdKmzHX744dl73vOe/BG5t73tbfNVP+50pztll112WbbffvtlsZLpZGsSrK/Tlr7tO9T5rW+OQ2rPKquLxqqBJ598cu2g6MTHeJs/UuL30T3vec/sy1/+8tZO8Xj6M888M1/xs+72/ve/P//9Ob1i57zzlc1V6/pd+I53vCO/p5ps8wKjZYHZZfeDdUy++MUv5l8QmF5VN+aBWHXzWte61rZTpRQYLbuvLVulvI7nZN+y+8RiYLTsyxl17yXrtK3J+4Tp81c5vsv74679qtyf1anHWPY1v42l0vpJgMCYBeKLXU984hNrETz+8Y/PH1Uff9+qsplPqijZhwABAgSGJmB+G1rFtJdAewICo+3ZOjMBAlkmMGoUECDQisBQ39AUP/AsWx10EdhPf/rTLMIFn/rUp7Z2KwsQFFcBjGDDueeem93hDneoVI9iUHBZQKDKB7nFC9cJjMax8QfdF7zgBVunqWsXBxZXDop/i/BGrJA4/QjUVQOfqx6/qEhlQcVYAe2UU06pVNvYqeoqTMXVOON1F+HKBzzgAZWvFTu+7GUvy571rGflj9KNMEiMwwj8FgM3Xbw+imHZaF+TVb3KHs1etuptl6/FVQMFVY8vrjxb9hpaNEDKajB5zHFZiKZJQCuCXrEibqywFo9bjv/FmNt3331rjd1N7DzU+W0TVqlc83nPe17+mMQ6W4zvv/7rv85XElxlM97m6xUf7R17rvJI9rJVJa9ylavkj6W/y13uMtOQsvu9W9ziFtmHP/zhbKeddlql5Nvup2IMxdweq0wWt/PPPz8PzcYKTpPtz//8z7NY7T5Wamq6RRj1KU95SvbSl7505hSxave8D/1TCoxGp+P1e+KJJ271///9v/+XRag4VgteZYsvdNzrXvfK73ljK3sPUDYWn/CEJ+Srppf8kXhucyL0G+290pWulMV9+V577ZXXr/jI1ybvE6YvWuX4Lu+Pu/aren+2yrhJ8VjzW4pV1ScCBAhsF7jhDW9YaZXR4pFHHnlkfl+87FH15hOjjgABAgRSFDC/pVhVfSLQTEBgtJmbowgQqCYgMFrNyV4ECNQUGOobmuIHnvOCAvM4iqtTzTt+lcdGlwW2+hAYLQsvvv3tb6/1KOyysEFZ4HbVwOeqxy97ORTH0Z577pmHSG50oxstOzT/eTGkMK++Zaur1Q2K/PCHP8we+MAHZhdccMFW2+YFDLt6fRRX6a3rFx0ptnWeYZevxVUDBVWPL4aorn3ta2cf+9jHslve8paVxl8xgHTd6143X7F0n332yY+PgHGEoCdb/J6L13+sRFd1i1DXoYceurV7zBnnnHNOFqsx9n0b6vzWd9e+tq/u6qL3vve985DZqkHRiYfxVj4yyr5gEqtrx++63XffvfFwKs6/caJ5X1oo2ze+OBNfwKgT6ptu7H/9139lMYa+9KUvbf3zoi+d/M///E928MEHZ2ecccZMn9/4xjdmhxxySGOH+KLOwx/+8OyKK67YOseyuTi1wGhZGDfmuZiLy1ZYrYJdFsSNL0zEl8Z23HHHrVOUrR57gxvcIPvoRz+aRR2qbHGO5z73uVkE3idbcT6f/HuVwOeia1Y9vqv74679qt6fVanbmPYxv42p2vpKgMCYBeLL03/xF3/RiCC+AHXEEUfk9+PzgqPmk0a0DiJAgACBnguY33peIM0j0KGAwGiH2C5FYIQCAqMjLLouE+hCYKhvaIofZIbVgx/84Oxtb3vb0sebxmpT+++/fx5WmGzzVt4rW8Gv6spBcf4IVU2vJtWHwGjZaluxUuX73ve+7Pd///eXDruy0MO8oNuqgc9Vj1/WmbLHuD7nOc/JTjrppKUhkq9//evZ3e9+95kVGObVtyx4ECtgxXidfpztova++MUvzp7+9KfP7HLqqafmqz0Wt65eH2Uhjap+0eYywz68FlcNFFQ9/hvf+EYe3rz00ku3SviYxzwme/WrX710xbkIYR199NHZa1/72rm/xyLIFCvaxQpeky1WU4yAUZUQTTyWNlY8m36M9K1vfes8VF3ld8Wy11/bPx/q/Na2S6rnjwBgrGyzbIsVA+N3/LqCopPrGW/l8mXzbPyee93rXrd0nl1Uy7Lz7r333vkqozvvvPPMoWVzTczBsQp8rOIYqzrW2eI+KO4FX/Oa12wdVuWLS5/97GfzkOn0o+OjHW95y1vy0Gfd8OqnP/3pfLX86fNFg17xilfk88O8LbXA6Lww7oEHHpjXKMKXdbeyIO5f/dVf5V8UKm4f+MAH8hXjp0O78YjWeLRrldVjy8bFQx/60Oz000+fWbU/rls18Dmvv1WP7+r+ONrZpV/V+7O64yX1/c1vqVdY/wgQIPC/Ar/85S/zsOf03w/q2sQ98eGHH54/9SG+JDa9mU/qatqfAAECBIYgYH4bQpW0kUA3AgKj3Ti7CoGxCgiMjrXy+k2gZYGhvqEpC8QFVQRGjjvuuLkf/scfQGMFqOmQVRjMW2Ezgn7xLfnXv/71W5WIcOTZZ5+d3fGOd5xbnQgnxOqPX/va12b2qRsYjTBhrEL4O7/zO3OvVfzg//rXv372iU98Ittjjz3mHhOP/D7mmGNmfh4fdse1FgXJ4kP5448/Povw4vQWwYR4/GaxnasGPlc9ftnLZ16QM8bHYYcdNje8EY/n/rM/+7PsIx/5SOX6loX3YizFamPLVms877zzsgc96EEzoZBFj9Tt6vURr6cIuZx11lkzDi960Yuypz71qQvDLxFGfNjDHpZ95jOf2To2gjNnnnlm9pCHPGRb6bp8La4aKKhzfNnKd1G/ZzzjGXP9wiLCxo961KO2Aiplv8fmPao4VrOL3wFXv/rV575Eyn5Xxs7LgkjLXnNd/nyo81uXRqlcK+aKm9zkJlmsxDxvi7B0BL7qrLBbx8d4K9cqrnQcTvHY9rjnWGUrW7k0zhchu0c+8pHbTl32pYvYKeabF77whdnNb37zSs2JuSvCou9+97tn9q+yanj8Tv67v/u77JnPfOa2a0Vw9fnPf372e7/3e0vb8Zvf/CY77bTT8lBo3JdNbxHyf8c73pFd4xrXqHzfGDtGf+LLVPO2slW+y1aWX9r4lnYoC13GpW5605vm96zxpbIqweCY+1760pfm4fPpAOiiVUPn3QvF75s4z6LQaNn9ZNwLxZMQopbFrWrgcx5z1eO7vD/u0q/O/VlLQ3WQpzW/DbJsGk2AAIFGAvGFqqc97WmNjp0+KIKj8bfU+ELxJDhqPlmZ1QkIECBAoIcC5rceFkWTCGxIQGB0Q/AuS2AkAgKjIym0bhLoWmCob2jmBeLC79GPfnS+alRxBbxYzS9W/PnQhz40w7xsRb/4EP2AAw6YOSYeWR4h0lipbNowPriPINexxx6b/fd///e2ci4LjL7qVa+aWRUqAoXvec97sv3222/u0LjooovyldLiQ+fJtiw4G+GaWHkpVvWZ3uKD9VjdsNiv2OcrX/lKduSRR+aP2Zzebnazm+XnufGNb7ytjasGPlc9vsrr6Zvf/Gb+oXwx3FsW3ogP0D//+c9nBx100Myqi5PrLKtvWWAlggHxKNKnPOUp24Ii8SF6BHHjj+zToZBlq5N2+fqYF9KIMGg80mzXXXedKUMEXd71rndlRx111LaVK5atyNXVa3HVQEGd48seaxxgEeg++eSTt/0e+/nPf55FILe4ytm8FZbLVgmN8//hH/5hHhqN4HtxHrjwwguz+L14wQUXzNSuzuqkVV57be8z1PmtbZcUz/83f/M3+eMPy7aYH+Pn615RtHgt4227ftmK5mWP9W46JuNLLjEfT2/zVqmO+TTC8hGmLNvid2IEMGMF0LjH22GHHfLdYu6N39PxxY24P/rgBz+47fBF90HFnctWJ53sc7WrXS2/z4r5ca+99toWcIxAdMwv8ejyiy++uHE7UlthdAIRq4mGX9l2vetdL1/tKr6IFbZxfx1b3NfF/XPc477hDW/I/xdjZXpbds8V+867F4ovj8V7kmIgOa4bXzqK9hZrueheqGrgc95rqs7xXd4fd+VX5/6s6e+lFI8zv6VYVX0iQIBAucA6VhmdPnMER+OpOPElmuLfhuJ+yEaAAAECBIYu4P3S0Cuo/QTWJyAwuj5LZyJAYLuAwKhRQYBAKwJDfUNT/MAzPgCOEMD0Hxxvf/vbZ7e5zW2yCKjFipvxYXBxi31iRcPiHy6n9ysLLU5+fsMb3jBfHfKqV71qdskll+RhyulgXwSsInQQoc/YlgUKI4hw//vff6YfcVx80B3niQ+cIyAxHYaNx0Xd4x73yCLkNb3F6oHxGM5Y2SjCrcVV1eZ9EBzniGOjXzvttFMWgY94xGsEJorbstVWVw18rnp81RfNvMe6Rkggxsi+++670GFynWX1XRQUiXPEqqF3utOd8pBIrFJ77rnnzqxwNblOrKIbK5HNW3m2y9dHtKns0a2TtkaQOMbnvNfIZL8qYcSuXourBgrqHj9v/BXHRISVY0XW6VXPYp9lYaVF559+rf/617/Ow1D/+Z//ue2lEwGq+D12q1vdqurLauP7DXV+2zjcwBoQIer4PVNcXTTmvAhWRwCwi81426788Y9/PP8CSqwGOtnmPda7SY0uu+yy7J73vOfMFzgWPRo+7mdi9dFYvXFd24477pi9733vy+8Vqm7xQXx8SSS+JLRoi1UtJ/P89773vW2riU4fG/cP73znO7M999xzaTNSDYzGe4AIZz796U9falBnhyqrpi+7F4r76RirsYp/jMNzzjlnZtX4SXviSxxRx6h92VYn8LmO47u6P+7Kr+79WZ1xkvK+5reUq6tvBAgQ2C4Qq++XrYi/ilXco19++eUzpxAYXUXUsQQIECDQFwHvl/pSCe0gsHkBgdHN10ALCKQsIDCacnX1jcAGBYb6hqb4gWk8Uv7888/f9qj0RbQRUHvTm96UxSPcl22f+9zn8seWfvvb316269bPI6wSq43GH1pjxaLYlgUK5602ODlp2ePm5z12erqh0c+DDz54W9tj9cF4pHjY1d1iNdJwj1W55m2rBj5XPb5OnyIoF4+U/clPflL5sHikboQ7qwaC48QRGj3++ONrjdXpBsXjwWK1vEWPOO369RHti8BMBHHKVtZdBvqIRzwiD85EkGLZ1sVrcdVAQZPjm/QrrPbYY4/srLPOyvbZZ5+FdE3PHyeNsGis7rrotb6sbpv4+VDnt01YDfmaxd93MfeeeOKJeVCxy814m9WOe5MnPelJ2ctf/vKtHywKczatVaxWFKuqT2/xyPhYnbvkj3T56pHxWPgIrq663eEOd8jvI2PFyrrbosfK1z1XrKwf/a3yOPs4d6qB0ehbjLu4n3vUox61bRXzuq7hGavKxn1y2VgqO1/cD8b+v/jFL+peLg8dL/sSW9eB0ehEV/fHca22/Zrcn9UuZIIHFMf/9Pgu/qzstdL035oeFyWo+ppNsFy6RIAAgZUF4n45vhxf529jTS4qMNpEzTEECBAg0DcBfw/sW0W0h8DmBARGN2fvygTGICAwOoYq6yOBDQgM9Q1N8QPTCDPFYx8jmBArC02v8llkjaBdPM4zggzx+M+qW4Qrn/zkJ+cf5i7b4twR6ovV+w477LDKgdE476IPZmOlqXiEZfHRurHyVHxA/bGPfay0afGo3liRsmyLPwa/7GUvy8MTxcdwlu0ffpNHqEf/Fm2rBj5XPX5ZnYo/r1PjGGcnnXRS/gjbqoHgyfUmjyKNUMuXv/zlSs2MgG4EFyIEtexD0E28PqIT4ffUpz41O+OMMyr36aUvfWn+2l3Wp+kT1qlTk9fiqoGCpsdH2DbCT/F6rLI98YlPzF/XVUNCcf7nPOc5+e/J4iql865X9xpV2t3VPkOd37rySeE6049MjHkxgqJdrSha9DPeZkUuvfTS7K53vWsWq5lPtnmPi19lLMYXXmLlxukVi/bee+98ZfSdd9557qm/8Y1v5PeCsQJ71d+Hk5PFfBwh1VjdPr40ssoWK+PGKk4R+KxyDzZ9rTvf+c7ZP/zDP2SxKmWdOTTlwOjEJ1YePvXUU/M58vvf/36tEsV7g7h3iPm46vxavEepcy9U533JJgKjk/u7qu+BVrk/bnIvWcev6f1ZrQGU4M51fr/0uftNA6hdHxeG6wriNm27NvzfSFaL/7XgsF6HdZq2da64V/7qV7/a6q/1Y489Nv/7xLyV1Vu9uJMTIECAAIE1Cfh74JognYZAAgICowkUURcI9FhAYLTHxdE0AkMWGOobmrJA3P7775+X4rvf/W4eiIpHt1988cX5v8WjxeNxnRHefMxjHjPzSPc69Yug30UXXZSdcsop+YqK3/rWt7bOHyv9xUqJRx11VL4i32SrGxiN4yIQF4HTeCxl8fHQ81YLjaDBP//zP2evfOUrsy996UszAYgINYTHvEeYxzXjw/X3vve92Vvf+tbsox/96MwH7Ne73vWyu9/97nn/Ity3LCg66fuqgc9Vj69T28m+82ocP4+QSKyiOV3jJvWdXCtWGLvwwgvzUMPZZ5+dXXLJJVth5xizu+22WxYBm8MPPzxfeapqMGVTr49Jv2Il3lhdN4KjX/ziF/OxNXkdxuskxlCs/lWnT8VatvlaXDVQsOrxESCK1/npp5++zS9+jz3sYQ/LHve4x838nqkz1uNxuNHGCEp94QtfmHmtX+c618lXy3v84x+fPfShD238u7JOe9rad6jzW1seKZ43Vop817velQdFY9XwTW7G26x+3HMcdNBBM/8YocgIoa9zi3uf+J0Yc+j0Fr8/Y75etv3qV7/KPv7xj+ePCI97n5iHiwHDye/FAw88MP+9eLOb3axWQHNZG+Ln8UWnCHLG3PnhD384v/crtiM+TI9waNzvPvjBD14YiF10zTEERqfvsyLsEHPeeeedl33mM5/J3ydMh4QjcBj3JnG/dcABB2SxSvGiVdyr1DP2ueyyy/J77xiL0YYf//jHW4fGffVtb3vb7LGPfWyt++pNBUaj4V3eH7flt+r9WdXap7ZfKoHR1OqiPwQIEEhFIL6o86xnPStf1dRGgAABAgSGJuDvgUOrmPYSaE9AYLQ9W2cmQCDLBEaNAgIEWhHwhqYVViclQIAAgQ0LmN82XIAOLv/Zz342u81tbtPBlZZfwnhbbmQPAgQIEBiegMDo8GqmxQQIEBiawDOe8Yx81X0bAQIECBAYmoC/Bw6tYtpLoD0BgdH2bJ2ZAAGBUWOAAIGWBLyhaQnWaQkQIEBgowLmt43yj+7ixtvoSq7DBAgQGIVAcX672tWuNtPvWH12eiv+d/ysyr9V2WeVc42iWDpJgACBAQnssMMO2ROe8ITsuOOOy3baaacBtVxTCRAgQIDA/wn4e6DRQIDAREBg1FggQKBNASuMtqnr3ARGLOANzYiLr+sECBBIWMD8lnBxe9g1462HRdEkAgQIEFhZIIX5re0watPzd31cDIZ1BXyd6/9eWl3Xsen11EzN6rz+X/KSl2TnnHPOynPIohN8//vfz3bcccdWr+HkBAgQIECgbYEU3i+1beT8BMYiIDA6lkrrJ4HNCAiMbsbdVQkkL+ANTfIl1kECBAiMUsD8Nsqyb6zTxtvG6F2YAAECBFoUML+1iOvUBAgQ6KHAt7/97Wz33XfPfvOb37TaurLwc6sXdHICBAgQINCCgPdLLaA6JYGBCgiMDrRwmk1gIAICowMplGYSGJqANzRDq5j2EiBAgEAVAfNbFSX7rEvAeFuXpPMQIECAQJ8EzG99qoa2ECBAoH2BxzzmMdlpp522tgv97u/+bnbsscdmL3rRi2bOKTC6NmInIkCAAIENCni/tEF8lybQMwGB0Z4VRHMIJCYgMJpYQXWHQF8EvKHpSyW0gwABAgTWKWB+W6emcy0TMN6WCfk5AQIECAxRwPw2xKppMwECBJoJXHzxxdlee+2VXXHFFc1OMHVUBEWPOeaY7Ljjjst22mmnzHyyMqkTECBAgEAPBcxvPSyKJhHYkIDA6IbgN3DZmeDeBq7vkgQIECBAYGWByTe5vaFZmdIJCBAgQKCHAua3HhYl4SYZbwkXV9cqCRx22GHZG97whkr7rrpTBBA++tGPZre73e1WPZXjCRBYImB+M0QIECAwHoF13M9d7WpXy4Oiz3zmM/Og6GQzn4xnHOkpAQIExiRgfhtTtfWVwGIBgdHxjBCB0fHUWk8JECCQrIDAaLKl1TECBAgQyDIrmBgFnQr4A3Gn3C7WQ4F1BAyqdktgtKqU/QisLmB+W93QGQgQIDAEgVVXF42g6NFHH50961nPmgmKTvpuPhnCKNBGAgQIEKgrYH6rK2Z/AukKCIymW9tizwRGx1NrPSVAgECyAgKjyZZWxwgQIEBAYNQY6FjAH4g7Bne53gkIjPauJBpEYC0C5re1MDoJAQIEei9w6KGHZm9605tqt3OHHXbIjjrqqOzZz352aVB0ckLzSW1aBxAgQIDAAATMbwMokiYS6EhAYLQj6B5cRmC0B0XQBAIECBBYTUBgdDU/RxMgQIBAvwX8wa7f9UmtdcZbahXVHwIECBAIAfObcUCAAIH0Bb7yla9ke++9d+2OPulJT8qOP/747AY3uMHSY80nS4nsQIAAAQIDFDC/DbBomkygJQGB0ZZgnZYAgVxgJqg8CXqxIUCAwKoC3tCsKuh4AgQIEOijgPmtj1VJt03GW7q11TMCBAiMWcD8Nubq6zsBAmMROPjgg7O3vOUtlbobK4o+/vGPrxwUnZzUfFKJ104ECBAgMDAB89vACqa5BFoUEBhtEdepCRAQGDUGCBBoR8AbmnZcnZUAAQIENitgftus/9iubryNreL6S4AAgXEImN/GUWe9JEBgvAIXX3xxttdee2VXXHHFQoSrXvWqeVA0Hj1fZUXR4snMJ+MdY3pOgACBlAXMbylXV98I1BMQGK3nZW8CBOoJWGG0npe9CRCoKOANTUUouxEgQIDAoATMb4Mq1+Aba7wNvoQ6QIAAAQIlAuY3w4IAAQJpC1RZXfTYY4/NTjjhhOyGN7xhYwzzSWM6BxIgQIBAjwXMbz0ujqYR6FhAYLRjcJcjMDIBgdGRFVx3CXQl4A1NV9KuQ4AAAQJdCpjfutR2LePNGCBAgACBFAXMbylWVZ8IECDwvwIXXXRRdstb3rJ0ddGrXOUq2eMe97h8RdFddtllZTLzycqETkCAAAECPRQwv/WwKJpEYEMCAqMbgndZAiMREBgdSaF1k0DXAt7QdC3uegQIECDQhYD5rQtl15gIGG/GAgECBAikKGB+S7Gq+kSAAIH/FXjkIx+ZvfWtb93Gccwxx+RB0V133XVtVOaTtVE6EQECBAj0SMD81qNiaAqBDQsIjG64AC5PIHEBgdHEC6x7BDYl4A3NpuRdlwABAgTaFDC/tanr3EUB482YIECAAIEUBcxvKVZVnwgQIJBlF154YXaLW9xihiIePX/88cevNSg6uYD5xKgjQIAAgRQFzG8pVlWfCDQTEBht5uYoAgSqCQiMVnOyFwECNQW8oakJZncCBAgQGISA+W0QZUqmkcZbMqXUEQIECBCYEjC/GQ4ECBBIU+DhD394dsYZZ2RXvvKVsyOOOCJfUXS33XZrrbPmk9ZonZgAAQIENihgftsgvksT6JmAwGjPCqI5BBITEBhNrKC6Q6AvAt7Q9KUS2kGAAAEC6xQwv61T07mWCRhvy4T8nAABAgSGKGB+G2LVtJkAAQKLBS666KJs3333zQ4//PDshBNOaDUoOmmJ+cSoJECAAIEUBcxvKVZVnwg0ExAYbebmKAIEqgkIjFZzshcBAjUFvKGpCWZ3AgQIEBiEgPltEGVKppHGWzKl1BECBAgQmBIwvxkOBAgQSE/grLPOym51q1tlN77xjTvrnPmkM2oXIkCAAIEOBcxvHWK7FIGeCwiM9rxAmkdg4AICowMvoOYT6KuANzR9rYx2ESBAgMAqAua3VfQcW1fAeKsrZn8CBAgQGIKA+W0IVdJGAgQI9F/AfNL/GmkhAQIECNQXML/VN3MEgVQFBEZTrax+EeiHgMBoP+qgFQSSE/CGJrmS6hABAgQIZFlmfjMMuhQw3rrUdi0CBAgQ6ErA/NaVtOsQIEAgbQHzSdr11TsCBAiMVcD8NtbK6zeB7QICo0YFAQJtCgiMtqnr3ARGLOANzYiLr+sECBBIWMD8lnBxe9g1462HRdEkAgQIEFhZwPy2MqETECBAgIAvdBoDBAgQIJCogPdLiRZWtwg0EBAYbYDmEAIEKgsIjFamsiMBAnUEvKGpo2VfAgQIEBiKgPltKJVKo53GWxp11AsCBAgQmBUwvxkR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mAw9exAAAgAElEQVQ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OA+WQMVdZHAgQIjE/A/Da+musxgXkCAqPGBgECbQoIjLap69wERizgDc2Ii6/rBAgQSFjA/JZwcXvYNeOth0XRJAIECBBYWcD8tjKhExAgQIBAlmXmE8OAAAECBFIUML+lWFV9ItBMQGC0mZujCBCoJiAwWs3JXgQI1BTwhqYmmN0JECBAYBAC5rdBlCmZRhpvyZRSRwgQIEBgSsD8ZjgQIECAwDoEzCfrUHQOAgQIEOibgPmtbxXRHgKbExAY3Zy9KxMYg4DA6BiqrI8ENiDgDc0G0F2SAAECBFoXML+1TuwCUwLGm+FAgAABAikKmN9SrKo+ESBAoHsB80n35q5IgAABAu0LmN/aN3YFAkMREBgdSqW0k8AwBQRGh1k3rSbQewFvaHpfIg0kQIAAgQYC5rcGaA5pLGC8NaZzIAECBAj0WMD81uPiaBoBAgQGJGA+GVCxNJUAAQIEKguY3ypT2ZFA8gICo8mXWAcJbFRAYHSj/C5OIF0Bb2jSra2eESBAYMwC5rcxV7/7vhtv3Zu7IgECBAi0L2B+a9/YFQgQIDAGAfPJGKqsjwQIEBifgPltfDXXYwLzBARGjQ0CBNoUEBhtU9e5CYxYwBuaERdf1wkQIJCwgPkt4eL2sGvGWw+LokkECBAgsLKA+W1lQicgQIAAgSzLzCeGAQECBAikKGB+S7Gq+kSgmYDAaDM3RxEgUE1AYLSak70IEKgp4A1NTTC7EyBAgMAgBMxvgyhTMo003pIppY4QIECAwJSA+c1wIECAAIF1CJhP1qHoHAQIECDQNwHzW98qoj0ENicgMLo5e1cmMAYBgdExVFkfCWxAwBuaDaC7JAECBAi0LmB+a53YBaYEjDfDgQABAgRSFDC/pVhVfSJAgED3AuaT7s1dkQABAgTaFzC/tW/sCgSGIiAwOpRKaSeBYQoIjA6zblpNoPcC3tD0vkQaSIAAAQINBMxvDdAc0ljAeGtM50ACBAgQ6LGA+a3HxdE0AgQIDEjAfDKgYmkqAQIECFQWML9VprIjgeQFBEaTL7EOEtiogMDoRvldnEC6At7QpFtbPSNAgMCYBcxvY65+93033ro3d0UCBAgQaF/A/Na+sSsQIEBgDALmkzFUWR8JECAwPgHz2/hqrscE5gkIjBobBAi0KSAw2qaucxMYsYA3NCMuvq4TIEAgYQHzW8LF7WHXjLceFkWTCBAgQGBlAfPbyoROQIAAAQJZlplPDAMCBAgQSFHA/JZiVfWJQDMBgdFmbo4iQKCagMBoNSd7ESBQU8AbmppgdidAgACBQQiY3wZRpmQaabwlU0odIUCAAIEpAfOb4UCAAAEC6xAwn6xD0TkIECBAoG8C5re+VUR7CGxOQGB0c/auTGAMAgKjY6iyPhLYgIA3NBtAd0kCBAgQaF3A/NY6sQtMCRhvhgMBAgQIpChgfkuxqvpEgACB7gXMJ92buyIBAgQItC9gfmvf2BUIDEVAYHQoldJOAsMUEBgdZt20mkDvBbyh6X2JNJAAAQIEGgiY3xqgOaSxgPHWmM6BBAgQINBjAfNbj4ujaQQIEBiQgPlkQMXSVAIECBCoLGB+q0xlRwLJCwiMJl9iHSSwUQGB0Y3yuziBdAW8oUm3tnpGgACBMQuY38Zc/e77brx1b+6KBAgQINC+gPmtfWNXIECAwBgEzCdjqLI+EiBAYHwC5rfx1VyPCcwTEBg1NggQaFNAYLRNXecmMGIBb2hGXHxdJ0CAQMIC5reEi9vDrhlvPSyKJhEgQIDAygLmt5UJnYAAAQIEsiwznxgGBAgQIJCigPktxarqE4FmAgKjzdwcRYBANQGB0WpO9iJAoKaANzQ1wexOgAABAoMQML8NokzJNNJ4S6aUOkKAAAECUwLmN8OBAAECBNYhYD5Zh6JzECBAgEDfBMxvfauI9hDYnIDA6ObsXZnAGAQERsdQZX0ksAEBb2g2gO6SBAgQINC6gPmtdWIXmBIw3gwHAgQIEEhRwPyWYlX1iQABAt0LmE+6N3dFAgQIEGhfwPzWvrErEBiKgMDoUCqlnQSGKSAwOsy6aTWB3gt4Q9P7EmkgAQIECDQQML81QHNIYwHjrTGdAwkQIECgxwLmtx4XR9MIECAwIAHzyYCKpakECBAgUFnA/FaZyo4EkhcQGE2+xDpIYKMCAqMb5XdxAukKeEOTbm31jAABAmMWML+Nufrd9914697cFQkQIECgfQHzW/vGrkCAAIExCJhPxlBlfSRAgMD4BMxv46u5HhOYJyAwamwQINCmgMBom7rOTWDEAt7QjLj4uk6AAIGEBcxvCRe3h10z3npYFE0iQIAAgZUFzG8rEzoBAQIECGRZZj4xDAgQIEAgRQHzW4pV1ScCzQQERpu5OYoAgWoCAqPVnOxFgEBNAW9oaoLZnQABAgQGIWB+G0SZkmmk8ZZMKXWEAAECBKYEzG+GAwECBAisQ8B8sg5F5yBAgACBvgmY3/pWEe0hsDkBgdHN2bsygTEICIyOocr6SGADAt7QbADdJQkQIECgdQHzW+vELjAlYLwZDgQIECCQooD5LcWq6hMBAgS6FzCfdG/uigQIECDQvoD5rX1jVyAwFAGB0aFUSjsJDFNAYHSYddNqAr0X8Iam9yXSQAIECBBoIGB+a4DmkMYCxltjOgcSIECAQI8FzG89Lo6mESBAYEAC5pMBFUtTCRAgQKCygPmtMpUdCSQvIDCafIl1kMBGBQRGN8rv4gTSFfCGJt3a6hkBAgTGLGB+G3P1u++78da9uSsSIECAQPsC5rf2jV2BAAECYxAwn4yhyvpIgACB8QmY38ZXcz0mME9AYNTYIECgTQGB0TZ1nZvAiAW8oRlx8XWdAAECCQuY3xIubg+7Zrz1sCiaRIAAAQIrC5jfViZ0AgIECBDIssx8YhgQIECAQIoC5rcUq6pPBJoJCIw2c3MUAQLVBARGqznZiwCBmgLe0NQEszsBAgQIDELA/DaIMiXTSOMtmVLqCAECBAhMCZjfDAcCBAgQWIeA+WQdis5BgAABAn0TML/1rSLaQ2BzAgKjm7N3ZQJjEBAYHUOV9ZHABgS8odkAuksSIECAQOsC5rfWiV1gSsB4MxwIECBAIEUB81uKVdUnAgQIdC9gPune3BUJECBAoH0B81v7xq5AYCgCAqNDqZR2EhimgMDoMOum1QR6L+ANTe9LpIEECBAg0EDA/NYAzSGNBYy3xnQOJECAAIEeC5jfelwcTSNAgMCABMwnAyqWphIgQIBAZQHzW2UqOxJIXkBgNPkS6yCBjQoIjG6U38UJpCvgDU26tdUzAgQIjFnA/Dbm6nffd+Ote3NXJECAAIH2Bcxv7Ru7AgECBMYgYD4ZQ5X1kQABAuMTML+Nr+Z6TGCegMCosUGAQJsCAqNt6jo3gRELeEMz4uLrOgECBBIWML8lXNweds1462FRNIkAAQIEVhYwv61M6AQECBAgkGWZ+cQwIECAAIEUBcxvKVZVnwg0ExAYbebmKAIEqgkIjFZzshcBAjUFvKGpCWZ3AgQIEBiEgPltEGVKppHGWzKl1BECBAgQmBIwvxkOBAgQILAOAfPJOhSdgwABAgT6JmB+61tFtIfA5gQERjdn78oExiAgMDqGKusjgQ0IeEOzAXSXJECAAIHWBcxvrRO7wJSA8WY4ECBAgECKAua3FKuqTwQIEOhewHzSvbkrEiBAgED7Aua39o1dgcBQBARGh1Ip7SQwTAGB0WHWTasJ9F7AG5rel0gDCRAgQKCBgPmtAZpDGgsYb43pHEiAAAECPRYwv/W4OJpGgACBAQmYTwZULE0lQIAAgcoC5rfKVHYkkLyAwGjyJdZBAhsVEBjdKL+LE0hXwBuadGurZwQIEBizgPltzNXvvu/GW/fmrkiAAAEC7QuY39o3dgUCBAiMQcB8MoYq6yMBAgTGJ2B+G1/N9ZjAPAGBUWODAIE2BQRG29R1bgIjFvCGZsTF13UCBAgkLGB+S7i4Peya8dbDomgSAQIECKwsYH5bmdAJCBAgQCDLMvOJYUCAAAECKQqY31Ksqj4RaCYgMNrMzVEECFQTEBit5mQvAgRqCnhDUxPM7gQIECAwCAHz2yDKlEwjjbdkSqkjBAgQIDAlYH4zHAgQIEBgHQLmk3UoOgcBAgQI9E3A/Na3imgPgc0JCIxuzt6VCYxBQGB0DFXWRwIbEPCGZgPoLkmAAAECrQuY31ondoEpAePNcCBAgACBFAXMbylWVZ8IECDQvYD5pHtzVyRAgACB9gXMb+0buwKBoQgIjA6lUtpJYJgCAqPDrJtWE+i9gDc0vS+RBhIgQIBAAwHzWwM0hzQWMN4a0zmQAAECBHosYH7rcXE0jQABAgMSMJ8MqFiaSoAAAQKVBcxvlansSCB5AYHR5EusgwQ2KiAwulF+FyeQroA3NOnWVs8IECAwZgHz25ir333fjbfuzV2RAAECBNoXML+1b+wKBAgQGINAyQfoY+i2PhIgQIDAyAR++9uZOMfIeq+7BMYtIDA67vrrPYG2BQRG2xZ2fgIjFfAB0EgLr9sECBBIXMD8lniBe9Y9461nBdEcAgQIEFiLgPltLYxOQoAAgdELCIyOfggAIECAwCgEBEZHUWadJFAqIDBqYBAg0KaAwGibus5NYMQCPgAacfF1nQABAgkLmN8SLm4Pu2a89bAomkSAAAECKwuY31YmdAICBAgQyLJMYNQwIECAAIExCAiMjqHK+kigXEBg1MggQKBNAYHRNnWdm8CIBXwANOLi6zoBAgQSFjC/JVzcHnbNeOthUTSJAAECBFYWML+tTOgEBAgQICAwagwQIECAwEgEBEZHUmjdJFAiIDBqWBAg0KaAwGibus5NYMQCPgAacfF1nQABAgkLmN8SLm4Pu2a89bAomkSAAAECKwuY31YmdAICBAgQIECAAAECBAgQIEAgcQGB0cQLrHsENiwgMLrhArg8gVQFfACUamX1iwABAuMWML+Nu/5d995461rc9QgQIECgCwHzWxfKrkGAAAECBAgQIECAAAECBAgMWUBgdMjV03YC/RcQGO1/jbSQwCAFfAA0yLJpNAECBAgsETC/GSJdChhvXWq7FgECBAh0JWB+60radQgQIECAAAECBAgQIECAAIGhCgiMDrVy2k1gGAICo8Ook1YSGJyAD4AGVzINJkCAAIEKAua3Ckh2WZuA8bY2SiciQIAAgR4JmN96VAxNIUCAAAECBAgQIECAAAECBHopIDDay7JoFIFkBARGkymljhDol4APgPpVD60hQIAAgfUImN/W4+gs1QSMt2pO9iJAgACBYQmY34ZVL60lQIAAAQIECBAgQIAAAQIEuhcQGO3e3BUJjElAYHRM1dZXAh0K+ACoQ2yXIkCAAIHOBMxvnVG7UJZlxpthQIAAAQIpCpjfUqyqPhEgQIAAAQIECBAgQIAAAQLrFBAYXaemcxEgUBQQGDUmCBBoRcAHQK2wOikBAgQIbFjA/LbhAozs8sbbyAquuwQIEBiJgPltJIXWTQIECBAgQIAAAQIECBAgQKCxgMBoYzoHEiBQQUBgtAKSXQgQqC/gA6D6Zo4gQIAAgf4LmN/6X6OUWmi8pVRNfSFAgACBiYD5zVggQIAAAQIECBAgQIAAAQIECCwWEBg1QggQaFNAYLRNXecmMGIBHwCNuPi6ToAAgYQFzG8JF7eHXTPeelgUTSJAgACBlQXMbysTOgEBAgQIECBAgAABAgQIECCQuIDAaOIF1j0CGxYQGN1wAVyeQKoCPgBKtbL6RYAAgXELmN/GXf+ue2+8dS3uegQIECDQhYD5rQtl1yBAgAABAgQIECBAgAABAgSGLCAwOuTqaTuB/gsIjPa/RlpIYJACPgAaZNk0mgABAgSWCJjfDJEuBYy3LrVdiwABAgS6EjC/dSXtOgQIECBAgAABAgQIECBAgMBQBQRGh1o57SYwDAGB0WHUSSsJDE7AB0CDK5kGEyBAgEAFAfNbBSS7rE3AeFsbpRMRIECAQI8EzG89KoamECBAgAABAgQIECBAgAABAr0UEBjtZVk0ikAyAgKjyZRSRwj0S8AHQP2qh9YQIECAwHoEzG/rcXSWagLGWzUnexEgQIDAsATMb8Oql9YSIECAAAECBAgQIECAAAEC3QsIjHZv7ooExiQgMDqmausrgQ4FfADUIbZLESBAgEBnAua3zqhdKMsy480wIECAAIEUBcxvKVZVnwgQIECAAAECBAgQIECAAIF1CgiMrlPTuQgQKAoIjBoTBAi0IuADoFZYnZQAAQIENixgfttwAUZ2eeNtZAXXXQIECIxEwPw2kkLrJgECBAgQIECAAAECBAgQINBYQGC0MZ0DCRCoICAwWgHJLgQI1BfwAVB9M0cQIECAQP8FzG/9r1FKLTTeUqqmvhAgQIDARMD8ZiwQIECAAAECBAgQIECAAAECBBYLCIwaIQQItCkgMNqmrnMTGLGAD4BGXHxdJ0CAQMIC5reEi9vDrhlvPSyKJhEgQIDAygLmt5UJnYAAAQIECBAgQIAAAQIECBBIXEBgNPEC6x6BDQsIjG64AC5PIFUBHwClWln9IkCAwLgFzG/jrn/XvTfeuhZ3PQIECBDoQsD81oWyaxAgQIAAAQIECBAgQIAAAQJDFhAYHXL1tJ1A/wUERvtfIy0kMEgBHwANsmwaTYAAAQJLBMxvhkiXAsZbl9quRYAAAQJdCZjfupJ2HQIECBAgQIAAAQIECBAgQGCoAgKjQ62cdhMYhoDA6DDqpJUEBifgA6DBlUyDCRAgQKCCgPmtApJd1iZgvK2N0okIECBAoEcC5rceFUNTCBAgQIAAAQIECBAgQIAAgV4KCIz2siwaRSAZAYHRZEqpIwT6JeADoH7VQ2sIECBAYD0C5rf1ODpLNQHjrZqTvQgQIEBgWALmt2HVS2sJECBAgAABAgQIECBAgACB7gUERrs3d0UCYxIQGB1TtfWVQIcCPgDqENulCBAgQKAzAfNbZ9QulGWZ8WYYECBAgECKAua3FKuqTwQIECBAgAABAgQIECBAgMA6BQRG16npXAQIFAUERo0JAgRaEfABUCusTkqAAAECGxYwv224ACO7vPE2soLrLgECBEYiYH4bSaF1kwABAgQIECBAgAABAgQIEGgsIDDamM6BBAhUEBAYrYBkFwIE6gv4AKi+mSMIECBAoP8C5rf+1yilFhpvKVVTXwgQIEBgImB+MxYIECBAgAABAgQIECBAgAABAosFBEaNEAIE2hQQGG1T17kJjFjAB0AjLr6uEyBAIGEB81vCxe1h14y3HhZFkwgQIEBgZQHz28qETkCAAAECBAgQIECAAAECBAgkLiAwmniBdY/AhgUERjdcAJcnkKqAD4BSrax+ESBAYNwC5rdx17/r3htvXYu7HgECBAh0IWB+60LZNQgQIECAAAECBAgQIECAAIEhCwiMDrl62k6g/wICo/2vkRYSGKSAD4AGWTaNJkCAAIElAuY3Q6RLAeOtS23XIkCAAIGuBMxvXUm7DgECBAgQIECAAAECBAgQIDBUAYHRoVZOuwkMQ0BgdBh10koCgxPwAdDgSqbBBAgQIFBBwPxWAckuaxMw3tZG6UQECBAg0CMB81uPiqEpBAgQIECAAAECBAgQIECAQC8FBEZ7WRaNIpCMgMBoMqXUEQL9EvABUL/qoTUECBAgsB4B89t6HJ2lmoDxVs3JXgQIECAwLAHz27DqpbUECBAgQIAAAQIECBAgQIBA9wICo92buyKBMQkIjI6p2vpKoEMBHwB1iO1SBAgQINCZgPmtM2oXyrLMeDMMCBAgQCBFAfNbilXVJwIECBAgQIAAAQIECBAgQGCdAgKj69R0LgIEigICo8YEAQKtCPgAqBVWJyVAgACBDQuY3zZcgJFd3ngbWcF1lwABAiMRML+NpNC6SYAAAQIECBAgQIAAAQIECDQWEBhtTOdAAgQqCAiMVkCyCwEC9QV8AFTfzBEECBAg0H8B81v/a5RSC423lKqpLwQIECAwETC/GQsECBAgQIAAAQIECBAgQIAAgcUCAqNGCAECbQoIjLap69wERizgA6ARF1/XCRAgkLCA+S3h4vawa8ZbD4uiSQQIECCwsoD5bWVCJyBAgAABAgQIECBAgAABAgQSFxAYTbzAukdgwwICoxsugMsTSFXAB0CpVla/CBAgMG4B89u469917423rsVdjwABAgS6EDC/daHsGgQIECBAgAABAgQIECBAgMCQBQRGh1w9bSfQfwGB0f7XSAsJDFLAB0CDLJtGEyBAgMASAfObIdKlgPHWpbZrESBAgEBXAua3rqRdhwABAgQIECBAgAABAgQIEBiqgMDoUCun3QSGISAwOow6aSWBwQn4AGhwJdNgAgQIEKggYH6rgGSXtQkYb2ujdCICBAgQ6JGA+a1HxdAUAgQIECBAgAABAgQIECBAoJcCAqO9LItGEUhGQGA0mVLqCIF+CZTcwPSrgVpDgAABAgTWIPDb387cTq/hjE5B4P8E3E8ZDQQIECAwBgH3U2Oosj4SIECAAAECBAgQIECAAAECdQQERuto2ZcAgboCAqN1xexPgEAlAQGHSkx2IkCAAIGBCwg4DLyAPW+++6meF0jzCBAgQGAtAu6n1sLoJAQIECBAgAABAgQIECBAgEBCAgKjCRVTVwj0UEBgtIdF0SQCKQgIOKRQRX0gQIAAgWUCAg7LhPx8FQH3U6voOZYAAQIEhiLgfmooldJOAgQIECBAgAABAgQIECBAoCsBgdGupF2HwDgFBEbHWXe9JtC6gIBD68QuQIAAAQI9EBBw6EEREm6C+6mEi6trBAgQILAl4H7KYCBAgAABAgQIECBAgAABAgQIzAoIjBoR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fjxDwAACAASURBV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YQFBEYTLq6uESBAgAABAgQIECBAgAABAgQIECBAgAABAgQIECBAgAABAgQIECAwHAGB0eHUSksJDFFAYHSIVdNmAgQIECBAgAABAgQIECBAgAABAgQIECBAgAABAgQIECBAgAABAgSSExAYTa6kOkSgVwICo70qh8YQIECAAAECBAgQIECAAAECBAgQIECAAAECBAgQIECAAAECBAgQIDBWAYHRsVZevwl0IyAw2o2zqxAgQIAAAQIECBAgQIAAAQIECBAgQIAAAQIECBAgQIAAAQIECBAgQGChgMCoAUKAQJsCAqNt6jo3AQIECBAgQIAAAQIECBAgQIAAAQIECBAgQIAAAQIECBAgQIAAAQIEKgoIjFaEshsBAo0EBEYbsTmIAAECBAgQIECAAAECBAgQIECAAAECBAgQIECAAAECBAgQIECAAAEC6xUQGF2vp7MRIDArIDBqRBAgQIAAAQIECBAgQIAAAQIECBAgQIAAAQIECBAgQIAAAQIECBAgQKAHAgKjPSiCJhBIWEBgNOHi6hoBAgQIECBAgAABAgQIECBAgAABAgQIECBAgAABAgQIECBAgAABAsMREBgdTq20lMAQBQRGh1g1bSZAgAABAgQIECBAgAABAgQIECBAgAABAgQIECBAgAABAgQIECBAIDkBgdHkSqpDBHolIDDaq3JoDAECBAgQIECAAAECBAgQIECAAAECBAgQIECAAAECBAgQIECAAAECYxUQGB1r5fWbQDcCAqPdOLsKAQIECBAgQIAAAQIECBAgQIAAAQIECBAgQIAAAQIECBAgQIAAAQIEFgoIjBogBAi0KSAw2qaucxMgQIAAAQIECBAgQIAAAQIECBAgQIAAAQIECBAgQIAAAQIECBAgQKCigMBoRSi7ESDQSEBgtBGbgwgQIECAAAECBAgQIECAAAECBAgQIECAAAECBAgQIECAAAECBAgQILBeAYHR9Xo6GwECswICo0YEAQIECBAgQIAAAQIECBAgQIAAAQIECBAgQIAAAQIECBAgQIAAAQIEeiAgMNqDImgCgf+/XTvWsRCGoSio/f+f3prmKY4g8nWmJ+CMKc9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QDDqjyBAgAABAgQIECBAgAABAgQIECBAgAABAgQIECBAgAABAgQIECBAgEADAcFogyUYgcBgAcHo4OW6GgECBAgQIECAAAECBAgQIECAAAECBAgQIECAAAECBAgQIECAAAECOQKC0ZxdmZRAooBgNHFrZiZAgAABAgQIECBAgAABAgQIECBAgAABAgQIECBAgAABAgQIECBAYJyAYHTcSl2IQCsBwWirdRiGAAECBAgQIECAAAECBAgQIECAAAECBAgQIECAAAECBAgQIECAAIFbBQSjt27evQmcERCMnnH2FQIECBAgQIAAAQIECBAgQIAAAQIECBAgQIAAAQIECBAgQIAAAQIECPwUEIz6QQgQ+FJAMPqlrncTIECAAAECBAgQIECAAAECBAgQIECAAAECBAgQIECAAAECBAgQIEBgUUAwugjlMQIEtgQEo1tsDhEgQIAAAQIECBAgQIAAAQIECBAgQIAAAQIECBAgQIAAAQIECBAgQOBdAcHou57eRoDAU0Aw6o8gQIAAAQIECBAgQIAAAQIECBAgQIAAAQIECBAgQIAAAQIECBAgQIBAAwHBaIMlGIHAYAHB6ODluhoBAgQIECBAgAABAgQIECBAgAABAgQIECBAgAABAgQIECBAgAABAjkCgtGcXZmUQKKAYDRxa2YmQIAAAQIECBAgQIAAAQIECBAgQIAAAQIECBAgQIAAAQIECBAgQGCcgGB03EpdiEArAcFoq3UYhgABAgQIECBAgAABAgQIECBAgAABAgQIECBAgAABAgQIECBAgACBWwUEo7du3r0JnBEQjJ5x9hUCBAgQIECAAAECBAgQIECAAAECBAgQIECAAAECBAgQIECAAAECBAj8FBCM+kEIEPhSQDD6pa53EyBAgAABAgQIECBAgAABAgQIECBAgAABAgQIECBAgAABAgQIECBAYFFAMLoI5TECBLYEBKNbbA4RIECAAAECBAgQIECAAAECBAgQIECAAAECBAgQIECAAAECBAgQIEDgXQHB6Lue3kaAwFNAMOqPIECAAAECBAgQIECAAAECBAgQIECAAAECBAgQIECAAAECBAgQIECAQAMBwWiDJRiBwGABwejg5boaAQIECBAgQIAAAQIECBAgQIAAAQIECBAgQIAAAQIECBAgQIAAAQI5AoLRnF2ZlECigGA0cWtmJkCAAAECBAgQIECAAAECBAgQIECAAAECBAgQIECAAAECBAgQIEBgnIBgdNxKXYhAKwHBaKt1GIYAAQIECBAgQIAAAQIECBAgQIAAAQIECBAgQIAAAQIECBAgQIAAgVsFBKO3bt69CZwREIyecfYVAgQIECBAgAABAgQIECBAgAABAgQIECBAgAABAgQIECBAgAABAgQI/BQQjPpBCBD4UkAw+qWudxMgQIAAAQIECBAgQIAAAQIECBAgQIAAAQIECBAgQIAAAQIECBAgQGBRQDC6COUxAgS2BASjW2wOESBAgAABAgQIECBAgAABAgQIECBAgAABAgQIECBAgAABAgQIECBA4F0Bwei7nt5GgMBT4BGMwiFAgAABAgQIECBAgAABAgQIECBAgAABAgQIECBAgAABAgQIECBAgACBNgJ/bSZZGCRq2IX7eITANAHB6LSNug8BAgQIECBAgAABAgQIECBAgAABAgQIECBAgAABAgQIECBAgAABAlMEohrMqGGn/CHuQaAgIBgtYHmUAAECBAgQIECAAAECBAgQIECAAAECBAgQIECAAAECBAgQIECAAAECBwWiGsyoYQ8u0acIdBEQjHbZhDkIECBAgAABAgQIECBAgAABAgQIECBAgAABAgQIECBAgAABAgQIECDwFIhqMKOG9acRIE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QjlgIAAABv9JREFU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CEaj1mVYAgQIECBAgAABAgQIECBAgAABAgQIECBAgAABAgQIECBAgAABAgQIECBAgEBdQDBaN3OCAAECBAgQIECAAAECBAgQIECAAAECBAgQIECAAAECBAgQIECAAAECBAgQIBAlIBiNWpdhCRAgQIAAAQIECBAgQIAAAQIECBAgQIAAAQIECBAgQIAAAQIECBAgQIAAAQJ1AcFo3cwJAgQIECBAgAABAgQIECBAgAABAgQIECBAgAABAgQIECBAgAABAgQIECBAgECUgGA0al2GJUCAAAECBAgQIECAAAECBAgQIECAAAECBAgQIECAAAECBAgQIECAAAECBAjUBQSjdTMnCBAgQIAAAQIECBAgQIAAAQIECBAgQIAAAQIECBAgQIAAAQIECBAgQIAAAQJRAoLRqHUZlgABAgQIECBAgAABAgQIECBAgAABAgQIECBAgAABAgQIECBAgAABAgQIECBQFxCM1s2cIECAAAECBAgQIECAAAECBAgQIECAAAECBAgQIECAAAECBAgQIECAAAECBAhECQhGo9ZlWAIECBAgQIAAAQIECBAgQIAAAQIECBAgQIAAAQIECBAgQIAAAQIECBAgQIBAXUAwWjdzggABAgQIECBAgAABAgQIECBAgAABAgQIECBAgAABAgQIECBAgAABAgQIECAQJSAYjVqXYQkQIECAAAECBAgQIECAAAECBAgQIECAAAECBAgQIECAAAECBAgQIECAAAECdQHBaN3MCQIECBAgQIAAAQIECBAgQIAAAQIECBAgQIAAAQIECBAgQIAAAQIECBAgQIBAlIBgNGpdhiVAgAABAgQIECBAgAABAgQIECBAgAABAgQIECBAgAABAgQIECBAgAABAgQI1AUEo3UzJwgQIECAAAECBAgQIECAAAECBAgQIECAAAECBAgQIECAAAECBAgQIECAAAECUQKC0ah1GZYAAQIECBAgQIAAAQIECBAgQIAAAQIECBAgQIAAAQIECBAgQIAAAQIECBAgUBcQjNbNnCBAgAABAgQIECBAgAABAgQIECBAgAABAgQIECBAgAABAgQIECBAgAABAgQIRAkIRqPWZVgCBAgQIECAAAECBAgQIECAAAECBAgQIECAAAECBAgQIECAAAECBAgQIECAQF1AMFo3c4IAAQIECBAgQIAAAQIECBAgQIAAAQIECBAgQIAAAQIECBAgQIAAAQIECBAgECUgGI1al2EJECBAgAABAgQIECBAgAABAgQIECBAgAABAgQIECBAgAABAgQIECBAgAABAnUBwWjdzAkCBAgQIECAAAECBAgQIECAAAECBAgQIECAAAECBAgQIECAAAECBAgQIECAQJSAYDRqXYYlQIAAAQIECBAgQIAAAQIECBAgQIAAAQIECBAgQIAAAQIECBAgQIAAAQIECNQFBKN1MycIECBAgAABAgQIECBAgAABAgQIECBAgAABAgQIECBAgAABAgQIECBAgAABAlECgtGodRmWAAECBAgQIECAAAECBAgQIECAAAECBAgQIECAAAECBAgQIECAAAECBAgQIFAXEIzWzZwgQIAAAQIECBAgQIAAAQIECBAgQIAAAQIECBAgQIAAAQIECBAgQIAAAQIECEQJ/AP2a+AYNg8ahgAAAABJRU5ErkJggg=="/>
          <p:cNvSpPr>
            <a:spLocks noChangeAspect="1" noChangeArrowheads="1"/>
          </p:cNvSpPr>
          <p:nvPr/>
        </p:nvSpPr>
        <p:spPr bwMode="auto">
          <a:xfrm>
            <a:off x="63500" y="-136525"/>
            <a:ext cx="1609725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B42DA250-2CF9-D0B2-3D9D-5559101C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475" y="1207068"/>
            <a:ext cx="5107185" cy="3063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sz="1600" b="1" err="1"/>
              <a:t>rx</a:t>
            </a:r>
            <a:r>
              <a:rPr lang="en-US" altLang="ko-KR" sz="1600" b="1"/>
              <a:t> =0</a:t>
            </a:r>
            <a:r>
              <a:rPr lang="ko-KR" altLang="en-US" sz="1600" b="1"/>
              <a:t>으로 떨어지는 순간 </a:t>
            </a:r>
            <a:r>
              <a:rPr lang="en-US" altLang="ko-KR" sz="1600" b="1" err="1"/>
              <a:t>n_state</a:t>
            </a:r>
            <a:r>
              <a:rPr lang="en-US" altLang="ko-KR" sz="1600" b="1"/>
              <a:t> = 1 </a:t>
            </a:r>
            <a:r>
              <a:rPr lang="ko-KR" altLang="en-US" sz="1600" b="1"/>
              <a:t>및 카운터 값 초기화</a:t>
            </a:r>
            <a:endParaRPr lang="en-US" altLang="ko-KR" sz="1600" b="1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F5E62A5-D21D-EFAF-A6B2-FAC34DEA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6" y="2010484"/>
            <a:ext cx="7954485" cy="31817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3352E88-9302-5684-9C4B-97FF3A705D4B}"/>
              </a:ext>
            </a:extLst>
          </p:cNvPr>
          <p:cNvSpPr/>
          <p:nvPr/>
        </p:nvSpPr>
        <p:spPr>
          <a:xfrm>
            <a:off x="672527" y="3519243"/>
            <a:ext cx="36576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4FCC46-1D3F-AB7C-227E-2DD4CE68877A}"/>
              </a:ext>
            </a:extLst>
          </p:cNvPr>
          <p:cNvSpPr/>
          <p:nvPr/>
        </p:nvSpPr>
        <p:spPr>
          <a:xfrm>
            <a:off x="3632475" y="1095861"/>
            <a:ext cx="5107185" cy="4987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ECA59E-7206-E48F-657C-8F3A81B50CC8}"/>
              </a:ext>
            </a:extLst>
          </p:cNvPr>
          <p:cNvSpPr txBox="1"/>
          <p:nvPr/>
        </p:nvSpPr>
        <p:spPr>
          <a:xfrm>
            <a:off x="4261125" y="5542343"/>
            <a:ext cx="4951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ko-KR" altLang="en-US" b="1"/>
              <a:t>다음 </a:t>
            </a:r>
            <a:r>
              <a:rPr lang="en-US" altLang="ko-KR" b="1" err="1"/>
              <a:t>clk</a:t>
            </a:r>
            <a:r>
              <a:rPr lang="en-US" altLang="ko-KR" b="1"/>
              <a:t> </a:t>
            </a:r>
            <a:r>
              <a:rPr lang="en-US" altLang="ko-KR" b="1" err="1"/>
              <a:t>posedge</a:t>
            </a:r>
            <a:r>
              <a:rPr lang="ko-KR" altLang="en-US" b="1"/>
              <a:t>에</a:t>
            </a:r>
            <a:r>
              <a:rPr lang="en-US" altLang="ko-KR" b="1"/>
              <a:t> </a:t>
            </a:r>
            <a:r>
              <a:rPr lang="en-US" altLang="ko-KR" b="1" err="1"/>
              <a:t>c_state</a:t>
            </a:r>
            <a:r>
              <a:rPr lang="ko-KR" altLang="en-US" b="1"/>
              <a:t>가</a:t>
            </a:r>
            <a:r>
              <a:rPr lang="en-US" altLang="ko-KR" b="1"/>
              <a:t> start</a:t>
            </a:r>
            <a:r>
              <a:rPr lang="ko-KR" altLang="en-US" b="1"/>
              <a:t>로 천이</a:t>
            </a: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4772F01E-A987-B94A-6E5A-8065BF108534}"/>
              </a:ext>
            </a:extLst>
          </p:cNvPr>
          <p:cNvCxnSpPr>
            <a:cxnSpLocks/>
          </p:cNvCxnSpPr>
          <p:nvPr/>
        </p:nvCxnSpPr>
        <p:spPr>
          <a:xfrm flipV="1">
            <a:off x="5287108" y="1594583"/>
            <a:ext cx="468688" cy="6445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0D5D4F7-BA04-A3BA-6715-C30B852536A8}"/>
              </a:ext>
            </a:extLst>
          </p:cNvPr>
          <p:cNvCxnSpPr>
            <a:cxnSpLocks/>
          </p:cNvCxnSpPr>
          <p:nvPr/>
        </p:nvCxnSpPr>
        <p:spPr>
          <a:xfrm>
            <a:off x="6236677" y="5128846"/>
            <a:ext cx="337471" cy="47612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28E3063-9603-A55B-BE3E-48F70508CF2F}"/>
              </a:ext>
            </a:extLst>
          </p:cNvPr>
          <p:cNvSpPr/>
          <p:nvPr/>
        </p:nvSpPr>
        <p:spPr>
          <a:xfrm>
            <a:off x="4261125" y="5542343"/>
            <a:ext cx="4377317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/>
          </a:p>
        </p:txBody>
      </p:sp>
    </p:spTree>
    <p:extLst>
      <p:ext uri="{BB962C8B-B14F-4D97-AF65-F5344CB8AC3E}">
        <p14:creationId xmlns:p14="http://schemas.microsoft.com/office/powerpoint/2010/main" val="3009831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2124</TotalTime>
  <Words>844</Words>
  <Application>Microsoft Office PowerPoint</Application>
  <PresentationFormat>화면 슬라이드 쇼(4:3)</PresentationFormat>
  <Paragraphs>177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3" baseType="lpstr">
      <vt:lpstr>맑은 고딕</vt:lpstr>
      <vt:lpstr>Arial</vt:lpstr>
      <vt:lpstr>Calibri</vt:lpstr>
      <vt:lpstr>Calibri Light</vt:lpstr>
      <vt:lpstr>Cambria Math</vt:lpstr>
      <vt:lpstr>Segoe UI Light</vt:lpstr>
      <vt:lpstr>Segoe UI Symbol</vt:lpstr>
      <vt:lpstr>Segoe UI Variable Small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kccistc</dc:creator>
  <cp:lastModifiedBy>kccistc</cp:lastModifiedBy>
  <cp:revision>187</cp:revision>
  <dcterms:created xsi:type="dcterms:W3CDTF">2025-07-16T01:21:32Z</dcterms:created>
  <dcterms:modified xsi:type="dcterms:W3CDTF">2025-09-04T02:50:18Z</dcterms:modified>
</cp:coreProperties>
</file>