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F3CB5-3FEA-4BCA-B261-225740993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4D5723-3B2E-401E-8934-445960DF5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08EED-3B6E-4966-8714-06965173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4A47-7DDA-4E16-8927-13E32EE82CF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0B131-E38F-4908-B09E-94319CB0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9473A-6E27-4438-BED9-EDF318F3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A7F1-38F5-49D4-A966-4A4436DF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4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AF139-CCE8-48F4-AC0F-8DC71CF6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203FBC-8B86-4580-8B41-E433E5F7B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0200F-F861-4038-849D-9AA297D2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4A47-7DDA-4E16-8927-13E32EE82CF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5BA9E-06CA-45B7-89FD-8AA0C995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17C0E-919F-48B2-A461-B37E631B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A7F1-38F5-49D4-A966-4A4436DF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90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EB5788-6E12-41C0-9AC9-A2082F613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443C47-A1AA-4D81-819F-13AE6CDE5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3AEE4-5182-42ED-8915-82BD80EE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4A47-7DDA-4E16-8927-13E32EE82CF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2AE45-E8E6-457F-B7F9-9358F5F1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ED4B6-1A81-4D91-90C3-5DF15127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A7F1-38F5-49D4-A966-4A4436DF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3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6E93B-EE63-4E81-AC18-75A9CEBF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ED068-8CED-498C-8C92-E2D50042A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9C4C1-D574-4AD2-80C6-2C98D0EA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4A47-7DDA-4E16-8927-13E32EE82CF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80493C-D946-4A55-8FB2-3CD5CA86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D073B-E906-4799-9187-334EE626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A7F1-38F5-49D4-A966-4A4436DF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DEED6-B976-4964-A9F0-C431ED78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E73A27-AFEF-4FAF-B2C5-8AC6B4796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6D4FCE-F7C2-4BFD-B177-D0CF4D42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4A47-7DDA-4E16-8927-13E32EE82CF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75A3B-FA2A-4DF3-B85A-3B268AB4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B6804-F5C0-45CE-A023-80C97A26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A7F1-38F5-49D4-A966-4A4436DF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10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F1809-1DBE-4EEC-A25C-E8050637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444EBB-298E-4020-A41F-20FC50578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4BA076-009E-42D8-8A33-5B7EC5CD1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C8D103-CC83-48BA-BBC6-97C34A20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4A47-7DDA-4E16-8927-13E32EE82CF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1ACB53-7864-42A4-ADBB-6A873527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E6D46-AD66-4E3B-8458-E1E96BB4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A7F1-38F5-49D4-A966-4A4436DF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02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0FA0-27A4-497E-A5CE-BA07736C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D9ABD-5434-44F8-85D3-740DBBC40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6D654C-F089-482D-93CF-7B3D2FE58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F3A57-991B-4A75-A23E-B7D068EBD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B844BC-3433-42BB-A7F4-2A55994BE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3AE2A5-10E3-41B5-80DE-EF0621ED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4A47-7DDA-4E16-8927-13E32EE82CF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FDCD3B-BA6F-4EE3-B0C8-B2F599D5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0DE675-D628-47DC-8083-76CD69D0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A7F1-38F5-49D4-A966-4A4436DF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8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79B32-F8B8-4BC0-A7FB-65443B9F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11CA8A-9E34-4664-8788-45BF3C80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4A47-7DDA-4E16-8927-13E32EE82CF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E98211-60DF-4B97-BEA3-15C43719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43F40B-93B3-4228-B510-6E9C339F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A7F1-38F5-49D4-A966-4A4436DF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45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D7AF3B-8A30-4F8C-AAC9-A4FFD3D5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4A47-7DDA-4E16-8927-13E32EE82CF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5AB943-28A7-49A7-B598-805C7510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AF33F3-7D1C-487E-8C31-E7D65E43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A7F1-38F5-49D4-A966-4A4436DF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11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530AF-911D-4DBC-94A6-F6CE1121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E168D4-84F0-47F5-AF80-D92EFCD71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0576D-C015-414C-BEF3-A2494244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75B132-E27F-414D-8761-2D1DC16F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4A47-7DDA-4E16-8927-13E32EE82CF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19B20-F597-44BF-90B4-2E7B5A31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4A2C70-4273-47C7-92B5-B9F6E340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A7F1-38F5-49D4-A966-4A4436DF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08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D5CB2-4CF2-4AB1-AD9D-2D332FD4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7EA8FF-0D68-4ACC-84D6-85811ECC9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770E69-DF12-48BB-937E-CF178CE38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DAB999-4CD3-4D54-8ED4-618879A1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4A47-7DDA-4E16-8927-13E32EE82CF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8BDB57-B194-4111-A525-5AE0B5D2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D30CB2-57FC-4EEA-9296-B65AE0FC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A7F1-38F5-49D4-A966-4A4436DF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12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15B17C-F50A-45CE-A999-82E310B0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A12B39-C3D1-4DC3-A5D7-C92BBD9E7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D285E-8C80-4827-8012-DC8A2976F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44A47-7DDA-4E16-8927-13E32EE82CF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82AE8-D66B-4037-AB7B-1FE46F6B7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BD953-0DEF-42ED-BD2F-1BBBC398C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EA7F1-38F5-49D4-A966-4A4436DF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47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7361C3-0C68-46D5-809F-7C972456F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16" y="309467"/>
            <a:ext cx="5805284" cy="305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5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E7DB1F-1E9D-4BBB-A742-C18936EAA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16" y="183459"/>
            <a:ext cx="4199062" cy="14575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E3EE96-D691-47EE-88A6-C6191403B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54" y="1828560"/>
            <a:ext cx="2191056" cy="14765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055A6A-E605-41A5-A214-031AF5750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116" y="135800"/>
            <a:ext cx="6306430" cy="22958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C9B87C-2C64-4F7C-8EEE-BB5309A72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5116" y="2697983"/>
            <a:ext cx="5811061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2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B18BF6-CB62-45DA-9CA7-FE1277660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5" y="268967"/>
            <a:ext cx="5020121" cy="261021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0B1ED1F-8761-4CAD-9326-C56505A43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89" y="3030413"/>
            <a:ext cx="4884772" cy="35586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63FB68-A6A3-413C-8A64-C35AE2BE6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135" y="448778"/>
            <a:ext cx="6592220" cy="25816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443DE2-B10B-464F-A6D7-A79CB83B5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215" y="3429000"/>
            <a:ext cx="6565139" cy="19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2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203CE52-86AA-4A92-83DF-A26FE0A3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13" y="217289"/>
            <a:ext cx="5522234" cy="21910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F560C3-3C7E-4BEA-89BA-5ADCD924A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19" y="2615837"/>
            <a:ext cx="5039428" cy="36676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B2E99F-5561-4AE3-8C63-0F40B71EB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886" y="372450"/>
            <a:ext cx="5807057" cy="1619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680459-28CB-41F3-8DB8-F8E4A4074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8886" y="2680035"/>
            <a:ext cx="6329374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1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허민혁</dc:creator>
  <cp:lastModifiedBy>허민혁</cp:lastModifiedBy>
  <cp:revision>1</cp:revision>
  <dcterms:created xsi:type="dcterms:W3CDTF">2021-06-02T08:06:58Z</dcterms:created>
  <dcterms:modified xsi:type="dcterms:W3CDTF">2021-06-02T08:07:18Z</dcterms:modified>
</cp:coreProperties>
</file>