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3E891-D81F-453F-8698-C80EBA94D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3A28DF-576A-44AB-A56E-276A454D9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07ABD-23E6-4132-9076-317C647B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DE75-8FA6-4D5B-861B-713C066E489A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2582E-8F64-4AF6-90AA-D8946E2A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B1FF40-2FCC-420E-B60D-0B19943A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265D-971E-46B8-8D62-3628164D7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1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DAC9D-8903-49C2-A65F-48AE2B3BA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AA176C-7126-495F-854F-375CC6D55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C0532-83F6-4CBA-A8D5-01D107FD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DE75-8FA6-4D5B-861B-713C066E489A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9B44E-EB6B-4006-8A4D-5F9DE2EED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87E1F-D730-471F-91DC-93CF8D63A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265D-971E-46B8-8D62-3628164D7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26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9000DC-C681-4246-B3F8-012C0619F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5AEA2C-5519-4031-9884-48A05126F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8B0825-C22A-410A-8E6D-0649C1429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DE75-8FA6-4D5B-861B-713C066E489A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32BD7-48E0-4C80-8B77-E5D90DFF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A65B4B-D8B8-4423-B7F4-C73A0E4D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265D-971E-46B8-8D62-3628164D7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76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9963E-8DC0-40D0-9E82-910076C0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B6725-F37C-42B7-A49F-E6707FCE9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ED848E-2F02-4E5A-BED3-634233A8F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DE75-8FA6-4D5B-861B-713C066E489A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91841-1B5A-4FB2-B329-7DD732B1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AFEA2-F5BE-45FA-BDDF-0C68C8A7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265D-971E-46B8-8D62-3628164D7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75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E3D2F-C829-4717-9B6A-F516C372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3E781-1FEB-42C5-BF5A-F2EEC72E9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E7CD9E-468E-4655-8AEF-54C21AC2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DE75-8FA6-4D5B-861B-713C066E489A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3EB883-875B-4ECB-9FA8-3FC2433F2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7824C0-7581-46DE-80CA-441C8350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265D-971E-46B8-8D62-3628164D7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88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4406F-B0EA-4E8E-81A2-F593B851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420670-54D3-4ADF-8F55-6F91F291A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BC64F6-6FB3-4656-AC03-D4CFBD341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E2CC86-B0BA-4CAD-8EBD-88FE450ED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DE75-8FA6-4D5B-861B-713C066E489A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504C8F-B800-4DDD-B5E4-4080D863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D486EA-30FD-41FE-94F9-F1DEE236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265D-971E-46B8-8D62-3628164D7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01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39877-3B25-4C74-BDE2-F9B40C7F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E29F22-FB84-4CAF-9F7E-7EB264399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D5711B-7158-4EDB-AFBD-01C9DF8CA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A76AAA-2A4F-4CE5-9BC9-778CF085D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C3A672-C4E7-48F5-838E-F6AC29A45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83F353-4606-4F29-BB5B-60A38D12B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DE75-8FA6-4D5B-861B-713C066E489A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4A0D12-F5C1-462F-85AF-28EF0AE6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75008E-EAC0-4D45-A564-459F8F19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265D-971E-46B8-8D62-3628164D7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81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43FBB-7465-41A6-9A36-3225A1BA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C09074-A092-4D57-82EF-47871F2D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DE75-8FA6-4D5B-861B-713C066E489A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458A0E-1E41-45A7-8053-903C9DFEF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5FEF3E-5C3F-4322-A26A-69D3F33E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265D-971E-46B8-8D62-3628164D7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79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72F05A-EE18-48CC-AC25-2E570B6F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DE75-8FA6-4D5B-861B-713C066E489A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17ED22-7792-417B-BFD4-B9B05A5D8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C744F4-F91C-42BF-8278-8D044AED6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265D-971E-46B8-8D62-3628164D7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5E652-8676-40C0-9529-A59429B75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6BF6B-974D-4720-90C1-1D1B15020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177D33-30C2-4C81-93CB-FFB8F4994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38C258-0E7B-4DAB-A0E1-EDAC15038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DE75-8FA6-4D5B-861B-713C066E489A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E20305-D92F-4682-B505-F7D072D1B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183CE-E6D8-455C-9C8C-7A096F82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265D-971E-46B8-8D62-3628164D7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72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3489E-DE0A-48E7-B490-F4F65417E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D3C005-E3F8-428C-8907-57FE4270D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5E744C-62BB-4329-88A5-C577A06E4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D75EF3-4E9E-4119-846F-33536897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DE75-8FA6-4D5B-861B-713C066E489A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7F04AB-1F64-474C-81F5-6D64BE6A6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D6EF8F-C8AC-4F2B-B317-4CF7330D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265D-971E-46B8-8D62-3628164D7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1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560A8D-606C-4B65-959D-76A13C59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51FF5C-D786-469A-95A0-36A9DB79C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9A593-73FF-48BF-9A36-4003516FC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FDE75-8FA6-4D5B-861B-713C066E489A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52AF40-F5E2-4044-850F-0B0FA8ABE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392AA-E6EC-445D-8007-FB2CD1622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5265D-971E-46B8-8D62-3628164D7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73E03DA-7750-4041-AB49-97D3CE667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5" y="3838154"/>
            <a:ext cx="5311341" cy="30198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06D3E4-C622-4022-B2BE-F3AC78100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83" y="3621947"/>
            <a:ext cx="6065794" cy="25625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9CF93E9-B34B-4348-BCC1-EB0F7D20C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477" y="0"/>
            <a:ext cx="2991267" cy="35152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FA4D00-82FF-4909-96C5-CBCD7E5699B1}"/>
              </a:ext>
            </a:extLst>
          </p:cNvPr>
          <p:cNvSpPr txBox="1"/>
          <p:nvPr/>
        </p:nvSpPr>
        <p:spPr>
          <a:xfrm>
            <a:off x="431505" y="1275126"/>
            <a:ext cx="75920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/>
              <a:t>SQL DB </a:t>
            </a:r>
            <a:r>
              <a:rPr lang="ko-KR" altLang="en-US" sz="6600" dirty="0"/>
              <a:t>구조</a:t>
            </a:r>
            <a:r>
              <a:rPr lang="en-US" altLang="ko-KR" sz="6600" dirty="0"/>
              <a:t>!!!!!!!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675050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허민혁</dc:creator>
  <cp:lastModifiedBy>허민혁</cp:lastModifiedBy>
  <cp:revision>1</cp:revision>
  <dcterms:created xsi:type="dcterms:W3CDTF">2021-06-16T08:24:47Z</dcterms:created>
  <dcterms:modified xsi:type="dcterms:W3CDTF">2021-06-16T08:25:00Z</dcterms:modified>
</cp:coreProperties>
</file>