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8" r:id="rId6"/>
    <p:sldId id="286" r:id="rId7"/>
    <p:sldId id="262" r:id="rId8"/>
    <p:sldId id="302" r:id="rId9"/>
    <p:sldId id="304" r:id="rId10"/>
    <p:sldId id="300" r:id="rId11"/>
    <p:sldId id="308" r:id="rId12"/>
    <p:sldId id="307" r:id="rId13"/>
    <p:sldId id="303" r:id="rId14"/>
    <p:sldId id="306" r:id="rId15"/>
    <p:sldId id="297" r:id="rId1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6112" autoAdjust="0"/>
  </p:normalViewPr>
  <p:slideViewPr>
    <p:cSldViewPr snapToGrid="0">
      <p:cViewPr>
        <p:scale>
          <a:sx n="75" d="100"/>
          <a:sy n="75" d="100"/>
        </p:scale>
        <p:origin x="2112" y="-16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421-1100-487C-9DCF-3B1A5AAE1FE9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7856" y="617371"/>
            <a:ext cx="4391485" cy="22274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18" y="2963525"/>
            <a:ext cx="5445760" cy="62526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787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73A5-4754-49C3-AE1A-E24956B1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안녕하세요 이번 </a:t>
            </a:r>
            <a:r>
              <a:rPr lang="en-US" altLang="ko-KR" sz="1200" dirty="0"/>
              <a:t>1</a:t>
            </a:r>
            <a:r>
              <a:rPr lang="ko-KR" altLang="en-US" sz="1200" dirty="0"/>
              <a:t>학기 프로젝트인 </a:t>
            </a:r>
            <a:r>
              <a:rPr lang="en-US" altLang="ko-KR" sz="1200" dirty="0"/>
              <a:t>GUI</a:t>
            </a:r>
            <a:r>
              <a:rPr lang="ko-KR" altLang="en-US" sz="1200" dirty="0" err="1"/>
              <a:t>기반응용프로그래밍실무</a:t>
            </a:r>
            <a:r>
              <a:rPr lang="ko-KR" altLang="en-US" sz="1200" dirty="0"/>
              <a:t> 프로그램에 대해서 발표하게 된 허민혁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9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게임 진행 중 화면입니다</a:t>
            </a:r>
            <a:r>
              <a:rPr lang="en-US" altLang="ko-KR" dirty="0"/>
              <a:t>. </a:t>
            </a:r>
            <a:r>
              <a:rPr lang="ko-KR" altLang="en-US" dirty="0"/>
              <a:t>상단부터 단계정보</a:t>
            </a:r>
            <a:r>
              <a:rPr lang="en-US" altLang="ko-KR" dirty="0"/>
              <a:t>, </a:t>
            </a:r>
            <a:r>
              <a:rPr lang="ko-KR" altLang="en-US" dirty="0"/>
              <a:t>진행정보</a:t>
            </a:r>
            <a:r>
              <a:rPr lang="en-US" altLang="ko-KR" dirty="0"/>
              <a:t>, </a:t>
            </a:r>
            <a:r>
              <a:rPr lang="ko-KR" altLang="en-US" dirty="0"/>
              <a:t>총알</a:t>
            </a:r>
            <a:r>
              <a:rPr lang="en-US" altLang="ko-KR" dirty="0"/>
              <a:t>, </a:t>
            </a:r>
            <a:r>
              <a:rPr lang="ko-KR" altLang="en-US" dirty="0"/>
              <a:t>몬스터</a:t>
            </a:r>
            <a:r>
              <a:rPr lang="en-US" altLang="ko-KR" dirty="0"/>
              <a:t>, </a:t>
            </a:r>
            <a:r>
              <a:rPr lang="ko-KR" altLang="en-US" dirty="0"/>
              <a:t>전투기등으로 이루어져있습니다</a:t>
            </a:r>
            <a:r>
              <a:rPr lang="en-US" altLang="ko-KR" dirty="0"/>
              <a:t>. </a:t>
            </a:r>
            <a:r>
              <a:rPr lang="ko-KR" altLang="en-US" dirty="0"/>
              <a:t>해당 화면은 배경과 전투기 총알 몬스터가 움직이기 시작합니다</a:t>
            </a:r>
            <a:r>
              <a:rPr lang="en-US" altLang="ko-KR" dirty="0"/>
              <a:t>.</a:t>
            </a:r>
            <a:r>
              <a:rPr lang="ko-KR" altLang="en-US" dirty="0"/>
              <a:t> 또한 레벨마다 게임의 진행속도</a:t>
            </a:r>
            <a:r>
              <a:rPr lang="en-US" altLang="ko-KR" dirty="0"/>
              <a:t>, </a:t>
            </a:r>
            <a:r>
              <a:rPr lang="ko-KR" altLang="en-US" dirty="0"/>
              <a:t>몬스터의 수를 조작하여 시간이 지날수록 게임이 어려울 수 있도록 제작하였습니다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0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전투기의 이동과 관련된 코드입니다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함수가 </a:t>
            </a:r>
            <a:r>
              <a:rPr lang="ko-KR" altLang="en-US" dirty="0" err="1"/>
              <a:t>이루여져</a:t>
            </a:r>
            <a:r>
              <a:rPr lang="ko-KR" altLang="en-US" dirty="0"/>
              <a:t> 전투기를 움직이게 됩니다</a:t>
            </a:r>
            <a:r>
              <a:rPr lang="en-US" altLang="ko-KR" dirty="0"/>
              <a:t>. </a:t>
            </a:r>
            <a:r>
              <a:rPr lang="ko-KR" altLang="en-US" dirty="0"/>
              <a:t>먼저 방향들에 대해서 </a:t>
            </a:r>
            <a:r>
              <a:rPr lang="en-US" altLang="ko-KR" dirty="0"/>
              <a:t>Boolean</a:t>
            </a:r>
            <a:r>
              <a:rPr lang="ko-KR" altLang="en-US" dirty="0"/>
              <a:t>형태로 변수를 선언하게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그리고는 </a:t>
            </a:r>
            <a:r>
              <a:rPr lang="en-US" altLang="ko-KR" dirty="0" err="1"/>
              <a:t>keyevent</a:t>
            </a:r>
            <a:r>
              <a:rPr lang="ko-KR" altLang="en-US" dirty="0"/>
              <a:t>라는 함수를 </a:t>
            </a:r>
            <a:r>
              <a:rPr lang="en-US" altLang="ko-KR" dirty="0"/>
              <a:t>import</a:t>
            </a:r>
            <a:r>
              <a:rPr lang="ko-KR" altLang="en-US" dirty="0"/>
              <a:t>하여 사용하게 됩니다</a:t>
            </a:r>
            <a:r>
              <a:rPr lang="en-US" altLang="ko-KR" dirty="0"/>
              <a:t>. </a:t>
            </a:r>
            <a:r>
              <a:rPr lang="ko-KR" altLang="en-US" dirty="0"/>
              <a:t>첫번째로는 키를 누르지 </a:t>
            </a:r>
            <a:r>
              <a:rPr lang="ko-KR" altLang="en-US" dirty="0" err="1"/>
              <a:t>않았을때의</a:t>
            </a:r>
            <a:r>
              <a:rPr lang="ko-KR" altLang="en-US" dirty="0"/>
              <a:t> 함수인 </a:t>
            </a:r>
            <a:r>
              <a:rPr lang="en-US" altLang="ko-KR" dirty="0"/>
              <a:t>KeyReleased()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실행되기 때문에 방향의 값이 </a:t>
            </a:r>
            <a:r>
              <a:rPr lang="en-US" altLang="ko-KR" dirty="0"/>
              <a:t>false</a:t>
            </a:r>
            <a:r>
              <a:rPr lang="ko-KR" altLang="en-US" dirty="0"/>
              <a:t>로 들어가 있어 </a:t>
            </a:r>
            <a:r>
              <a:rPr lang="en-US" altLang="ko-KR" dirty="0" err="1"/>
              <a:t>KeyControl</a:t>
            </a:r>
            <a:r>
              <a:rPr lang="ko-KR" altLang="en-US" dirty="0"/>
              <a:t>에서 </a:t>
            </a:r>
            <a:r>
              <a:rPr lang="ko-KR" altLang="en-US" dirty="0" err="1"/>
              <a:t>좌표값이</a:t>
            </a:r>
            <a:r>
              <a:rPr lang="ko-KR" altLang="en-US" dirty="0"/>
              <a:t> 바뀌지 않아 위치가 </a:t>
            </a:r>
            <a:r>
              <a:rPr lang="ko-KR" altLang="en-US" dirty="0" err="1"/>
              <a:t>고정되어있습니다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 err="1"/>
              <a:t>KeyPressed</a:t>
            </a:r>
            <a:r>
              <a:rPr lang="en-US" altLang="ko-KR" dirty="0"/>
              <a:t>()</a:t>
            </a:r>
            <a:r>
              <a:rPr lang="ko-KR" altLang="en-US" dirty="0"/>
              <a:t>함수를 이용하여 방향키가 </a:t>
            </a:r>
            <a:r>
              <a:rPr lang="ko-KR" altLang="en-US" dirty="0" err="1"/>
              <a:t>눌렸을때를</a:t>
            </a:r>
            <a:r>
              <a:rPr lang="ko-KR" altLang="en-US" dirty="0"/>
              <a:t> 감지하여 값이 </a:t>
            </a:r>
            <a:r>
              <a:rPr lang="en-US" altLang="ko-KR" dirty="0"/>
              <a:t>true</a:t>
            </a:r>
            <a:r>
              <a:rPr lang="ko-KR" altLang="en-US" dirty="0"/>
              <a:t>로 바뀌게 된다면 </a:t>
            </a:r>
            <a:r>
              <a:rPr lang="en-US" altLang="ko-KR" dirty="0" err="1"/>
              <a:t>keyControl</a:t>
            </a:r>
            <a:r>
              <a:rPr lang="en-US" altLang="ko-KR" dirty="0"/>
              <a:t>()</a:t>
            </a:r>
            <a:r>
              <a:rPr lang="ko-KR" altLang="en-US" dirty="0"/>
              <a:t>에 좌표 값이 누르는 만큼 늘어나는 나게 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0.1</a:t>
            </a:r>
            <a:r>
              <a:rPr lang="ko-KR" altLang="en-US" dirty="0"/>
              <a:t>초의 시간마다 </a:t>
            </a:r>
            <a:r>
              <a:rPr lang="en-US" altLang="ko-KR" dirty="0"/>
              <a:t>draw</a:t>
            </a:r>
            <a:r>
              <a:rPr lang="ko-KR" altLang="en-US" dirty="0"/>
              <a:t>함수가 실행되 조금씩 바뀐 좌표를 그리기 때문에 부드럽게 </a:t>
            </a:r>
            <a:r>
              <a:rPr lang="ko-KR" altLang="en-US" dirty="0" err="1"/>
              <a:t>움지이는</a:t>
            </a:r>
            <a:r>
              <a:rPr lang="ko-KR" altLang="en-US" dirty="0"/>
              <a:t> 것 처럼 동작을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0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진행상태를 체크하는 기능입니다</a:t>
            </a:r>
            <a:r>
              <a:rPr lang="en-US" altLang="ko-KR" dirty="0"/>
              <a:t>. </a:t>
            </a:r>
            <a:r>
              <a:rPr lang="ko-KR" altLang="en-US" dirty="0"/>
              <a:t>해당 기능은 크게 총알 체크와 전투기 체크로 나뉘게 됩니다</a:t>
            </a:r>
            <a:r>
              <a:rPr lang="en-US" altLang="ko-KR" dirty="0"/>
              <a:t>. </a:t>
            </a:r>
            <a:r>
              <a:rPr lang="ko-KR" altLang="en-US" dirty="0"/>
              <a:t>총알 체크를 총알이 몬스터를 </a:t>
            </a:r>
            <a:r>
              <a:rPr lang="ko-KR" altLang="en-US" dirty="0" err="1"/>
              <a:t>맞출때</a:t>
            </a:r>
            <a:r>
              <a:rPr lang="ko-KR" altLang="en-US" dirty="0"/>
              <a:t> 몬스터가 사라지게 하는 기능입니다</a:t>
            </a:r>
            <a:r>
              <a:rPr lang="en-US" altLang="ko-KR" dirty="0"/>
              <a:t>. </a:t>
            </a:r>
            <a:r>
              <a:rPr lang="ko-KR" altLang="en-US" dirty="0"/>
              <a:t>해당 기능은 총알과</a:t>
            </a:r>
            <a:r>
              <a:rPr lang="en-US" altLang="ko-KR" dirty="0"/>
              <a:t>, </a:t>
            </a:r>
            <a:r>
              <a:rPr lang="ko-KR" altLang="en-US" dirty="0"/>
              <a:t>몬스터의 객체의 배열만큼 </a:t>
            </a:r>
            <a:r>
              <a:rPr lang="en-US" altLang="ko-KR" dirty="0"/>
              <a:t>for</a:t>
            </a:r>
            <a:r>
              <a:rPr lang="ko-KR" altLang="en-US" dirty="0"/>
              <a:t>문이 돌아 좌표를 기준으로 </a:t>
            </a:r>
            <a:r>
              <a:rPr lang="ko-KR" altLang="en-US" dirty="0" err="1"/>
              <a:t>겹칠때</a:t>
            </a:r>
            <a:r>
              <a:rPr lang="ko-KR" altLang="en-US" dirty="0"/>
              <a:t> 맞힌 총알과 맞은 몬스터가 사라지게 </a:t>
            </a:r>
            <a:r>
              <a:rPr lang="ko-KR" altLang="en-US" dirty="0" err="1"/>
              <a:t>구현이되어있습니다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전투기 체크 입니다</a:t>
            </a:r>
            <a:r>
              <a:rPr lang="en-US" altLang="ko-KR" dirty="0"/>
              <a:t>. </a:t>
            </a:r>
            <a:r>
              <a:rPr lang="ko-KR" altLang="en-US" dirty="0"/>
              <a:t>전투기 체크는 게임의 끝을 알리는 부분으로 전투기가 몬스터에게 닿게 된다면 게임이 종료되게 </a:t>
            </a:r>
            <a:r>
              <a:rPr lang="ko-KR" altLang="en-US" dirty="0" err="1"/>
              <a:t>구현되어있습니다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또한 몬스터 객체의 배열만큼 </a:t>
            </a:r>
            <a:r>
              <a:rPr lang="en-US" altLang="ko-KR" dirty="0"/>
              <a:t>for</a:t>
            </a:r>
            <a:r>
              <a:rPr lang="ko-KR" altLang="en-US" dirty="0"/>
              <a:t>문을 돌아 전투기의 좌표와 겹치는 부분이 있는지를 체크하게 됩니다</a:t>
            </a:r>
            <a:r>
              <a:rPr lang="en-US" altLang="ko-KR" dirty="0"/>
              <a:t>. </a:t>
            </a:r>
            <a:r>
              <a:rPr lang="ko-KR" altLang="en-US" dirty="0"/>
              <a:t>그래서 만약 있다면 </a:t>
            </a:r>
            <a:r>
              <a:rPr lang="en-US" altLang="ko-KR" dirty="0"/>
              <a:t>end</a:t>
            </a:r>
            <a:r>
              <a:rPr lang="ko-KR" altLang="en-US" dirty="0"/>
              <a:t>를 활성화 하고 </a:t>
            </a:r>
            <a:r>
              <a:rPr lang="en-US" altLang="ko-KR" dirty="0"/>
              <a:t>start</a:t>
            </a:r>
            <a:r>
              <a:rPr lang="ko-KR" altLang="en-US" dirty="0"/>
              <a:t>를 비활성화 하여 게임의 종료를 셋팅하게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1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게임 종류 후 화면의 </a:t>
            </a:r>
            <a:r>
              <a:rPr lang="en-US" altLang="ko-KR" dirty="0"/>
              <a:t>UI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상단부터 종료 문구</a:t>
            </a:r>
            <a:r>
              <a:rPr lang="en-US" altLang="ko-KR" dirty="0"/>
              <a:t>, </a:t>
            </a:r>
            <a:r>
              <a:rPr lang="ko-KR" altLang="en-US" dirty="0"/>
              <a:t>점수 정보등으로 구성 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29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종료를 알리는 </a:t>
            </a:r>
            <a:r>
              <a:rPr lang="en-US" altLang="ko-KR" dirty="0"/>
              <a:t>game over</a:t>
            </a:r>
            <a:r>
              <a:rPr lang="ko-KR" altLang="en-US" dirty="0"/>
              <a:t>문구는 </a:t>
            </a:r>
            <a:r>
              <a:rPr lang="en-US" altLang="ko-KR" dirty="0"/>
              <a:t>end</a:t>
            </a:r>
            <a:r>
              <a:rPr lang="ko-KR" altLang="en-US" dirty="0"/>
              <a:t>변수가 참이 된다면 화면에 그리게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게임을 진행하는 동안에 잡은 몬스터수와 비행 총 시간을 변수에 담아 마지막에 위와 같이 그려서 출력시키게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모든 게임 정보를 리셋 시키고 다시 게임을 진행 할 수 있는</a:t>
            </a:r>
            <a:r>
              <a:rPr lang="en-US" altLang="ko-KR" dirty="0"/>
              <a:t> </a:t>
            </a:r>
            <a:r>
              <a:rPr lang="ko-KR" altLang="en-US" dirty="0"/>
              <a:t>상태로 만들게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0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1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발표에 앞 써 목차를 설명 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개발배경</a:t>
            </a:r>
            <a:r>
              <a:rPr lang="en-US" altLang="ko-KR" dirty="0"/>
              <a:t>, </a:t>
            </a:r>
            <a:r>
              <a:rPr lang="ko-KR" altLang="en-US" dirty="0"/>
              <a:t>개발 환경을 간단하게 설명하는 순으로 시작하여 게임 입장 </a:t>
            </a:r>
            <a:r>
              <a:rPr lang="en-US" altLang="ko-KR" dirty="0"/>
              <a:t>UI</a:t>
            </a:r>
            <a:r>
              <a:rPr lang="ko-KR" altLang="en-US" dirty="0"/>
              <a:t>설명 및 코드 설명과 게임 입장 후 </a:t>
            </a:r>
            <a:r>
              <a:rPr lang="en-US" altLang="ko-KR" dirty="0"/>
              <a:t>UI</a:t>
            </a:r>
            <a:r>
              <a:rPr lang="ko-KR" altLang="en-US" dirty="0"/>
              <a:t>및 코드를 설명하도록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1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개발 배경에 대해서 발표하겠습니다</a:t>
            </a:r>
            <a:r>
              <a:rPr lang="en-US" altLang="ko-KR" dirty="0"/>
              <a:t>. </a:t>
            </a:r>
            <a:r>
              <a:rPr lang="ko-KR" altLang="en-US" dirty="0"/>
              <a:t>먼저 이번 </a:t>
            </a:r>
            <a:r>
              <a:rPr lang="en-US" altLang="ko-KR" dirty="0"/>
              <a:t>1</a:t>
            </a:r>
            <a:r>
              <a:rPr lang="ko-KR" altLang="en-US" dirty="0"/>
              <a:t>학기 주제인 </a:t>
            </a:r>
            <a:r>
              <a:rPr lang="en-US" altLang="ko-KR" dirty="0"/>
              <a:t>GUI</a:t>
            </a:r>
            <a:r>
              <a:rPr lang="ko-KR" altLang="en-US" dirty="0"/>
              <a:t>기반응용프로그래밍 프로젝트가 무엇이 있을까 고민하다가 게임이 떠오르게 되었습니다</a:t>
            </a:r>
            <a:r>
              <a:rPr lang="en-US" altLang="ko-KR" dirty="0"/>
              <a:t>. </a:t>
            </a:r>
            <a:r>
              <a:rPr lang="ko-KR" altLang="en-US" dirty="0"/>
              <a:t>게임은 모바일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  <a:r>
              <a:rPr lang="en-US" altLang="ko-KR" dirty="0"/>
              <a:t>, </a:t>
            </a:r>
            <a:r>
              <a:rPr lang="ko-KR" altLang="en-US" dirty="0"/>
              <a:t>웹 뿐만 아니라 콘솔 게임 등 여러가지 게임의 종류다 무궁무진 한대 대부분 </a:t>
            </a:r>
            <a:r>
              <a:rPr lang="en-US" altLang="ko-KR" dirty="0"/>
              <a:t>UI</a:t>
            </a:r>
            <a:r>
              <a:rPr lang="ko-KR" altLang="en-US" dirty="0"/>
              <a:t>적인 부분과 여러가지 프로그래밍 적인 요소가 많이 들어가 있다고 생각하여 선택하게 되었습니다</a:t>
            </a:r>
            <a:r>
              <a:rPr lang="en-US" altLang="ko-KR" dirty="0"/>
              <a:t>. </a:t>
            </a:r>
            <a:r>
              <a:rPr lang="ko-KR" altLang="en-US" dirty="0"/>
              <a:t>물론 처음 게임을 제작해 보는것이여서 간단할 수 있지만 나중에 시간이 된다면 </a:t>
            </a:r>
            <a:r>
              <a:rPr lang="en-US" altLang="ko-KR" dirty="0"/>
              <a:t>UI</a:t>
            </a:r>
            <a:r>
              <a:rPr lang="ko-KR" altLang="en-US" dirty="0"/>
              <a:t>적이나 기능적으로 높은 수준의 게임을 만들어 </a:t>
            </a:r>
            <a:r>
              <a:rPr lang="ko-KR" altLang="en-US" dirty="0" err="1"/>
              <a:t>봐야겠다고</a:t>
            </a:r>
            <a:r>
              <a:rPr lang="ko-KR" altLang="en-US" dirty="0"/>
              <a:t>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0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개발 환경입니다</a:t>
            </a:r>
            <a:r>
              <a:rPr lang="en-US" altLang="ko-KR" dirty="0"/>
              <a:t>. </a:t>
            </a:r>
            <a:r>
              <a:rPr lang="ko-KR" altLang="en-US" dirty="0"/>
              <a:t>이번 </a:t>
            </a:r>
            <a:r>
              <a:rPr lang="en-US" altLang="ko-KR" dirty="0"/>
              <a:t>1</a:t>
            </a:r>
            <a:r>
              <a:rPr lang="ko-KR" altLang="en-US" dirty="0"/>
              <a:t>학기는 주제가 </a:t>
            </a:r>
            <a:r>
              <a:rPr lang="en-US" altLang="ko-KR" dirty="0"/>
              <a:t>GUI</a:t>
            </a:r>
            <a:r>
              <a:rPr lang="ko-KR" altLang="en-US" dirty="0"/>
              <a:t>이기 때문에 </a:t>
            </a:r>
            <a:r>
              <a:rPr lang="en-US" altLang="ko-KR" dirty="0"/>
              <a:t>GUI</a:t>
            </a:r>
            <a:r>
              <a:rPr lang="ko-KR" altLang="en-US" dirty="0"/>
              <a:t>를 이용하여 </a:t>
            </a:r>
            <a:r>
              <a:rPr lang="en-US" altLang="ko-KR" dirty="0"/>
              <a:t>UI</a:t>
            </a:r>
            <a:r>
              <a:rPr lang="ko-KR" altLang="en-US" dirty="0"/>
              <a:t>를 구현했습니다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GUI</a:t>
            </a:r>
            <a:r>
              <a:rPr lang="ko-KR" altLang="en-US" dirty="0"/>
              <a:t>를 구현하는 언어는 여러가지가 있지만 저는 자바의 </a:t>
            </a:r>
            <a:r>
              <a:rPr lang="en-US" altLang="ko-KR" dirty="0"/>
              <a:t>Swing</a:t>
            </a:r>
            <a:r>
              <a:rPr lang="ko-KR" altLang="en-US" dirty="0"/>
              <a:t>을 이용하여 게임을 구현하게 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소스는 </a:t>
            </a:r>
            <a:r>
              <a:rPr lang="en-US" altLang="ko-KR" dirty="0"/>
              <a:t>Git Hub</a:t>
            </a:r>
            <a:r>
              <a:rPr lang="ko-KR" altLang="en-US" dirty="0"/>
              <a:t>를 이용하여 소스관리를 하였으며 개발 툴은 가장 대중적인 이클립스를 사용하여 구현하게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게임에 들어가는 그래픽관련 요소들은 </a:t>
            </a:r>
            <a:r>
              <a:rPr lang="en-US" altLang="ko-KR" dirty="0"/>
              <a:t>POWER POINT</a:t>
            </a:r>
            <a:r>
              <a:rPr lang="ko-KR" altLang="en-US" dirty="0"/>
              <a:t>의 간단한 포토샵을 이용하여 그래픽을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7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입장 전 </a:t>
            </a:r>
            <a:r>
              <a:rPr lang="en-US" altLang="ko-KR" dirty="0"/>
              <a:t>UI</a:t>
            </a:r>
            <a:r>
              <a:rPr lang="ko-KR" altLang="en-US" dirty="0"/>
              <a:t>부터 설명 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완성된 입장 전</a:t>
            </a:r>
            <a:r>
              <a:rPr lang="en-US" altLang="ko-KR" dirty="0"/>
              <a:t> UI</a:t>
            </a:r>
            <a:r>
              <a:rPr lang="ko-KR" altLang="en-US" dirty="0"/>
              <a:t>의 모습입니다</a:t>
            </a:r>
            <a:r>
              <a:rPr lang="en-US" altLang="ko-KR" dirty="0"/>
              <a:t>. </a:t>
            </a:r>
            <a:r>
              <a:rPr lang="ko-KR" altLang="en-US" dirty="0"/>
              <a:t>구성으로는 상단 부터 게임 명</a:t>
            </a:r>
            <a:r>
              <a:rPr lang="en-US" altLang="ko-KR" dirty="0"/>
              <a:t>, </a:t>
            </a:r>
            <a:r>
              <a:rPr lang="ko-KR" altLang="en-US" dirty="0"/>
              <a:t>게임 전투기 선택 창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알림 문구로 구성 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게임명은 </a:t>
            </a:r>
            <a:r>
              <a:rPr lang="en-US" altLang="ko-KR" dirty="0"/>
              <a:t>FLY SHOOT GAME</a:t>
            </a:r>
            <a:r>
              <a:rPr lang="ko-KR" altLang="en-US" dirty="0"/>
              <a:t>으로 간단하게 설명하여 전투기가 몬스터를 처지하는 게임입니다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UI</a:t>
            </a:r>
            <a:r>
              <a:rPr lang="ko-KR" altLang="en-US" dirty="0"/>
              <a:t>는 파워포인트를 활용하여 이미지로 변환하여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다음으로는 게임을 시작할 전투기를 선택할 수 있는 창입니다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전투기로 이루어져있으며 전투기를 누르면 해당전투기를 이용하여 게임에 참가하게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</a:t>
            </a:r>
            <a:r>
              <a:rPr lang="en-US" altLang="ko-KR" dirty="0"/>
              <a:t>chose flying start</a:t>
            </a:r>
            <a:r>
              <a:rPr lang="ko-KR" altLang="en-US" dirty="0"/>
              <a:t>이라는 문구를 넣어 전투기를 선택하여 게임을 시작하라는 것을 알려주게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다음은 입장 전 코드 설명입니다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게임관련 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</a:rPr>
              <a:t>Ui</a:t>
            </a:r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는 대부분 이미지로 작업을 하기 때문에 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</a:rPr>
              <a:t>Main</a:t>
            </a:r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파일에 전투기 관련 이미지와 총알 관련 이미지를 변수로 선언하여 사용하게 됩니다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게임시작 전 전투기 이미지를 누르게 되면 해당 이미지의 변수를 쓰레드 파일로 넘기게 됩니다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</a:rPr>
              <a:t>. </a:t>
            </a:r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다음으로 이미지변수를 받아온 쓰레드 파일이 </a:t>
            </a:r>
            <a:endParaRPr lang="en-US" altLang="ko-KR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</a:rPr>
              <a:t>실행됨으로써 게임이 시작하였을 때 해당 이미지와 총알로 게임을 진행할 수 있습니다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</a:rPr>
              <a:t>.</a:t>
            </a:r>
          </a:p>
          <a:p>
            <a:endParaRPr lang="ko-KR" altLang="en-US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7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게임 입장 후 </a:t>
            </a:r>
            <a:r>
              <a:rPr lang="en-US" altLang="ko-KR" dirty="0"/>
              <a:t>UI</a:t>
            </a:r>
            <a:r>
              <a:rPr lang="ko-KR" altLang="en-US" dirty="0"/>
              <a:t>의 모습입니다</a:t>
            </a:r>
            <a:r>
              <a:rPr lang="en-US" altLang="ko-KR" dirty="0"/>
              <a:t>. </a:t>
            </a:r>
            <a:r>
              <a:rPr lang="ko-KR" altLang="en-US" dirty="0"/>
              <a:t>보이는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UI</a:t>
            </a:r>
            <a:r>
              <a:rPr lang="ko-KR" altLang="en-US" dirty="0"/>
              <a:t>모두 쓰레드 파일에서 실행된 </a:t>
            </a:r>
            <a:r>
              <a:rPr lang="en-US" altLang="ko-KR" dirty="0"/>
              <a:t>UI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왼쪽부터 게임 시작 전</a:t>
            </a:r>
            <a:r>
              <a:rPr lang="en-US" altLang="ko-KR" dirty="0"/>
              <a:t>, </a:t>
            </a:r>
            <a:r>
              <a:rPr lang="ko-KR" altLang="en-US" dirty="0"/>
              <a:t>게임 진행중</a:t>
            </a:r>
            <a:r>
              <a:rPr lang="en-US" altLang="ko-KR" dirty="0"/>
              <a:t>, </a:t>
            </a:r>
            <a:r>
              <a:rPr lang="ko-KR" altLang="en-US" dirty="0"/>
              <a:t>게임종료후 모습의 </a:t>
            </a:r>
            <a:r>
              <a:rPr lang="en-US" altLang="ko-KR" dirty="0"/>
              <a:t>UI</a:t>
            </a:r>
            <a:r>
              <a:rPr lang="ko-KR" altLang="en-US" dirty="0"/>
              <a:t>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7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게임 시작 전 </a:t>
            </a:r>
            <a:r>
              <a:rPr lang="en-US" altLang="ko-KR" dirty="0"/>
              <a:t>Ui</a:t>
            </a:r>
            <a:r>
              <a:rPr lang="ko-KR" altLang="en-US" dirty="0"/>
              <a:t>는 상단 부터 게임 명</a:t>
            </a:r>
            <a:r>
              <a:rPr lang="en-US" altLang="ko-KR" dirty="0"/>
              <a:t>, </a:t>
            </a:r>
            <a:r>
              <a:rPr lang="ko-KR" altLang="en-US" dirty="0"/>
              <a:t>전투기로 구성이 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배경이 움직이지 않는 상태의 고정으로 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7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3988" y="617538"/>
            <a:ext cx="3959225" cy="22272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 전의 코드를 간단하게 살펴보면 쓰레드 파일을 실행시키게 되면 </a:t>
            </a:r>
            <a:r>
              <a:rPr lang="en-US" altLang="ko-KR" dirty="0"/>
              <a:t>run()</a:t>
            </a:r>
            <a:r>
              <a:rPr lang="ko-KR" altLang="en-US" dirty="0"/>
              <a:t>이라는 함수가 실행되게 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Run()</a:t>
            </a:r>
            <a:r>
              <a:rPr lang="ko-KR" altLang="en-US" dirty="0"/>
              <a:t>이라는 함수는 가장 기준점이 되는 함수로 순간의 모습을 매 시간마다 그리는 역할을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Boolean</a:t>
            </a:r>
            <a:r>
              <a:rPr lang="ko-KR" altLang="en-US" dirty="0"/>
              <a:t>형식의 </a:t>
            </a:r>
            <a:r>
              <a:rPr lang="en-US" altLang="ko-KR" dirty="0"/>
              <a:t>START</a:t>
            </a:r>
            <a:r>
              <a:rPr lang="ko-KR" altLang="en-US" dirty="0"/>
              <a:t>라는 변수를 설정하여 기본값을 </a:t>
            </a:r>
            <a:r>
              <a:rPr lang="en-US" altLang="ko-KR" dirty="0"/>
              <a:t>false</a:t>
            </a:r>
            <a:r>
              <a:rPr lang="ko-KR" altLang="en-US" dirty="0"/>
              <a:t>로 놓아 게임이 시작되기 전 상태까지는</a:t>
            </a:r>
            <a:endParaRPr lang="en-US" altLang="ko-KR" dirty="0"/>
          </a:p>
          <a:p>
            <a:r>
              <a:rPr lang="ko-KR" altLang="en-US" dirty="0"/>
              <a:t>기본적인 배경 및 전투기만 그리도록 설정이 되어있습니다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8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F2CD6-6645-4AE3-AD61-1DA64304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8174C-4AF7-4032-8D80-0FBEAE0E0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DEA92-2109-4862-B2B0-3D5632B3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3DAD2-DB4E-4ACD-A199-3178B346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5DD44-2B14-4C4D-845F-7492229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3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FC5A3-3359-4681-A3E4-5CE68069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9CA02-F903-4D94-AC25-0B5CA053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9DA7F-098B-4CBE-9E9A-1F5FD80C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C385-51A7-4600-8A96-017AA82D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F5B1-54E3-4E30-8500-E5C5DDEE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A985B-9575-4311-A9C4-E0E52A710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45C37-16F4-42A3-898D-9A9E09EE4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518F2-398E-4890-B624-8AD6979F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C49A-8781-4D67-9BBD-72279BB0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FD6D-AF01-4B91-BF5E-7E0852D8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CB2A-E7D4-4DC1-8CC2-46CCA4D3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FC4CB-0B91-4DEA-99D0-15BF8B77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4E3CC-8BD0-4DAD-A5E4-2472F7A2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35631-A145-4365-8B96-612D24BC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B979-9C67-4E7D-B479-0788E36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978-F518-43F3-A645-84E51A6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6C13D-8F90-4EDE-8407-80100FE6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0CE5B-B7A4-4899-8070-20A9C868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0784A-6172-4FC6-9F4B-4D47349A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585-0D32-49E6-80C7-8BA648C3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EC93-6B94-4FBC-9025-673E5C2A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B129A-8CDE-40F2-B7C6-9BD59491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D0C08-F502-428A-8667-95D1DD53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782E2-669C-416B-B204-60C614AA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C7633-2AF6-4EEA-B90F-5AA7A10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D60C2-83D1-4520-81C4-FC4FB715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049F9-3131-4125-8BE0-2C09E4C0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C3E17-8D39-49D9-9E68-5C767133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717B1-2261-4B4C-9425-EE918E44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7B5B5-880F-4B8E-A518-B2826953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27215-3113-41B8-89EF-1F4F33CFB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A442B-9518-42EC-9515-B16DDED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83539-6744-4137-9348-7D13AF01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316D5-AF55-4306-8F83-3CF2B560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2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E6EBA-DA6E-4AB5-A2BD-B0C9861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53CA6-5515-41CA-9669-9787C629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F8E202-E1CA-41A7-B169-F4997179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A6152-9E93-44EF-B1B7-AA322529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6E1858-F62F-4CCE-A3A9-97DC8DD4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C9653-207F-4F5D-B6A8-7850AB3D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1F04A-8D10-4E39-8DD4-5915254C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F5F0-1702-42F6-9192-53280688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9EA8E-55D6-4A71-8B12-B72C7CC2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6B0DF-4811-466F-AB25-946EA3FBE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1271-BF2B-42D5-AD9E-50AA55C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F4B2-585D-4785-B6BF-67403AA3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7FF45-E56C-4D09-AFC6-7C89A38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2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5F9F-0E10-437C-B8EB-E1E824CE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0747A-F555-4E92-A93E-E4B0CC28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10F19-0222-46B2-BEA8-F4B05DFC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D1AC5-411F-48CF-A84C-B1CBB1D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955FA-3EEC-43EA-AA48-ADD1E17E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337DF-C9F6-4BFB-9708-5916BA42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5D65E8-7A51-441E-B1C5-99500655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160A1-C26E-44D3-8944-54D35600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333D3-3BAB-438C-AB51-190422CA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4E3E-303B-4774-A904-5534AC41E768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5D4BA-E723-4727-866C-FE3470E3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ACACF-8767-46D7-A11E-B529DF4C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3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5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hdphoto" Target="../media/hdphoto4.wdp"/><Relationship Id="rId5" Type="http://schemas.microsoft.com/office/2007/relationships/hdphoto" Target="../media/hdphoto3.wdp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openxmlformats.org/officeDocument/2006/relationships/image" Target="../media/image31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0E96-0CDC-46DC-828A-3E7BDB49E28A}"/>
              </a:ext>
            </a:extLst>
          </p:cNvPr>
          <p:cNvSpPr txBox="1"/>
          <p:nvPr/>
        </p:nvSpPr>
        <p:spPr>
          <a:xfrm>
            <a:off x="1451906" y="1841893"/>
            <a:ext cx="9288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2</a:t>
            </a:r>
            <a:r>
              <a:rPr lang="ko-KR" altLang="en-US" sz="5400" b="1" dirty="0">
                <a:solidFill>
                  <a:schemeClr val="bg1"/>
                </a:solidFill>
              </a:rPr>
              <a:t>학년</a:t>
            </a:r>
            <a:r>
              <a:rPr lang="en-US" altLang="ko-KR" sz="5400" b="1" dirty="0">
                <a:solidFill>
                  <a:schemeClr val="bg1"/>
                </a:solidFill>
              </a:rPr>
              <a:t>1</a:t>
            </a:r>
            <a:r>
              <a:rPr lang="ko-KR" altLang="en-US" sz="5400" b="1" dirty="0">
                <a:solidFill>
                  <a:schemeClr val="bg1"/>
                </a:solidFill>
              </a:rPr>
              <a:t>학기 </a:t>
            </a:r>
            <a:r>
              <a:rPr lang="en-US" altLang="ko-KR" sz="5400" b="1" dirty="0">
                <a:solidFill>
                  <a:schemeClr val="bg1"/>
                </a:solidFill>
              </a:rPr>
              <a:t>OJT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GUI</a:t>
            </a:r>
            <a:r>
              <a:rPr lang="ko-KR" altLang="en-US" sz="5400" b="1" dirty="0">
                <a:solidFill>
                  <a:schemeClr val="bg1"/>
                </a:solidFill>
              </a:rPr>
              <a:t>기반응용프로그래밍실무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01232-4405-4995-95A3-8ED4F8954606}"/>
              </a:ext>
            </a:extLst>
          </p:cNvPr>
          <p:cNvSpPr txBox="1"/>
          <p:nvPr/>
        </p:nvSpPr>
        <p:spPr>
          <a:xfrm>
            <a:off x="8212823" y="5765976"/>
            <a:ext cx="54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2020531046 </a:t>
            </a:r>
            <a:r>
              <a:rPr lang="ko-KR" altLang="en-US" sz="2800" dirty="0">
                <a:solidFill>
                  <a:schemeClr val="bg1"/>
                </a:solidFill>
              </a:rPr>
              <a:t>허민혁</a:t>
            </a:r>
          </a:p>
        </p:txBody>
      </p:sp>
    </p:spTree>
    <p:extLst>
      <p:ext uri="{BB962C8B-B14F-4D97-AF65-F5344CB8AC3E}">
        <p14:creationId xmlns:p14="http://schemas.microsoft.com/office/powerpoint/2010/main" val="56112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090D9E4-ED03-477C-BB1B-C4982C7D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44" y="1382260"/>
            <a:ext cx="3531712" cy="5083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5829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BD123-0DFB-4110-A8F2-F1D8597244FB}"/>
              </a:ext>
            </a:extLst>
          </p:cNvPr>
          <p:cNvSpPr txBox="1"/>
          <p:nvPr/>
        </p:nvSpPr>
        <p:spPr>
          <a:xfrm>
            <a:off x="9956073" y="2812519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총알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0A215B-7EC9-47AB-8B8F-66F9ED0956E8}"/>
              </a:ext>
            </a:extLst>
          </p:cNvPr>
          <p:cNvCxnSpPr>
            <a:cxnSpLocks/>
          </p:cNvCxnSpPr>
          <p:nvPr/>
        </p:nvCxnSpPr>
        <p:spPr>
          <a:xfrm>
            <a:off x="5572125" y="3043352"/>
            <a:ext cx="429577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989286-DE21-4628-9609-944B6CA9DC2A}"/>
              </a:ext>
            </a:extLst>
          </p:cNvPr>
          <p:cNvSpPr/>
          <p:nvPr/>
        </p:nvSpPr>
        <p:spPr>
          <a:xfrm>
            <a:off x="5164861" y="2744365"/>
            <a:ext cx="302489" cy="1325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572409-B88B-4D0D-92CE-196F129BF9F1}"/>
              </a:ext>
            </a:extLst>
          </p:cNvPr>
          <p:cNvSpPr/>
          <p:nvPr/>
        </p:nvSpPr>
        <p:spPr>
          <a:xfrm>
            <a:off x="5174386" y="5638944"/>
            <a:ext cx="473939" cy="330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74A6DE-4E21-4335-A0D8-AE99EC5FB255}"/>
              </a:ext>
            </a:extLst>
          </p:cNvPr>
          <p:cNvCxnSpPr>
            <a:cxnSpLocks/>
          </p:cNvCxnSpPr>
          <p:nvPr/>
        </p:nvCxnSpPr>
        <p:spPr>
          <a:xfrm>
            <a:off x="5791200" y="5815127"/>
            <a:ext cx="416487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2A4312-33AC-46A4-9CF1-5327889F60B7}"/>
              </a:ext>
            </a:extLst>
          </p:cNvPr>
          <p:cNvSpPr txBox="1"/>
          <p:nvPr/>
        </p:nvSpPr>
        <p:spPr>
          <a:xfrm>
            <a:off x="10103556" y="5641588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FA972F-EDFF-4B89-A547-B6F8BF348458}"/>
              </a:ext>
            </a:extLst>
          </p:cNvPr>
          <p:cNvSpPr/>
          <p:nvPr/>
        </p:nvSpPr>
        <p:spPr>
          <a:xfrm>
            <a:off x="6962625" y="1555727"/>
            <a:ext cx="937331" cy="615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512E3C-309A-41BD-B3D7-7C42E146B65D}"/>
              </a:ext>
            </a:extLst>
          </p:cNvPr>
          <p:cNvSpPr/>
          <p:nvPr/>
        </p:nvSpPr>
        <p:spPr>
          <a:xfrm>
            <a:off x="4378775" y="1532223"/>
            <a:ext cx="593276" cy="277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66E7357-B0DD-444B-9A47-99DB565AC552}"/>
              </a:ext>
            </a:extLst>
          </p:cNvPr>
          <p:cNvCxnSpPr>
            <a:cxnSpLocks/>
          </p:cNvCxnSpPr>
          <p:nvPr/>
        </p:nvCxnSpPr>
        <p:spPr>
          <a:xfrm flipV="1">
            <a:off x="5052938" y="1133475"/>
            <a:ext cx="4732957" cy="531078"/>
          </a:xfrm>
          <a:prstGeom prst="bentConnector3">
            <a:avLst>
              <a:gd name="adj1" fmla="val 33095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813A59-DDA6-45A1-9244-85360C4F24F9}"/>
              </a:ext>
            </a:extLst>
          </p:cNvPr>
          <p:cNvSpPr txBox="1"/>
          <p:nvPr/>
        </p:nvSpPr>
        <p:spPr>
          <a:xfrm>
            <a:off x="9956073" y="902642"/>
            <a:ext cx="235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단계정보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F80B1D-1875-4D46-BE83-964B1DFB497C}"/>
              </a:ext>
            </a:extLst>
          </p:cNvPr>
          <p:cNvCxnSpPr>
            <a:cxnSpLocks/>
          </p:cNvCxnSpPr>
          <p:nvPr/>
        </p:nvCxnSpPr>
        <p:spPr>
          <a:xfrm>
            <a:off x="8025517" y="1863710"/>
            <a:ext cx="1760378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FE5BE4-8CB7-45B4-BC1A-B5FD9C96FDAA}"/>
              </a:ext>
            </a:extLst>
          </p:cNvPr>
          <p:cNvSpPr txBox="1"/>
          <p:nvPr/>
        </p:nvSpPr>
        <p:spPr>
          <a:xfrm>
            <a:off x="9956073" y="1632877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 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B865C-8501-496C-A59C-3C23BFF60A62}"/>
              </a:ext>
            </a:extLst>
          </p:cNvPr>
          <p:cNvSpPr/>
          <p:nvPr/>
        </p:nvSpPr>
        <p:spPr>
          <a:xfrm>
            <a:off x="5860186" y="3312206"/>
            <a:ext cx="1959839" cy="1325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C7A5C76-0A3B-41A2-B63B-E9042AF71C4E}"/>
              </a:ext>
            </a:extLst>
          </p:cNvPr>
          <p:cNvCxnSpPr>
            <a:cxnSpLocks/>
          </p:cNvCxnSpPr>
          <p:nvPr/>
        </p:nvCxnSpPr>
        <p:spPr>
          <a:xfrm>
            <a:off x="8025517" y="4069927"/>
            <a:ext cx="184238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9CD08B-BE88-4D8A-BE22-74D3B966E84D}"/>
              </a:ext>
            </a:extLst>
          </p:cNvPr>
          <p:cNvSpPr txBox="1"/>
          <p:nvPr/>
        </p:nvSpPr>
        <p:spPr>
          <a:xfrm>
            <a:off x="9956073" y="3839094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몬스터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FBD30B-868F-4F9B-AACD-01A1B751A383}"/>
              </a:ext>
            </a:extLst>
          </p:cNvPr>
          <p:cNvSpPr txBox="1"/>
          <p:nvPr/>
        </p:nvSpPr>
        <p:spPr>
          <a:xfrm>
            <a:off x="1227802" y="2726376"/>
            <a:ext cx="1975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게임</a:t>
            </a:r>
            <a:endParaRPr lang="en-US" altLang="ko-KR" sz="4400" dirty="0">
              <a:solidFill>
                <a:srgbClr val="FF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4400" dirty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 중</a:t>
            </a:r>
            <a:r>
              <a:rPr lang="ko-KR" altLang="en-US" sz="4400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247435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203FAB4-8C77-4923-A370-18057424266C}"/>
              </a:ext>
            </a:extLst>
          </p:cNvPr>
          <p:cNvSpPr txBox="1">
            <a:spLocks/>
          </p:cNvSpPr>
          <p:nvPr/>
        </p:nvSpPr>
        <p:spPr>
          <a:xfrm>
            <a:off x="446314" y="392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코드설명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15ECEF-BA22-47D9-ACEA-EC2956BDFC40}"/>
              </a:ext>
            </a:extLst>
          </p:cNvPr>
          <p:cNvGrpSpPr/>
          <p:nvPr/>
        </p:nvGrpSpPr>
        <p:grpSpPr>
          <a:xfrm>
            <a:off x="446314" y="1999280"/>
            <a:ext cx="3837530" cy="1711049"/>
            <a:chOff x="582544" y="2785209"/>
            <a:chExt cx="3837530" cy="171104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4E10457-D5E0-487E-B86E-10F211B0C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163"/>
            <a:stretch/>
          </p:blipFill>
          <p:spPr>
            <a:xfrm>
              <a:off x="723858" y="3261352"/>
              <a:ext cx="3696216" cy="1234906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0768170-E06D-4731-9552-F1FF96402FBC}"/>
                </a:ext>
              </a:extLst>
            </p:cNvPr>
            <p:cNvGrpSpPr/>
            <p:nvPr/>
          </p:nvGrpSpPr>
          <p:grpSpPr>
            <a:xfrm>
              <a:off x="582544" y="2785209"/>
              <a:ext cx="3837529" cy="628543"/>
              <a:chOff x="889000" y="2443269"/>
              <a:chExt cx="3837529" cy="628543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B9D426-E395-41D7-8E06-E15D816F103C}"/>
                  </a:ext>
                </a:extLst>
              </p:cNvPr>
              <p:cNvGrpSpPr/>
              <p:nvPr/>
            </p:nvGrpSpPr>
            <p:grpSpPr>
              <a:xfrm>
                <a:off x="889000" y="2443269"/>
                <a:ext cx="3837529" cy="628543"/>
                <a:chOff x="3251200" y="3316085"/>
                <a:chExt cx="5478245" cy="897273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2EB77A98-F79C-4A3E-8B7B-967265F40D62}"/>
                    </a:ext>
                  </a:extLst>
                </p:cNvPr>
                <p:cNvSpPr/>
                <p:nvPr/>
              </p:nvSpPr>
              <p:spPr>
                <a:xfrm>
                  <a:off x="3403600" y="3316086"/>
                  <a:ext cx="5325845" cy="89727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A1F08EAB-50A2-4F05-84F1-45AF17C68550}"/>
                    </a:ext>
                  </a:extLst>
                </p:cNvPr>
                <p:cNvSpPr/>
                <p:nvPr/>
              </p:nvSpPr>
              <p:spPr>
                <a:xfrm>
                  <a:off x="3251200" y="3316085"/>
                  <a:ext cx="1092200" cy="89727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E208821C-A319-4EB3-A9F3-5D618A6BF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39" b="96066" l="1274" r="93631">
                              <a14:foregroundMark x1="8917" y1="5246" x2="10191" y2="21639"/>
                              <a14:foregroundMark x1="10191" y1="21639" x2="26115" y2="20656"/>
                              <a14:foregroundMark x1="27902" y1="16117" x2="30892" y2="8525"/>
                              <a14:foregroundMark x1="27148" y1="18033" x2="27409" y2="17370"/>
                              <a14:foregroundMark x1="26115" y1="20656" x2="27148" y2="18033"/>
                              <a14:foregroundMark x1="32803" y1="21967" x2="32803" y2="21967"/>
                              <a14:foregroundMark x1="28662" y1="26230" x2="28662" y2="26230"/>
                              <a14:foregroundMark x1="20382" y1="27869" x2="18471" y2="27869"/>
                              <a14:foregroundMark x1="16242" y1="26230" x2="13376" y2="24918"/>
                              <a14:foregroundMark x1="11465" y1="23934" x2="11465" y2="23934"/>
                              <a14:foregroundMark x1="7325" y1="17377" x2="16242" y2="32131"/>
                              <a14:foregroundMark x1="16242" y1="32131" x2="35669" y2="30164"/>
                              <a14:foregroundMark x1="35669" y1="30164" x2="34076" y2="13115"/>
                              <a14:foregroundMark x1="31102" y1="18033" x2="23567" y2="30492"/>
                              <a14:foregroundMark x1="31499" y1="17377" x2="31102" y2="18033"/>
                              <a14:foregroundMark x1="32528" y1="15675" x2="31499" y2="17377"/>
                              <a14:foregroundMark x1="34076" y1="13115" x2="32540" y2="15654"/>
                              <a14:foregroundMark x1="15287" y1="34426" x2="21656" y2="68197"/>
                              <a14:foregroundMark x1="21656" y1="68197" x2="22293" y2="45246"/>
                              <a14:foregroundMark x1="22293" y1="45246" x2="24522" y2="65574"/>
                              <a14:foregroundMark x1="24522" y1="65574" x2="17516" y2="90164"/>
                              <a14:foregroundMark x1="17516" y1="90164" x2="15924" y2="72459"/>
                              <a14:foregroundMark x1="15924" y1="72459" x2="13694" y2="94754"/>
                              <a14:foregroundMark x1="13694" y1="94754" x2="20382" y2="78689"/>
                              <a14:foregroundMark x1="20382" y1="78689" x2="28662" y2="88197"/>
                              <a14:foregroundMark x1="28981" y1="91803" x2="14650" y2="92459"/>
                              <a14:foregroundMark x1="16242" y1="56393" x2="19108" y2="66230"/>
                              <a14:foregroundMark x1="15605" y1="54426" x2="19108" y2="73770"/>
                              <a14:foregroundMark x1="18471" y1="94754" x2="18471" y2="94754"/>
                              <a14:foregroundMark x1="19745" y1="96393" x2="19745" y2="96393"/>
                              <a14:foregroundMark x1="20382" y1="96393" x2="20382" y2="96393"/>
                              <a14:foregroundMark x1="21975" y1="95738" x2="21975" y2="95738"/>
                              <a14:foregroundMark x1="6688" y1="23279" x2="3503" y2="12131"/>
                              <a14:foregroundMark x1="1592" y1="14426" x2="2866" y2="20656"/>
                              <a14:foregroundMark x1="8917" y1="3934" x2="8917" y2="3934"/>
                              <a14:foregroundMark x1="10510" y1="2295" x2="10510" y2="2295"/>
                              <a14:foregroundMark x1="58599" y1="68197" x2="74204" y2="64590"/>
                              <a14:foregroundMark x1="74204" y1="64590" x2="68790" y2="81967"/>
                              <a14:foregroundMark x1="68790" y1="81967" x2="54777" y2="68197"/>
                              <a14:foregroundMark x1="54777" y1="68197" x2="72611" y2="59344"/>
                              <a14:foregroundMark x1="72611" y1="59344" x2="79618" y2="74754"/>
                              <a14:foregroundMark x1="79618" y1="74754" x2="61465" y2="71475"/>
                              <a14:foregroundMark x1="61465" y1="71475" x2="74522" y2="54098"/>
                              <a14:foregroundMark x1="74522" y1="54098" x2="84713" y2="67541"/>
                              <a14:foregroundMark x1="84713" y1="67541" x2="70382" y2="76393"/>
                              <a14:foregroundMark x1="70382" y1="76393" x2="54777" y2="69180"/>
                              <a14:foregroundMark x1="54777" y1="69180" x2="67197" y2="54754"/>
                              <a14:foregroundMark x1="67197" y1="54754" x2="83439" y2="57049"/>
                              <a14:foregroundMark x1="83439" y1="57049" x2="83439" y2="74426"/>
                              <a14:foregroundMark x1="83439" y1="74426" x2="71975" y2="87541"/>
                              <a14:foregroundMark x1="71975" y1="87541" x2="55096" y2="89180"/>
                              <a14:foregroundMark x1="55096" y1="89180" x2="47452" y2="74098"/>
                              <a14:foregroundMark x1="47452" y1="74098" x2="48726" y2="56393"/>
                              <a14:foregroundMark x1="48726" y1="56393" x2="63694" y2="49836"/>
                              <a14:foregroundMark x1="63694" y1="49836" x2="66242" y2="49836"/>
                              <a14:foregroundMark x1="92994" y1="66230" x2="92994" y2="66230"/>
                              <a14:foregroundMark x1="93631" y1="70492" x2="93631" y2="70492"/>
                              <a14:foregroundMark x1="75159" y1="20656" x2="64331" y2="7541"/>
                              <a14:foregroundMark x1="64331" y1="7541" x2="79936" y2="2951"/>
                              <a14:foregroundMark x1="79936" y1="2951" x2="90446" y2="15738"/>
                              <a14:foregroundMark x1="90446" y1="15738" x2="87261" y2="32131"/>
                              <a14:foregroundMark x1="87261" y1="32131" x2="71338" y2="31803"/>
                              <a14:foregroundMark x1="71338" y1="31803" x2="64331" y2="23279"/>
                              <a14:backgroundMark x1="27070" y1="16393" x2="27389" y2="17377"/>
                              <a14:backgroundMark x1="27389" y1="18033" x2="27389" y2="18033"/>
                              <a14:backgroundMark x1="26752" y1="18033" x2="26752" y2="18033"/>
                              <a14:backgroundMark x1="27389" y1="17377" x2="27389" y2="1737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251" y="3429000"/>
                  <a:ext cx="717550" cy="696983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AA7700-FC0E-49C5-A3F1-430665FFCD7F}"/>
                  </a:ext>
                </a:extLst>
              </p:cNvPr>
              <p:cNvSpPr txBox="1"/>
              <p:nvPr/>
            </p:nvSpPr>
            <p:spPr>
              <a:xfrm>
                <a:off x="1612233" y="2566431"/>
                <a:ext cx="1858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030A0"/>
                    </a:solidFill>
                  </a:rPr>
                  <a:t>keyReleased()</a:t>
                </a:r>
                <a:endParaRPr lang="ko-KR" altLang="en-US" sz="20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5931E6-1675-4380-9416-CBFBE056BB79}"/>
              </a:ext>
            </a:extLst>
          </p:cNvPr>
          <p:cNvGrpSpPr/>
          <p:nvPr/>
        </p:nvGrpSpPr>
        <p:grpSpPr>
          <a:xfrm>
            <a:off x="1748815" y="3825162"/>
            <a:ext cx="1199326" cy="112696"/>
            <a:chOff x="807045" y="4505967"/>
            <a:chExt cx="1199326" cy="112696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0B03CFC-62B0-4339-97BF-FCC66EBF850E}"/>
                </a:ext>
              </a:extLst>
            </p:cNvPr>
            <p:cNvSpPr/>
            <p:nvPr/>
          </p:nvSpPr>
          <p:spPr>
            <a:xfrm>
              <a:off x="807045" y="4505967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B8E3B7-383D-4FC7-B42B-F947411442B2}"/>
                </a:ext>
              </a:extLst>
            </p:cNvPr>
            <p:cNvSpPr/>
            <p:nvPr/>
          </p:nvSpPr>
          <p:spPr>
            <a:xfrm>
              <a:off x="1167762" y="4505967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9FE0F7B-B10B-497A-827E-F51BE58F0D67}"/>
                </a:ext>
              </a:extLst>
            </p:cNvPr>
            <p:cNvSpPr/>
            <p:nvPr/>
          </p:nvSpPr>
          <p:spPr>
            <a:xfrm>
              <a:off x="1527588" y="4505967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44F9E1F-A1DD-4493-9FDA-4D38F0FF66D9}"/>
                </a:ext>
              </a:extLst>
            </p:cNvPr>
            <p:cNvSpPr/>
            <p:nvPr/>
          </p:nvSpPr>
          <p:spPr>
            <a:xfrm>
              <a:off x="1887414" y="4505967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0D61527-12AE-4D4B-92B5-8071EA6C50EF}"/>
              </a:ext>
            </a:extLst>
          </p:cNvPr>
          <p:cNvSpPr/>
          <p:nvPr/>
        </p:nvSpPr>
        <p:spPr>
          <a:xfrm>
            <a:off x="1079197" y="3360792"/>
            <a:ext cx="981075" cy="13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2444727-2802-4CF0-B0F3-5AA382C8D54E}"/>
              </a:ext>
            </a:extLst>
          </p:cNvPr>
          <p:cNvGrpSpPr/>
          <p:nvPr/>
        </p:nvGrpSpPr>
        <p:grpSpPr>
          <a:xfrm>
            <a:off x="505291" y="4580483"/>
            <a:ext cx="3839955" cy="1938578"/>
            <a:chOff x="295805" y="4494768"/>
            <a:chExt cx="3839955" cy="1938578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EFCE174-CD30-4CB0-8CBB-8C00715B619C}"/>
                </a:ext>
              </a:extLst>
            </p:cNvPr>
            <p:cNvGrpSpPr/>
            <p:nvPr/>
          </p:nvGrpSpPr>
          <p:grpSpPr>
            <a:xfrm>
              <a:off x="1598306" y="6320650"/>
              <a:ext cx="1199326" cy="112696"/>
              <a:chOff x="807045" y="4505967"/>
              <a:chExt cx="1199326" cy="112696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7EB0EB5-2F92-4121-9621-D8D92B4BB480}"/>
                  </a:ext>
                </a:extLst>
              </p:cNvPr>
              <p:cNvSpPr/>
              <p:nvPr/>
            </p:nvSpPr>
            <p:spPr>
              <a:xfrm>
                <a:off x="807045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91E92D54-5452-49BD-A676-427190684EBF}"/>
                  </a:ext>
                </a:extLst>
              </p:cNvPr>
              <p:cNvSpPr/>
              <p:nvPr/>
            </p:nvSpPr>
            <p:spPr>
              <a:xfrm>
                <a:off x="1167762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72BDE7A-9925-4A93-AC0E-AD41835BCEE3}"/>
                  </a:ext>
                </a:extLst>
              </p:cNvPr>
              <p:cNvSpPr/>
              <p:nvPr/>
            </p:nvSpPr>
            <p:spPr>
              <a:xfrm>
                <a:off x="1527588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A3770DF9-481E-4610-A437-F26C1DD60BCB}"/>
                  </a:ext>
                </a:extLst>
              </p:cNvPr>
              <p:cNvSpPr/>
              <p:nvPr/>
            </p:nvSpPr>
            <p:spPr>
              <a:xfrm>
                <a:off x="1887414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A2DEEE5-35D3-483B-A081-931D0B42A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544" y="4943560"/>
              <a:ext cx="3696216" cy="1209844"/>
            </a:xfrm>
            <a:prstGeom prst="rect">
              <a:avLst/>
            </a:prstGeom>
          </p:spPr>
        </p:pic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4A2ECA3-A57A-48FB-9447-415A22A6CA19}"/>
                </a:ext>
              </a:extLst>
            </p:cNvPr>
            <p:cNvGrpSpPr/>
            <p:nvPr/>
          </p:nvGrpSpPr>
          <p:grpSpPr>
            <a:xfrm>
              <a:off x="295805" y="4494768"/>
              <a:ext cx="3837529" cy="628543"/>
              <a:chOff x="889000" y="2443269"/>
              <a:chExt cx="3837529" cy="62854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7852FB0D-D366-4874-90E4-86EB42B52B0F}"/>
                  </a:ext>
                </a:extLst>
              </p:cNvPr>
              <p:cNvGrpSpPr/>
              <p:nvPr/>
            </p:nvGrpSpPr>
            <p:grpSpPr>
              <a:xfrm>
                <a:off x="889000" y="2443269"/>
                <a:ext cx="3837529" cy="628543"/>
                <a:chOff x="3251200" y="3316085"/>
                <a:chExt cx="5478245" cy="897273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A4A08036-AFF2-42F1-BB92-A89F36992287}"/>
                    </a:ext>
                  </a:extLst>
                </p:cNvPr>
                <p:cNvSpPr/>
                <p:nvPr/>
              </p:nvSpPr>
              <p:spPr>
                <a:xfrm>
                  <a:off x="3403600" y="3316086"/>
                  <a:ext cx="5325845" cy="89727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326A9C95-24FE-4C61-89C8-8456A10834CE}"/>
                    </a:ext>
                  </a:extLst>
                </p:cNvPr>
                <p:cNvSpPr/>
                <p:nvPr/>
              </p:nvSpPr>
              <p:spPr>
                <a:xfrm>
                  <a:off x="3251200" y="3316085"/>
                  <a:ext cx="1092200" cy="89727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3A3C4539-EBB6-47B7-880B-FC2B12C0F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39" b="96066" l="1274" r="93631">
                              <a14:foregroundMark x1="8917" y1="5246" x2="10191" y2="21639"/>
                              <a14:foregroundMark x1="10191" y1="21639" x2="26115" y2="20656"/>
                              <a14:foregroundMark x1="27902" y1="16117" x2="30892" y2="8525"/>
                              <a14:foregroundMark x1="27148" y1="18033" x2="27409" y2="17370"/>
                              <a14:foregroundMark x1="26115" y1="20656" x2="27148" y2="18033"/>
                              <a14:foregroundMark x1="32803" y1="21967" x2="32803" y2="21967"/>
                              <a14:foregroundMark x1="28662" y1="26230" x2="28662" y2="26230"/>
                              <a14:foregroundMark x1="20382" y1="27869" x2="18471" y2="27869"/>
                              <a14:foregroundMark x1="16242" y1="26230" x2="13376" y2="24918"/>
                              <a14:foregroundMark x1="11465" y1="23934" x2="11465" y2="23934"/>
                              <a14:foregroundMark x1="7325" y1="17377" x2="16242" y2="32131"/>
                              <a14:foregroundMark x1="16242" y1="32131" x2="35669" y2="30164"/>
                              <a14:foregroundMark x1="35669" y1="30164" x2="34076" y2="13115"/>
                              <a14:foregroundMark x1="31102" y1="18033" x2="23567" y2="30492"/>
                              <a14:foregroundMark x1="31499" y1="17377" x2="31102" y2="18033"/>
                              <a14:foregroundMark x1="32528" y1="15675" x2="31499" y2="17377"/>
                              <a14:foregroundMark x1="34076" y1="13115" x2="32540" y2="15654"/>
                              <a14:foregroundMark x1="15287" y1="34426" x2="21656" y2="68197"/>
                              <a14:foregroundMark x1="21656" y1="68197" x2="22293" y2="45246"/>
                              <a14:foregroundMark x1="22293" y1="45246" x2="24522" y2="65574"/>
                              <a14:foregroundMark x1="24522" y1="65574" x2="17516" y2="90164"/>
                              <a14:foregroundMark x1="17516" y1="90164" x2="15924" y2="72459"/>
                              <a14:foregroundMark x1="15924" y1="72459" x2="13694" y2="94754"/>
                              <a14:foregroundMark x1="13694" y1="94754" x2="20382" y2="78689"/>
                              <a14:foregroundMark x1="20382" y1="78689" x2="28662" y2="88197"/>
                              <a14:foregroundMark x1="28981" y1="91803" x2="14650" y2="92459"/>
                              <a14:foregroundMark x1="16242" y1="56393" x2="19108" y2="66230"/>
                              <a14:foregroundMark x1="15605" y1="54426" x2="19108" y2="73770"/>
                              <a14:foregroundMark x1="18471" y1="94754" x2="18471" y2="94754"/>
                              <a14:foregroundMark x1="19745" y1="96393" x2="19745" y2="96393"/>
                              <a14:foregroundMark x1="20382" y1="96393" x2="20382" y2="96393"/>
                              <a14:foregroundMark x1="21975" y1="95738" x2="21975" y2="95738"/>
                              <a14:foregroundMark x1="6688" y1="23279" x2="3503" y2="12131"/>
                              <a14:foregroundMark x1="1592" y1="14426" x2="2866" y2="20656"/>
                              <a14:foregroundMark x1="8917" y1="3934" x2="8917" y2="3934"/>
                              <a14:foregroundMark x1="10510" y1="2295" x2="10510" y2="2295"/>
                              <a14:foregroundMark x1="58599" y1="68197" x2="74204" y2="64590"/>
                              <a14:foregroundMark x1="74204" y1="64590" x2="68790" y2="81967"/>
                              <a14:foregroundMark x1="68790" y1="81967" x2="54777" y2="68197"/>
                              <a14:foregroundMark x1="54777" y1="68197" x2="72611" y2="59344"/>
                              <a14:foregroundMark x1="72611" y1="59344" x2="79618" y2="74754"/>
                              <a14:foregroundMark x1="79618" y1="74754" x2="61465" y2="71475"/>
                              <a14:foregroundMark x1="61465" y1="71475" x2="74522" y2="54098"/>
                              <a14:foregroundMark x1="74522" y1="54098" x2="84713" y2="67541"/>
                              <a14:foregroundMark x1="84713" y1="67541" x2="70382" y2="76393"/>
                              <a14:foregroundMark x1="70382" y1="76393" x2="54777" y2="69180"/>
                              <a14:foregroundMark x1="54777" y1="69180" x2="67197" y2="54754"/>
                              <a14:foregroundMark x1="67197" y1="54754" x2="83439" y2="57049"/>
                              <a14:foregroundMark x1="83439" y1="57049" x2="83439" y2="74426"/>
                              <a14:foregroundMark x1="83439" y1="74426" x2="71975" y2="87541"/>
                              <a14:foregroundMark x1="71975" y1="87541" x2="55096" y2="89180"/>
                              <a14:foregroundMark x1="55096" y1="89180" x2="47452" y2="74098"/>
                              <a14:foregroundMark x1="47452" y1="74098" x2="48726" y2="56393"/>
                              <a14:foregroundMark x1="48726" y1="56393" x2="63694" y2="49836"/>
                              <a14:foregroundMark x1="63694" y1="49836" x2="66242" y2="49836"/>
                              <a14:foregroundMark x1="92994" y1="66230" x2="92994" y2="66230"/>
                              <a14:foregroundMark x1="93631" y1="70492" x2="93631" y2="70492"/>
                              <a14:foregroundMark x1="75159" y1="20656" x2="64331" y2="7541"/>
                              <a14:foregroundMark x1="64331" y1="7541" x2="79936" y2="2951"/>
                              <a14:foregroundMark x1="79936" y1="2951" x2="90446" y2="15738"/>
                              <a14:foregroundMark x1="90446" y1="15738" x2="87261" y2="32131"/>
                              <a14:foregroundMark x1="87261" y1="32131" x2="71338" y2="31803"/>
                              <a14:foregroundMark x1="71338" y1="31803" x2="64331" y2="23279"/>
                              <a14:backgroundMark x1="27070" y1="16393" x2="27389" y2="17377"/>
                              <a14:backgroundMark x1="27389" y1="18033" x2="27389" y2="18033"/>
                              <a14:backgroundMark x1="26752" y1="18033" x2="26752" y2="18033"/>
                              <a14:backgroundMark x1="27389" y1="17377" x2="27389" y2="1737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251" y="3429000"/>
                  <a:ext cx="717550" cy="696983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5FA12C2-6025-4593-BD13-ABB4D1DC79CC}"/>
                  </a:ext>
                </a:extLst>
              </p:cNvPr>
              <p:cNvSpPr txBox="1"/>
              <p:nvPr/>
            </p:nvSpPr>
            <p:spPr>
              <a:xfrm>
                <a:off x="1612233" y="2566431"/>
                <a:ext cx="1721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030A0"/>
                    </a:solidFill>
                  </a:rPr>
                  <a:t>keyPressed()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ECD36EF-784A-455D-A438-08AF503D1F7F}"/>
                </a:ext>
              </a:extLst>
            </p:cNvPr>
            <p:cNvSpPr/>
            <p:nvPr/>
          </p:nvSpPr>
          <p:spPr>
            <a:xfrm>
              <a:off x="928688" y="5846913"/>
              <a:ext cx="981075" cy="138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5A8E6D-C2D3-4BEB-892C-AFD65770A060}"/>
              </a:ext>
            </a:extLst>
          </p:cNvPr>
          <p:cNvGrpSpPr/>
          <p:nvPr/>
        </p:nvGrpSpPr>
        <p:grpSpPr>
          <a:xfrm>
            <a:off x="4908103" y="1996119"/>
            <a:ext cx="3837529" cy="1776653"/>
            <a:chOff x="4798156" y="4508772"/>
            <a:chExt cx="3837529" cy="1776653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DC93BB5-CDA2-4613-9668-15816EB411DC}"/>
                </a:ext>
              </a:extLst>
            </p:cNvPr>
            <p:cNvGrpSpPr/>
            <p:nvPr/>
          </p:nvGrpSpPr>
          <p:grpSpPr>
            <a:xfrm>
              <a:off x="6214616" y="6172729"/>
              <a:ext cx="1199326" cy="112696"/>
              <a:chOff x="807045" y="4505967"/>
              <a:chExt cx="1199326" cy="112696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F2283AFE-5F7C-4AB1-A7D9-57B639A8A1A4}"/>
                  </a:ext>
                </a:extLst>
              </p:cNvPr>
              <p:cNvSpPr/>
              <p:nvPr/>
            </p:nvSpPr>
            <p:spPr>
              <a:xfrm>
                <a:off x="807045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60B53F-71E0-4E67-9448-ED507A9AB016}"/>
                  </a:ext>
                </a:extLst>
              </p:cNvPr>
              <p:cNvSpPr/>
              <p:nvPr/>
            </p:nvSpPr>
            <p:spPr>
              <a:xfrm>
                <a:off x="1167762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0DC1D43A-78DB-40B5-B63D-431482C32391}"/>
                  </a:ext>
                </a:extLst>
              </p:cNvPr>
              <p:cNvSpPr/>
              <p:nvPr/>
            </p:nvSpPr>
            <p:spPr>
              <a:xfrm>
                <a:off x="1527588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0980DB41-E2A8-4B20-A98E-D7106A05A3C2}"/>
                  </a:ext>
                </a:extLst>
              </p:cNvPr>
              <p:cNvSpPr/>
              <p:nvPr/>
            </p:nvSpPr>
            <p:spPr>
              <a:xfrm>
                <a:off x="1887414" y="4505967"/>
                <a:ext cx="118957" cy="1126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4676F0B-4567-4B96-A8F8-4274E93E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2873" y="4990535"/>
              <a:ext cx="3642812" cy="1030024"/>
            </a:xfrm>
            <a:prstGeom prst="rect">
              <a:avLst/>
            </a:prstGeom>
          </p:spPr>
        </p:pic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E875F83D-5708-4021-8094-0993E9355A74}"/>
                </a:ext>
              </a:extLst>
            </p:cNvPr>
            <p:cNvGrpSpPr/>
            <p:nvPr/>
          </p:nvGrpSpPr>
          <p:grpSpPr>
            <a:xfrm>
              <a:off x="4798156" y="4508772"/>
              <a:ext cx="3837529" cy="628543"/>
              <a:chOff x="889000" y="2443269"/>
              <a:chExt cx="3837529" cy="628543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2D3DA757-72F4-4406-BE34-9E01D46C016C}"/>
                  </a:ext>
                </a:extLst>
              </p:cNvPr>
              <p:cNvGrpSpPr/>
              <p:nvPr/>
            </p:nvGrpSpPr>
            <p:grpSpPr>
              <a:xfrm>
                <a:off x="889000" y="2443269"/>
                <a:ext cx="3837529" cy="628543"/>
                <a:chOff x="3251200" y="3316085"/>
                <a:chExt cx="5478245" cy="897273"/>
              </a:xfrm>
            </p:grpSpPr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2C8F18EE-4ED1-4E64-9F1C-B7585B5A1F09}"/>
                    </a:ext>
                  </a:extLst>
                </p:cNvPr>
                <p:cNvSpPr/>
                <p:nvPr/>
              </p:nvSpPr>
              <p:spPr>
                <a:xfrm>
                  <a:off x="3403600" y="3316086"/>
                  <a:ext cx="5325845" cy="89727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1" name="사각형: 둥근 모서리 100">
                  <a:extLst>
                    <a:ext uri="{FF2B5EF4-FFF2-40B4-BE49-F238E27FC236}">
                      <a16:creationId xmlns:a16="http://schemas.microsoft.com/office/drawing/2014/main" id="{224698B3-1E52-4093-A51A-11227045C8E7}"/>
                    </a:ext>
                  </a:extLst>
                </p:cNvPr>
                <p:cNvSpPr/>
                <p:nvPr/>
              </p:nvSpPr>
              <p:spPr>
                <a:xfrm>
                  <a:off x="3251200" y="3316085"/>
                  <a:ext cx="1092200" cy="89727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4" name="그림 113">
                  <a:extLst>
                    <a:ext uri="{FF2B5EF4-FFF2-40B4-BE49-F238E27FC236}">
                      <a16:creationId xmlns:a16="http://schemas.microsoft.com/office/drawing/2014/main" id="{6A678404-6504-4D87-80AF-5CF09B8C9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39" b="96066" l="1274" r="93631">
                              <a14:foregroundMark x1="8917" y1="5246" x2="10191" y2="21639"/>
                              <a14:foregroundMark x1="10191" y1="21639" x2="26115" y2="20656"/>
                              <a14:foregroundMark x1="27902" y1="16117" x2="30892" y2="8525"/>
                              <a14:foregroundMark x1="27148" y1="18033" x2="27409" y2="17370"/>
                              <a14:foregroundMark x1="26115" y1="20656" x2="27148" y2="18033"/>
                              <a14:foregroundMark x1="32803" y1="21967" x2="32803" y2="21967"/>
                              <a14:foregroundMark x1="28662" y1="26230" x2="28662" y2="26230"/>
                              <a14:foregroundMark x1="20382" y1="27869" x2="18471" y2="27869"/>
                              <a14:foregroundMark x1="16242" y1="26230" x2="13376" y2="24918"/>
                              <a14:foregroundMark x1="11465" y1="23934" x2="11465" y2="23934"/>
                              <a14:foregroundMark x1="7325" y1="17377" x2="16242" y2="32131"/>
                              <a14:foregroundMark x1="16242" y1="32131" x2="35669" y2="30164"/>
                              <a14:foregroundMark x1="35669" y1="30164" x2="34076" y2="13115"/>
                              <a14:foregroundMark x1="31102" y1="18033" x2="23567" y2="30492"/>
                              <a14:foregroundMark x1="31499" y1="17377" x2="31102" y2="18033"/>
                              <a14:foregroundMark x1="32528" y1="15675" x2="31499" y2="17377"/>
                              <a14:foregroundMark x1="34076" y1="13115" x2="32540" y2="15654"/>
                              <a14:foregroundMark x1="15287" y1="34426" x2="21656" y2="68197"/>
                              <a14:foregroundMark x1="21656" y1="68197" x2="22293" y2="45246"/>
                              <a14:foregroundMark x1="22293" y1="45246" x2="24522" y2="65574"/>
                              <a14:foregroundMark x1="24522" y1="65574" x2="17516" y2="90164"/>
                              <a14:foregroundMark x1="17516" y1="90164" x2="15924" y2="72459"/>
                              <a14:foregroundMark x1="15924" y1="72459" x2="13694" y2="94754"/>
                              <a14:foregroundMark x1="13694" y1="94754" x2="20382" y2="78689"/>
                              <a14:foregroundMark x1="20382" y1="78689" x2="28662" y2="88197"/>
                              <a14:foregroundMark x1="28981" y1="91803" x2="14650" y2="92459"/>
                              <a14:foregroundMark x1="16242" y1="56393" x2="19108" y2="66230"/>
                              <a14:foregroundMark x1="15605" y1="54426" x2="19108" y2="73770"/>
                              <a14:foregroundMark x1="18471" y1="94754" x2="18471" y2="94754"/>
                              <a14:foregroundMark x1="19745" y1="96393" x2="19745" y2="96393"/>
                              <a14:foregroundMark x1="20382" y1="96393" x2="20382" y2="96393"/>
                              <a14:foregroundMark x1="21975" y1="95738" x2="21975" y2="95738"/>
                              <a14:foregroundMark x1="6688" y1="23279" x2="3503" y2="12131"/>
                              <a14:foregroundMark x1="1592" y1="14426" x2="2866" y2="20656"/>
                              <a14:foregroundMark x1="8917" y1="3934" x2="8917" y2="3934"/>
                              <a14:foregroundMark x1="10510" y1="2295" x2="10510" y2="2295"/>
                              <a14:foregroundMark x1="58599" y1="68197" x2="74204" y2="64590"/>
                              <a14:foregroundMark x1="74204" y1="64590" x2="68790" y2="81967"/>
                              <a14:foregroundMark x1="68790" y1="81967" x2="54777" y2="68197"/>
                              <a14:foregroundMark x1="54777" y1="68197" x2="72611" y2="59344"/>
                              <a14:foregroundMark x1="72611" y1="59344" x2="79618" y2="74754"/>
                              <a14:foregroundMark x1="79618" y1="74754" x2="61465" y2="71475"/>
                              <a14:foregroundMark x1="61465" y1="71475" x2="74522" y2="54098"/>
                              <a14:foregroundMark x1="74522" y1="54098" x2="84713" y2="67541"/>
                              <a14:foregroundMark x1="84713" y1="67541" x2="70382" y2="76393"/>
                              <a14:foregroundMark x1="70382" y1="76393" x2="54777" y2="69180"/>
                              <a14:foregroundMark x1="54777" y1="69180" x2="67197" y2="54754"/>
                              <a14:foregroundMark x1="67197" y1="54754" x2="83439" y2="57049"/>
                              <a14:foregroundMark x1="83439" y1="57049" x2="83439" y2="74426"/>
                              <a14:foregroundMark x1="83439" y1="74426" x2="71975" y2="87541"/>
                              <a14:foregroundMark x1="71975" y1="87541" x2="55096" y2="89180"/>
                              <a14:foregroundMark x1="55096" y1="89180" x2="47452" y2="74098"/>
                              <a14:foregroundMark x1="47452" y1="74098" x2="48726" y2="56393"/>
                              <a14:foregroundMark x1="48726" y1="56393" x2="63694" y2="49836"/>
                              <a14:foregroundMark x1="63694" y1="49836" x2="66242" y2="49836"/>
                              <a14:foregroundMark x1="92994" y1="66230" x2="92994" y2="66230"/>
                              <a14:foregroundMark x1="93631" y1="70492" x2="93631" y2="70492"/>
                              <a14:foregroundMark x1="75159" y1="20656" x2="64331" y2="7541"/>
                              <a14:foregroundMark x1="64331" y1="7541" x2="79936" y2="2951"/>
                              <a14:foregroundMark x1="79936" y1="2951" x2="90446" y2="15738"/>
                              <a14:foregroundMark x1="90446" y1="15738" x2="87261" y2="32131"/>
                              <a14:foregroundMark x1="87261" y1="32131" x2="71338" y2="31803"/>
                              <a14:foregroundMark x1="71338" y1="31803" x2="64331" y2="23279"/>
                              <a14:backgroundMark x1="27070" y1="16393" x2="27389" y2="17377"/>
                              <a14:backgroundMark x1="27389" y1="18033" x2="27389" y2="18033"/>
                              <a14:backgroundMark x1="26752" y1="18033" x2="26752" y2="18033"/>
                              <a14:backgroundMark x1="27389" y1="17377" x2="27389" y2="1737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251" y="3429000"/>
                  <a:ext cx="717550" cy="696983"/>
                </a:xfrm>
                <a:prstGeom prst="rect">
                  <a:avLst/>
                </a:prstGeom>
              </p:spPr>
            </p:pic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95843D6-5598-439A-BBC5-C866296F3E58}"/>
                  </a:ext>
                </a:extLst>
              </p:cNvPr>
              <p:cNvSpPr txBox="1"/>
              <p:nvPr/>
            </p:nvSpPr>
            <p:spPr>
              <a:xfrm>
                <a:off x="1612233" y="2566431"/>
                <a:ext cx="1721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030A0"/>
                    </a:solidFill>
                  </a:rPr>
                  <a:t>keyControl()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0AD840-68B8-48B6-85C1-8A8124CFD88C}"/>
              </a:ext>
            </a:extLst>
          </p:cNvPr>
          <p:cNvGrpSpPr/>
          <p:nvPr/>
        </p:nvGrpSpPr>
        <p:grpSpPr>
          <a:xfrm>
            <a:off x="5099376" y="4619500"/>
            <a:ext cx="3646256" cy="1451892"/>
            <a:chOff x="6531664" y="1841628"/>
            <a:chExt cx="3646256" cy="145189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A2F6061-86B1-4226-A6B7-46A1A8921C92}"/>
                </a:ext>
              </a:extLst>
            </p:cNvPr>
            <p:cNvGrpSpPr/>
            <p:nvPr/>
          </p:nvGrpSpPr>
          <p:grpSpPr>
            <a:xfrm>
              <a:off x="6575333" y="2319525"/>
              <a:ext cx="3602587" cy="973995"/>
              <a:chOff x="4381522" y="2947851"/>
              <a:chExt cx="3564142" cy="973995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7827DDD-33C5-49D4-A4FA-E3C49E475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8796" b="-25650"/>
              <a:stretch/>
            </p:blipFill>
            <p:spPr>
              <a:xfrm>
                <a:off x="4381522" y="3506340"/>
                <a:ext cx="3564142" cy="26333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ACDF1A3-B1EB-42D0-8E44-F52AE891E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1522" y="2947851"/>
                <a:ext cx="3564142" cy="314369"/>
              </a:xfrm>
              <a:prstGeom prst="rect">
                <a:avLst/>
              </a:prstGeom>
            </p:spPr>
          </p:pic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AFCF7E3D-43EF-4553-8BE6-573FE1BE509D}"/>
                  </a:ext>
                </a:extLst>
              </p:cNvPr>
              <p:cNvGrpSpPr/>
              <p:nvPr/>
            </p:nvGrpSpPr>
            <p:grpSpPr>
              <a:xfrm>
                <a:off x="5538332" y="3323875"/>
                <a:ext cx="1199326" cy="112696"/>
                <a:chOff x="807045" y="4505967"/>
                <a:chExt cx="1199326" cy="112696"/>
              </a:xfrm>
            </p:grpSpPr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48BDBD97-5B43-4709-8E01-8C1E3FD11658}"/>
                    </a:ext>
                  </a:extLst>
                </p:cNvPr>
                <p:cNvSpPr/>
                <p:nvPr/>
              </p:nvSpPr>
              <p:spPr>
                <a:xfrm>
                  <a:off x="807045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5B4FB924-1CBD-475C-82E9-65FCD66839C1}"/>
                    </a:ext>
                  </a:extLst>
                </p:cNvPr>
                <p:cNvSpPr/>
                <p:nvPr/>
              </p:nvSpPr>
              <p:spPr>
                <a:xfrm>
                  <a:off x="1167762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10194DBD-C7F8-478B-97D6-D6444D8AEC6C}"/>
                    </a:ext>
                  </a:extLst>
                </p:cNvPr>
                <p:cNvSpPr/>
                <p:nvPr/>
              </p:nvSpPr>
              <p:spPr>
                <a:xfrm>
                  <a:off x="1527588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AE110173-550F-4C0E-B410-56DD6C231112}"/>
                    </a:ext>
                  </a:extLst>
                </p:cNvPr>
                <p:cNvSpPr/>
                <p:nvPr/>
              </p:nvSpPr>
              <p:spPr>
                <a:xfrm>
                  <a:off x="1887414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12AC54A5-C33F-467F-825C-A1827F17576A}"/>
                  </a:ext>
                </a:extLst>
              </p:cNvPr>
              <p:cNvGrpSpPr/>
              <p:nvPr/>
            </p:nvGrpSpPr>
            <p:grpSpPr>
              <a:xfrm>
                <a:off x="5538332" y="3809150"/>
                <a:ext cx="1199326" cy="112696"/>
                <a:chOff x="807045" y="4505967"/>
                <a:chExt cx="1199326" cy="112696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39CA8826-F1DB-4996-B36F-2D83327B4BF2}"/>
                    </a:ext>
                  </a:extLst>
                </p:cNvPr>
                <p:cNvSpPr/>
                <p:nvPr/>
              </p:nvSpPr>
              <p:spPr>
                <a:xfrm>
                  <a:off x="807045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F2E1C78F-0BE4-4F13-A485-3A722937EB22}"/>
                    </a:ext>
                  </a:extLst>
                </p:cNvPr>
                <p:cNvSpPr/>
                <p:nvPr/>
              </p:nvSpPr>
              <p:spPr>
                <a:xfrm>
                  <a:off x="1167762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9D9144D-18CA-4DA8-A8AB-32FD874B908D}"/>
                    </a:ext>
                  </a:extLst>
                </p:cNvPr>
                <p:cNvSpPr/>
                <p:nvPr/>
              </p:nvSpPr>
              <p:spPr>
                <a:xfrm>
                  <a:off x="1527588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DE44A324-D209-4F03-9E62-83093F451A6F}"/>
                    </a:ext>
                  </a:extLst>
                </p:cNvPr>
                <p:cNvSpPr/>
                <p:nvPr/>
              </p:nvSpPr>
              <p:spPr>
                <a:xfrm>
                  <a:off x="1887414" y="4505967"/>
                  <a:ext cx="118957" cy="1126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A615A5A-A6FB-43CE-9045-3BE6A554AAFE}"/>
                </a:ext>
              </a:extLst>
            </p:cNvPr>
            <p:cNvGrpSpPr/>
            <p:nvPr/>
          </p:nvGrpSpPr>
          <p:grpSpPr>
            <a:xfrm>
              <a:off x="6531664" y="1841628"/>
              <a:ext cx="3646256" cy="628543"/>
              <a:chOff x="889000" y="2443269"/>
              <a:chExt cx="3646256" cy="628543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084753A8-D060-4DDC-8A3E-9F868252061A}"/>
                  </a:ext>
                </a:extLst>
              </p:cNvPr>
              <p:cNvGrpSpPr/>
              <p:nvPr/>
            </p:nvGrpSpPr>
            <p:grpSpPr>
              <a:xfrm>
                <a:off x="889000" y="2443269"/>
                <a:ext cx="3646256" cy="628543"/>
                <a:chOff x="3251200" y="3316085"/>
                <a:chExt cx="5205193" cy="897273"/>
              </a:xfrm>
            </p:grpSpPr>
            <p:sp>
              <p:nvSpPr>
                <p:cNvPr id="129" name="사각형: 둥근 모서리 128">
                  <a:extLst>
                    <a:ext uri="{FF2B5EF4-FFF2-40B4-BE49-F238E27FC236}">
                      <a16:creationId xmlns:a16="http://schemas.microsoft.com/office/drawing/2014/main" id="{B1B04EFE-0143-4FF1-ACCA-C7DB86B7B599}"/>
                    </a:ext>
                  </a:extLst>
                </p:cNvPr>
                <p:cNvSpPr/>
                <p:nvPr/>
              </p:nvSpPr>
              <p:spPr>
                <a:xfrm>
                  <a:off x="3403600" y="3316086"/>
                  <a:ext cx="5052793" cy="89727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사각형: 둥근 모서리 129">
                  <a:extLst>
                    <a:ext uri="{FF2B5EF4-FFF2-40B4-BE49-F238E27FC236}">
                      <a16:creationId xmlns:a16="http://schemas.microsoft.com/office/drawing/2014/main" id="{9B6E6597-5E36-47F8-83ED-E7D34710A8A5}"/>
                    </a:ext>
                  </a:extLst>
                </p:cNvPr>
                <p:cNvSpPr/>
                <p:nvPr/>
              </p:nvSpPr>
              <p:spPr>
                <a:xfrm>
                  <a:off x="3251200" y="3316085"/>
                  <a:ext cx="1092200" cy="89727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1" name="그림 130">
                  <a:extLst>
                    <a:ext uri="{FF2B5EF4-FFF2-40B4-BE49-F238E27FC236}">
                      <a16:creationId xmlns:a16="http://schemas.microsoft.com/office/drawing/2014/main" id="{9941C052-03B9-4FD5-8CEF-5AC58B690F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639" b="96066" l="1274" r="93631">
                              <a14:foregroundMark x1="8917" y1="5246" x2="10191" y2="21639"/>
                              <a14:foregroundMark x1="10191" y1="21639" x2="26115" y2="20656"/>
                              <a14:foregroundMark x1="27902" y1="16117" x2="30892" y2="8525"/>
                              <a14:foregroundMark x1="27148" y1="18033" x2="27409" y2="17370"/>
                              <a14:foregroundMark x1="26115" y1="20656" x2="27148" y2="18033"/>
                              <a14:foregroundMark x1="32803" y1="21967" x2="32803" y2="21967"/>
                              <a14:foregroundMark x1="28662" y1="26230" x2="28662" y2="26230"/>
                              <a14:foregroundMark x1="20382" y1="27869" x2="18471" y2="27869"/>
                              <a14:foregroundMark x1="16242" y1="26230" x2="13376" y2="24918"/>
                              <a14:foregroundMark x1="11465" y1="23934" x2="11465" y2="23934"/>
                              <a14:foregroundMark x1="7325" y1="17377" x2="16242" y2="32131"/>
                              <a14:foregroundMark x1="16242" y1="32131" x2="35669" y2="30164"/>
                              <a14:foregroundMark x1="35669" y1="30164" x2="34076" y2="13115"/>
                              <a14:foregroundMark x1="31102" y1="18033" x2="23567" y2="30492"/>
                              <a14:foregroundMark x1="31499" y1="17377" x2="31102" y2="18033"/>
                              <a14:foregroundMark x1="32528" y1="15675" x2="31499" y2="17377"/>
                              <a14:foregroundMark x1="34076" y1="13115" x2="32540" y2="15654"/>
                              <a14:foregroundMark x1="15287" y1="34426" x2="21656" y2="68197"/>
                              <a14:foregroundMark x1="21656" y1="68197" x2="22293" y2="45246"/>
                              <a14:foregroundMark x1="22293" y1="45246" x2="24522" y2="65574"/>
                              <a14:foregroundMark x1="24522" y1="65574" x2="17516" y2="90164"/>
                              <a14:foregroundMark x1="17516" y1="90164" x2="15924" y2="72459"/>
                              <a14:foregroundMark x1="15924" y1="72459" x2="13694" y2="94754"/>
                              <a14:foregroundMark x1="13694" y1="94754" x2="20382" y2="78689"/>
                              <a14:foregroundMark x1="20382" y1="78689" x2="28662" y2="88197"/>
                              <a14:foregroundMark x1="28981" y1="91803" x2="14650" y2="92459"/>
                              <a14:foregroundMark x1="16242" y1="56393" x2="19108" y2="66230"/>
                              <a14:foregroundMark x1="15605" y1="54426" x2="19108" y2="73770"/>
                              <a14:foregroundMark x1="18471" y1="94754" x2="18471" y2="94754"/>
                              <a14:foregroundMark x1="19745" y1="96393" x2="19745" y2="96393"/>
                              <a14:foregroundMark x1="20382" y1="96393" x2="20382" y2="96393"/>
                              <a14:foregroundMark x1="21975" y1="95738" x2="21975" y2="95738"/>
                              <a14:foregroundMark x1="6688" y1="23279" x2="3503" y2="12131"/>
                              <a14:foregroundMark x1="1592" y1="14426" x2="2866" y2="20656"/>
                              <a14:foregroundMark x1="8917" y1="3934" x2="8917" y2="3934"/>
                              <a14:foregroundMark x1="10510" y1="2295" x2="10510" y2="2295"/>
                              <a14:foregroundMark x1="58599" y1="68197" x2="74204" y2="64590"/>
                              <a14:foregroundMark x1="74204" y1="64590" x2="68790" y2="81967"/>
                              <a14:foregroundMark x1="68790" y1="81967" x2="54777" y2="68197"/>
                              <a14:foregroundMark x1="54777" y1="68197" x2="72611" y2="59344"/>
                              <a14:foregroundMark x1="72611" y1="59344" x2="79618" y2="74754"/>
                              <a14:foregroundMark x1="79618" y1="74754" x2="61465" y2="71475"/>
                              <a14:foregroundMark x1="61465" y1="71475" x2="74522" y2="54098"/>
                              <a14:foregroundMark x1="74522" y1="54098" x2="84713" y2="67541"/>
                              <a14:foregroundMark x1="84713" y1="67541" x2="70382" y2="76393"/>
                              <a14:foregroundMark x1="70382" y1="76393" x2="54777" y2="69180"/>
                              <a14:foregroundMark x1="54777" y1="69180" x2="67197" y2="54754"/>
                              <a14:foregroundMark x1="67197" y1="54754" x2="83439" y2="57049"/>
                              <a14:foregroundMark x1="83439" y1="57049" x2="83439" y2="74426"/>
                              <a14:foregroundMark x1="83439" y1="74426" x2="71975" y2="87541"/>
                              <a14:foregroundMark x1="71975" y1="87541" x2="55096" y2="89180"/>
                              <a14:foregroundMark x1="55096" y1="89180" x2="47452" y2="74098"/>
                              <a14:foregroundMark x1="47452" y1="74098" x2="48726" y2="56393"/>
                              <a14:foregroundMark x1="48726" y1="56393" x2="63694" y2="49836"/>
                              <a14:foregroundMark x1="63694" y1="49836" x2="66242" y2="49836"/>
                              <a14:foregroundMark x1="92994" y1="66230" x2="92994" y2="66230"/>
                              <a14:foregroundMark x1="93631" y1="70492" x2="93631" y2="70492"/>
                              <a14:foregroundMark x1="75159" y1="20656" x2="64331" y2="7541"/>
                              <a14:foregroundMark x1="64331" y1="7541" x2="79936" y2="2951"/>
                              <a14:foregroundMark x1="79936" y1="2951" x2="90446" y2="15738"/>
                              <a14:foregroundMark x1="90446" y1="15738" x2="87261" y2="32131"/>
                              <a14:foregroundMark x1="87261" y1="32131" x2="71338" y2="31803"/>
                              <a14:foregroundMark x1="71338" y1="31803" x2="64331" y2="23279"/>
                              <a14:backgroundMark x1="27070" y1="16393" x2="27389" y2="17377"/>
                              <a14:backgroundMark x1="27389" y1="18033" x2="27389" y2="18033"/>
                              <a14:backgroundMark x1="26752" y1="18033" x2="26752" y2="18033"/>
                              <a14:backgroundMark x1="27389" y1="17377" x2="27389" y2="1737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4251" y="3429000"/>
                  <a:ext cx="717550" cy="696983"/>
                </a:xfrm>
                <a:prstGeom prst="rect">
                  <a:avLst/>
                </a:prstGeom>
              </p:spPr>
            </p:pic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98E8E06-B648-4F7A-A487-FF54AA3841B5}"/>
                  </a:ext>
                </a:extLst>
              </p:cNvPr>
              <p:cNvSpPr txBox="1"/>
              <p:nvPr/>
            </p:nvSpPr>
            <p:spPr>
              <a:xfrm>
                <a:off x="1612233" y="2566431"/>
                <a:ext cx="9717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7030A0"/>
                    </a:solidFill>
                  </a:rPr>
                  <a:t>draw()</a:t>
                </a:r>
                <a:endParaRPr lang="ko-KR" altLang="en-US" sz="2000" b="1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94E961F-E391-4C3A-AF28-9F0C57C5D9B2}"/>
              </a:ext>
            </a:extLst>
          </p:cNvPr>
          <p:cNvSpPr/>
          <p:nvPr/>
        </p:nvSpPr>
        <p:spPr>
          <a:xfrm>
            <a:off x="5656381" y="3146417"/>
            <a:ext cx="1193355" cy="13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3C06DF3-457A-4777-A3A1-B701BACD1FBC}"/>
              </a:ext>
            </a:extLst>
          </p:cNvPr>
          <p:cNvSpPr/>
          <p:nvPr/>
        </p:nvSpPr>
        <p:spPr>
          <a:xfrm>
            <a:off x="5140721" y="5664732"/>
            <a:ext cx="2525905" cy="199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970E1B7F-B1B4-43A9-9FA0-3FA783793EA1}"/>
              </a:ext>
            </a:extLst>
          </p:cNvPr>
          <p:cNvSpPr/>
          <p:nvPr/>
        </p:nvSpPr>
        <p:spPr>
          <a:xfrm>
            <a:off x="3695452" y="2093594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2414C89-8647-451C-9B3D-989388E15E24}"/>
              </a:ext>
            </a:extLst>
          </p:cNvPr>
          <p:cNvSpPr/>
          <p:nvPr/>
        </p:nvSpPr>
        <p:spPr>
          <a:xfrm>
            <a:off x="3695452" y="4698597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93E0961-31B0-4595-AB43-2A60A1D2FB8A}"/>
              </a:ext>
            </a:extLst>
          </p:cNvPr>
          <p:cNvSpPr/>
          <p:nvPr/>
        </p:nvSpPr>
        <p:spPr>
          <a:xfrm>
            <a:off x="8129634" y="2074986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CAD3B39-97BC-43EF-9E07-37020ED1ABF4}"/>
              </a:ext>
            </a:extLst>
          </p:cNvPr>
          <p:cNvSpPr/>
          <p:nvPr/>
        </p:nvSpPr>
        <p:spPr>
          <a:xfrm>
            <a:off x="8129634" y="4698597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42AC94-D91F-439A-9140-A32039701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1" b="91525" l="7717" r="89711">
                        <a14:foregroundMark x1="11897" y1="44068" x2="13183" y2="53559"/>
                        <a14:foregroundMark x1="46945" y1="91864" x2="46945" y2="91864"/>
                        <a14:foregroundMark x1="7717" y1="48814" x2="7717" y2="4881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1897" y="2319113"/>
            <a:ext cx="3424779" cy="32485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E8E8FD-30C9-4284-8D35-C27AB36CC1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621" b="87931" l="6757" r="90541">
                        <a14:foregroundMark x1="8108" y1="62069" x2="8108" y2="62069"/>
                        <a14:foregroundMark x1="56757" y1="87931" x2="56757" y2="87931"/>
                        <a14:foregroundMark x1="90541" y1="63793" x2="90541" y2="63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9393" y="3218586"/>
            <a:ext cx="1547813" cy="12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7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203FAB4-8C77-4923-A370-18057424266C}"/>
              </a:ext>
            </a:extLst>
          </p:cNvPr>
          <p:cNvSpPr txBox="1">
            <a:spLocks/>
          </p:cNvSpPr>
          <p:nvPr/>
        </p:nvSpPr>
        <p:spPr>
          <a:xfrm>
            <a:off x="446314" y="392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코드설명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4A093C-36B0-4867-A5D9-508AD2A75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7" y="2261520"/>
            <a:ext cx="5315692" cy="2476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64A5E4-86A6-41C4-BE67-51427D0A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5" y="4738366"/>
            <a:ext cx="5315594" cy="1895740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73B2BC27-D5EA-4DB8-B084-EBFBB65A9B25}"/>
              </a:ext>
            </a:extLst>
          </p:cNvPr>
          <p:cNvGrpSpPr/>
          <p:nvPr/>
        </p:nvGrpSpPr>
        <p:grpSpPr>
          <a:xfrm>
            <a:off x="416184" y="1667722"/>
            <a:ext cx="5398969" cy="628544"/>
            <a:chOff x="889000" y="2443267"/>
            <a:chExt cx="5398969" cy="62854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7581629-031F-4C58-B7FC-C754554C5200}"/>
                </a:ext>
              </a:extLst>
            </p:cNvPr>
            <p:cNvGrpSpPr/>
            <p:nvPr/>
          </p:nvGrpSpPr>
          <p:grpSpPr>
            <a:xfrm>
              <a:off x="889000" y="2443267"/>
              <a:ext cx="5398969" cy="628544"/>
              <a:chOff x="3251200" y="3316085"/>
              <a:chExt cx="7707272" cy="897275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EA16454E-A09B-417A-BED7-42E21111F56B}"/>
                  </a:ext>
                </a:extLst>
              </p:cNvPr>
              <p:cNvSpPr/>
              <p:nvPr/>
            </p:nvSpPr>
            <p:spPr>
              <a:xfrm>
                <a:off x="3403600" y="3316088"/>
                <a:ext cx="7554872" cy="8972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A3E8C248-03A2-4540-8EDF-01736C361B79}"/>
                  </a:ext>
                </a:extLst>
              </p:cNvPr>
              <p:cNvSpPr/>
              <p:nvPr/>
            </p:nvSpPr>
            <p:spPr>
              <a:xfrm>
                <a:off x="3251200" y="3316085"/>
                <a:ext cx="1092200" cy="89727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B00FE166-49A0-4BDF-823F-DF9AAB9D9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639" b="96066" l="1274" r="93631">
                            <a14:foregroundMark x1="8917" y1="5246" x2="10191" y2="21639"/>
                            <a14:foregroundMark x1="10191" y1="21639" x2="26115" y2="20656"/>
                            <a14:foregroundMark x1="27902" y1="16117" x2="30892" y2="8525"/>
                            <a14:foregroundMark x1="27148" y1="18033" x2="27409" y2="17370"/>
                            <a14:foregroundMark x1="26115" y1="20656" x2="27148" y2="18033"/>
                            <a14:foregroundMark x1="32803" y1="21967" x2="32803" y2="21967"/>
                            <a14:foregroundMark x1="28662" y1="26230" x2="28662" y2="26230"/>
                            <a14:foregroundMark x1="20382" y1="27869" x2="18471" y2="27869"/>
                            <a14:foregroundMark x1="16242" y1="26230" x2="13376" y2="24918"/>
                            <a14:foregroundMark x1="11465" y1="23934" x2="11465" y2="23934"/>
                            <a14:foregroundMark x1="7325" y1="17377" x2="16242" y2="32131"/>
                            <a14:foregroundMark x1="16242" y1="32131" x2="35669" y2="30164"/>
                            <a14:foregroundMark x1="35669" y1="30164" x2="34076" y2="13115"/>
                            <a14:foregroundMark x1="31102" y1="18033" x2="23567" y2="30492"/>
                            <a14:foregroundMark x1="31499" y1="17377" x2="31102" y2="18033"/>
                            <a14:foregroundMark x1="32528" y1="15675" x2="31499" y2="17377"/>
                            <a14:foregroundMark x1="34076" y1="13115" x2="32540" y2="15654"/>
                            <a14:foregroundMark x1="15287" y1="34426" x2="21656" y2="68197"/>
                            <a14:foregroundMark x1="21656" y1="68197" x2="22293" y2="45246"/>
                            <a14:foregroundMark x1="22293" y1="45246" x2="24522" y2="65574"/>
                            <a14:foregroundMark x1="24522" y1="65574" x2="17516" y2="90164"/>
                            <a14:foregroundMark x1="17516" y1="90164" x2="15924" y2="72459"/>
                            <a14:foregroundMark x1="15924" y1="72459" x2="13694" y2="94754"/>
                            <a14:foregroundMark x1="13694" y1="94754" x2="20382" y2="78689"/>
                            <a14:foregroundMark x1="20382" y1="78689" x2="28662" y2="88197"/>
                            <a14:foregroundMark x1="28981" y1="91803" x2="14650" y2="92459"/>
                            <a14:foregroundMark x1="16242" y1="56393" x2="19108" y2="66230"/>
                            <a14:foregroundMark x1="15605" y1="54426" x2="19108" y2="73770"/>
                            <a14:foregroundMark x1="18471" y1="94754" x2="18471" y2="94754"/>
                            <a14:foregroundMark x1="19745" y1="96393" x2="19745" y2="96393"/>
                            <a14:foregroundMark x1="20382" y1="96393" x2="20382" y2="96393"/>
                            <a14:foregroundMark x1="21975" y1="95738" x2="21975" y2="95738"/>
                            <a14:foregroundMark x1="6688" y1="23279" x2="3503" y2="12131"/>
                            <a14:foregroundMark x1="1592" y1="14426" x2="2866" y2="20656"/>
                            <a14:foregroundMark x1="8917" y1="3934" x2="8917" y2="3934"/>
                            <a14:foregroundMark x1="10510" y1="2295" x2="10510" y2="2295"/>
                            <a14:foregroundMark x1="58599" y1="68197" x2="74204" y2="64590"/>
                            <a14:foregroundMark x1="74204" y1="64590" x2="68790" y2="81967"/>
                            <a14:foregroundMark x1="68790" y1="81967" x2="54777" y2="68197"/>
                            <a14:foregroundMark x1="54777" y1="68197" x2="72611" y2="59344"/>
                            <a14:foregroundMark x1="72611" y1="59344" x2="79618" y2="74754"/>
                            <a14:foregroundMark x1="79618" y1="74754" x2="61465" y2="71475"/>
                            <a14:foregroundMark x1="61465" y1="71475" x2="74522" y2="54098"/>
                            <a14:foregroundMark x1="74522" y1="54098" x2="84713" y2="67541"/>
                            <a14:foregroundMark x1="84713" y1="67541" x2="70382" y2="76393"/>
                            <a14:foregroundMark x1="70382" y1="76393" x2="54777" y2="69180"/>
                            <a14:foregroundMark x1="54777" y1="69180" x2="67197" y2="54754"/>
                            <a14:foregroundMark x1="67197" y1="54754" x2="83439" y2="57049"/>
                            <a14:foregroundMark x1="83439" y1="57049" x2="83439" y2="74426"/>
                            <a14:foregroundMark x1="83439" y1="74426" x2="71975" y2="87541"/>
                            <a14:foregroundMark x1="71975" y1="87541" x2="55096" y2="89180"/>
                            <a14:foregroundMark x1="55096" y1="89180" x2="47452" y2="74098"/>
                            <a14:foregroundMark x1="47452" y1="74098" x2="48726" y2="56393"/>
                            <a14:foregroundMark x1="48726" y1="56393" x2="63694" y2="49836"/>
                            <a14:foregroundMark x1="63694" y1="49836" x2="66242" y2="49836"/>
                            <a14:foregroundMark x1="92994" y1="66230" x2="92994" y2="66230"/>
                            <a14:foregroundMark x1="93631" y1="70492" x2="93631" y2="70492"/>
                            <a14:foregroundMark x1="75159" y1="20656" x2="64331" y2="7541"/>
                            <a14:foregroundMark x1="64331" y1="7541" x2="79936" y2="2951"/>
                            <a14:foregroundMark x1="79936" y1="2951" x2="90446" y2="15738"/>
                            <a14:foregroundMark x1="90446" y1="15738" x2="87261" y2="32131"/>
                            <a14:foregroundMark x1="87261" y1="32131" x2="71338" y2="31803"/>
                            <a14:foregroundMark x1="71338" y1="31803" x2="64331" y2="23279"/>
                            <a14:backgroundMark x1="27070" y1="16393" x2="27389" y2="17377"/>
                            <a14:backgroundMark x1="27389" y1="18033" x2="27389" y2="18033"/>
                            <a14:backgroundMark x1="26752" y1="18033" x2="26752" y2="18033"/>
                            <a14:backgroundMark x1="27389" y1="17377" x2="27389" y2="1737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524251" y="3429000"/>
                <a:ext cx="717550" cy="696983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283FE6-D72C-44A5-A4CD-9CD7872E982E}"/>
                </a:ext>
              </a:extLst>
            </p:cNvPr>
            <p:cNvSpPr txBox="1"/>
            <p:nvPr/>
          </p:nvSpPr>
          <p:spPr>
            <a:xfrm>
              <a:off x="1612233" y="2566431"/>
              <a:ext cx="1468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030A0"/>
                  </a:solidFill>
                </a:rPr>
                <a:t>crashChk()</a:t>
              </a:r>
              <a:endParaRPr lang="ko-KR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B547500-87A4-49F2-B126-9C011DDB60B7}"/>
              </a:ext>
            </a:extLst>
          </p:cNvPr>
          <p:cNvSpPr txBox="1"/>
          <p:nvPr/>
        </p:nvSpPr>
        <p:spPr>
          <a:xfrm>
            <a:off x="6596856" y="2989650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총알 체크 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4E2E77-1FB9-4BFE-83CA-3A0D56FC93E5}"/>
              </a:ext>
            </a:extLst>
          </p:cNvPr>
          <p:cNvCxnSpPr>
            <a:cxnSpLocks/>
          </p:cNvCxnSpPr>
          <p:nvPr/>
        </p:nvCxnSpPr>
        <p:spPr>
          <a:xfrm>
            <a:off x="5815153" y="3220483"/>
            <a:ext cx="6819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C710CED-A974-43BA-B4B1-411808360039}"/>
              </a:ext>
            </a:extLst>
          </p:cNvPr>
          <p:cNvCxnSpPr>
            <a:cxnSpLocks/>
          </p:cNvCxnSpPr>
          <p:nvPr/>
        </p:nvCxnSpPr>
        <p:spPr>
          <a:xfrm>
            <a:off x="5815153" y="5601800"/>
            <a:ext cx="6819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1BE4A95-B6C7-44A2-92D0-AC9B28633145}"/>
              </a:ext>
            </a:extLst>
          </p:cNvPr>
          <p:cNvSpPr txBox="1"/>
          <p:nvPr/>
        </p:nvSpPr>
        <p:spPr>
          <a:xfrm>
            <a:off x="6596856" y="5370967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전투기 체크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8A444A-476C-4AAA-8E08-0E79FE0B4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845474" y="2271206"/>
            <a:ext cx="776981" cy="19424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6E0EA-C2E4-4F13-B74D-2E8BAC58D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3236" y="1508860"/>
            <a:ext cx="1494196" cy="1942455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5E084A-4D09-4F6C-B488-DEE7C807BE79}"/>
              </a:ext>
            </a:extLst>
          </p:cNvPr>
          <p:cNvSpPr/>
          <p:nvPr/>
        </p:nvSpPr>
        <p:spPr>
          <a:xfrm>
            <a:off x="524568" y="2296264"/>
            <a:ext cx="5280961" cy="244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52674A9-B9F9-48C4-AD54-560673A71C6B}"/>
              </a:ext>
            </a:extLst>
          </p:cNvPr>
          <p:cNvSpPr/>
          <p:nvPr/>
        </p:nvSpPr>
        <p:spPr>
          <a:xfrm>
            <a:off x="524568" y="4790228"/>
            <a:ext cx="5280961" cy="1843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831F0C3-79DA-4082-B4AB-A2586C1B5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194" y="4723012"/>
            <a:ext cx="1389606" cy="180648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182732-BFEA-4C71-B9C3-5217CB132BF5}"/>
              </a:ext>
            </a:extLst>
          </p:cNvPr>
          <p:cNvGrpSpPr/>
          <p:nvPr/>
        </p:nvGrpSpPr>
        <p:grpSpPr>
          <a:xfrm>
            <a:off x="10252574" y="2970870"/>
            <a:ext cx="358497" cy="347147"/>
            <a:chOff x="7552016" y="810279"/>
            <a:chExt cx="358497" cy="34714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AECE6DA-73AA-4D0B-979C-CE2B34EC8DB3}"/>
                </a:ext>
              </a:extLst>
            </p:cNvPr>
            <p:cNvCxnSpPr>
              <a:cxnSpLocks/>
            </p:cNvCxnSpPr>
            <p:nvPr/>
          </p:nvCxnSpPr>
          <p:spPr>
            <a:xfrm>
              <a:off x="7552016" y="830783"/>
              <a:ext cx="358497" cy="3266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C0EE16-1D22-41FC-931F-CAC7D86D8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016" y="810279"/>
              <a:ext cx="334289" cy="3471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56B0B1-CBF9-441C-8FA3-18AE75376BA3}"/>
              </a:ext>
            </a:extLst>
          </p:cNvPr>
          <p:cNvGrpSpPr/>
          <p:nvPr/>
        </p:nvGrpSpPr>
        <p:grpSpPr>
          <a:xfrm>
            <a:off x="9681074" y="2970870"/>
            <a:ext cx="358497" cy="347147"/>
            <a:chOff x="7552016" y="810279"/>
            <a:chExt cx="358497" cy="34714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982F88C-A7F7-449C-800F-904C86E05083}"/>
                </a:ext>
              </a:extLst>
            </p:cNvPr>
            <p:cNvCxnSpPr>
              <a:cxnSpLocks/>
            </p:cNvCxnSpPr>
            <p:nvPr/>
          </p:nvCxnSpPr>
          <p:spPr>
            <a:xfrm>
              <a:off x="7552016" y="830783"/>
              <a:ext cx="358497" cy="3266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DA59824-4A0D-4B65-893A-A3BA64C57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016" y="810279"/>
              <a:ext cx="334289" cy="3471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8025A15-F016-41E3-88CD-03AE11420771}"/>
              </a:ext>
            </a:extLst>
          </p:cNvPr>
          <p:cNvGrpSpPr/>
          <p:nvPr/>
        </p:nvGrpSpPr>
        <p:grpSpPr>
          <a:xfrm>
            <a:off x="9444815" y="5197393"/>
            <a:ext cx="358497" cy="347147"/>
            <a:chOff x="7552016" y="810279"/>
            <a:chExt cx="358497" cy="347147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5A4F668-30BD-4ADC-9309-E64E9E991A96}"/>
                </a:ext>
              </a:extLst>
            </p:cNvPr>
            <p:cNvCxnSpPr>
              <a:cxnSpLocks/>
            </p:cNvCxnSpPr>
            <p:nvPr/>
          </p:nvCxnSpPr>
          <p:spPr>
            <a:xfrm>
              <a:off x="7552016" y="830783"/>
              <a:ext cx="358497" cy="3266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56DB96A-AF4D-4558-9184-5BC575E4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016" y="810279"/>
              <a:ext cx="334289" cy="3471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id="{60B10DEE-BFF1-48E4-8243-8D6FC499B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621" b="87931" l="6757" r="90541">
                        <a14:foregroundMark x1="8108" y1="62069" x2="8108" y2="62069"/>
                        <a14:foregroundMark x1="56757" y1="87931" x2="56757" y2="87931"/>
                        <a14:foregroundMark x1="90541" y1="63793" x2="90541" y2="63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427667">
            <a:off x="9359182" y="4793083"/>
            <a:ext cx="1547813" cy="12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223B412-E16F-4A4E-915F-E49E0402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4" y="1383792"/>
            <a:ext cx="3531712" cy="5083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5829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BD123-0DFB-4110-A8F2-F1D8597244FB}"/>
              </a:ext>
            </a:extLst>
          </p:cNvPr>
          <p:cNvSpPr txBox="1"/>
          <p:nvPr/>
        </p:nvSpPr>
        <p:spPr>
          <a:xfrm>
            <a:off x="10388221" y="3348636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종료 문구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0A215B-7EC9-47AB-8B8F-66F9ED0956E8}"/>
              </a:ext>
            </a:extLst>
          </p:cNvPr>
          <p:cNvCxnSpPr>
            <a:cxnSpLocks/>
          </p:cNvCxnSpPr>
          <p:nvPr/>
        </p:nvCxnSpPr>
        <p:spPr>
          <a:xfrm>
            <a:off x="7423501" y="3538652"/>
            <a:ext cx="283633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572409-B88B-4D0D-92CE-196F129BF9F1}"/>
              </a:ext>
            </a:extLst>
          </p:cNvPr>
          <p:cNvSpPr/>
          <p:nvPr/>
        </p:nvSpPr>
        <p:spPr>
          <a:xfrm>
            <a:off x="5118451" y="3427699"/>
            <a:ext cx="2015773" cy="277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74A6DE-4E21-4335-A0D8-AE99EC5FB255}"/>
              </a:ext>
            </a:extLst>
          </p:cNvPr>
          <p:cNvCxnSpPr>
            <a:cxnSpLocks/>
          </p:cNvCxnSpPr>
          <p:nvPr/>
        </p:nvCxnSpPr>
        <p:spPr>
          <a:xfrm>
            <a:off x="6648450" y="6367577"/>
            <a:ext cx="361138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2A4312-33AC-46A4-9CF1-5327889F60B7}"/>
              </a:ext>
            </a:extLst>
          </p:cNvPr>
          <p:cNvSpPr txBox="1"/>
          <p:nvPr/>
        </p:nvSpPr>
        <p:spPr>
          <a:xfrm>
            <a:off x="10388221" y="6136744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CC8DF-DE69-424E-B5D3-C516A97462C4}"/>
              </a:ext>
            </a:extLst>
          </p:cNvPr>
          <p:cNvSpPr txBox="1"/>
          <p:nvPr/>
        </p:nvSpPr>
        <p:spPr>
          <a:xfrm>
            <a:off x="1227802" y="2726376"/>
            <a:ext cx="1975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게임</a:t>
            </a:r>
            <a:endParaRPr lang="en-US" altLang="ko-KR" sz="4400" dirty="0">
              <a:solidFill>
                <a:srgbClr val="FF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4400" dirty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종료 후</a:t>
            </a:r>
            <a:r>
              <a:rPr lang="ko-KR" altLang="en-US" sz="4400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B80CB5-58F9-4E16-A6BC-8585C36B9A2F}"/>
              </a:ext>
            </a:extLst>
          </p:cNvPr>
          <p:cNvSpPr/>
          <p:nvPr/>
        </p:nvSpPr>
        <p:spPr>
          <a:xfrm>
            <a:off x="5118451" y="3771366"/>
            <a:ext cx="2015773" cy="468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2E1CCB-D6D0-46CF-9307-A45BA9256295}"/>
              </a:ext>
            </a:extLst>
          </p:cNvPr>
          <p:cNvCxnSpPr>
            <a:cxnSpLocks/>
          </p:cNvCxnSpPr>
          <p:nvPr/>
        </p:nvCxnSpPr>
        <p:spPr>
          <a:xfrm>
            <a:off x="7423501" y="4010733"/>
            <a:ext cx="283633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45F11F-5479-4D47-8A5A-804CF4811A01}"/>
              </a:ext>
            </a:extLst>
          </p:cNvPr>
          <p:cNvSpPr txBox="1"/>
          <p:nvPr/>
        </p:nvSpPr>
        <p:spPr>
          <a:xfrm>
            <a:off x="10388221" y="3836740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점수 정보</a:t>
            </a:r>
          </a:p>
        </p:txBody>
      </p:sp>
    </p:spTree>
    <p:extLst>
      <p:ext uri="{BB962C8B-B14F-4D97-AF65-F5344CB8AC3E}">
        <p14:creationId xmlns:p14="http://schemas.microsoft.com/office/powerpoint/2010/main" val="159415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203FAB4-8C77-4923-A370-18057424266C}"/>
              </a:ext>
            </a:extLst>
          </p:cNvPr>
          <p:cNvSpPr txBox="1">
            <a:spLocks/>
          </p:cNvSpPr>
          <p:nvPr/>
        </p:nvSpPr>
        <p:spPr>
          <a:xfrm>
            <a:off x="446314" y="392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코드설명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A6C9A8-8FF0-4AE2-AE62-002A96F6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8" y="2304944"/>
            <a:ext cx="5511062" cy="417693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C4EC743-58E7-41D3-BC31-474EA3F7579C}"/>
              </a:ext>
            </a:extLst>
          </p:cNvPr>
          <p:cNvGrpSpPr/>
          <p:nvPr/>
        </p:nvGrpSpPr>
        <p:grpSpPr>
          <a:xfrm>
            <a:off x="515641" y="1717951"/>
            <a:ext cx="5580359" cy="628544"/>
            <a:chOff x="889000" y="2443267"/>
            <a:chExt cx="5398969" cy="62854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A18F2E-A338-4463-B699-E46E0222B337}"/>
                </a:ext>
              </a:extLst>
            </p:cNvPr>
            <p:cNvGrpSpPr/>
            <p:nvPr/>
          </p:nvGrpSpPr>
          <p:grpSpPr>
            <a:xfrm>
              <a:off x="889000" y="2443267"/>
              <a:ext cx="5398969" cy="628544"/>
              <a:chOff x="3251200" y="3316085"/>
              <a:chExt cx="7707272" cy="897275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089D21E-3F6A-48D1-89B5-40A434AC5F0E}"/>
                  </a:ext>
                </a:extLst>
              </p:cNvPr>
              <p:cNvSpPr/>
              <p:nvPr/>
            </p:nvSpPr>
            <p:spPr>
              <a:xfrm>
                <a:off x="3403600" y="3316088"/>
                <a:ext cx="7554872" cy="8972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C5282147-E2D3-4AAD-886B-384400C2BD90}"/>
                  </a:ext>
                </a:extLst>
              </p:cNvPr>
              <p:cNvSpPr/>
              <p:nvPr/>
            </p:nvSpPr>
            <p:spPr>
              <a:xfrm>
                <a:off x="3251200" y="3316085"/>
                <a:ext cx="1092200" cy="89727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C3D7418-359E-4D0B-84BC-A268A7A6C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639" b="96066" l="1274" r="93631">
                            <a14:foregroundMark x1="8917" y1="5246" x2="10191" y2="21639"/>
                            <a14:foregroundMark x1="10191" y1="21639" x2="26115" y2="20656"/>
                            <a14:foregroundMark x1="27902" y1="16117" x2="30892" y2="8525"/>
                            <a14:foregroundMark x1="27148" y1="18033" x2="27409" y2="17370"/>
                            <a14:foregroundMark x1="26115" y1="20656" x2="27148" y2="18033"/>
                            <a14:foregroundMark x1="32803" y1="21967" x2="32803" y2="21967"/>
                            <a14:foregroundMark x1="28662" y1="26230" x2="28662" y2="26230"/>
                            <a14:foregroundMark x1="20382" y1="27869" x2="18471" y2="27869"/>
                            <a14:foregroundMark x1="16242" y1="26230" x2="13376" y2="24918"/>
                            <a14:foregroundMark x1="11465" y1="23934" x2="11465" y2="23934"/>
                            <a14:foregroundMark x1="7325" y1="17377" x2="16242" y2="32131"/>
                            <a14:foregroundMark x1="16242" y1="32131" x2="35669" y2="30164"/>
                            <a14:foregroundMark x1="35669" y1="30164" x2="34076" y2="13115"/>
                            <a14:foregroundMark x1="31102" y1="18033" x2="23567" y2="30492"/>
                            <a14:foregroundMark x1="31499" y1="17377" x2="31102" y2="18033"/>
                            <a14:foregroundMark x1="32528" y1="15675" x2="31499" y2="17377"/>
                            <a14:foregroundMark x1="34076" y1="13115" x2="32540" y2="15654"/>
                            <a14:foregroundMark x1="15287" y1="34426" x2="21656" y2="68197"/>
                            <a14:foregroundMark x1="21656" y1="68197" x2="22293" y2="45246"/>
                            <a14:foregroundMark x1="22293" y1="45246" x2="24522" y2="65574"/>
                            <a14:foregroundMark x1="24522" y1="65574" x2="17516" y2="90164"/>
                            <a14:foregroundMark x1="17516" y1="90164" x2="15924" y2="72459"/>
                            <a14:foregroundMark x1="15924" y1="72459" x2="13694" y2="94754"/>
                            <a14:foregroundMark x1="13694" y1="94754" x2="20382" y2="78689"/>
                            <a14:foregroundMark x1="20382" y1="78689" x2="28662" y2="88197"/>
                            <a14:foregroundMark x1="28981" y1="91803" x2="14650" y2="92459"/>
                            <a14:foregroundMark x1="16242" y1="56393" x2="19108" y2="66230"/>
                            <a14:foregroundMark x1="15605" y1="54426" x2="19108" y2="73770"/>
                            <a14:foregroundMark x1="18471" y1="94754" x2="18471" y2="94754"/>
                            <a14:foregroundMark x1="19745" y1="96393" x2="19745" y2="96393"/>
                            <a14:foregroundMark x1="20382" y1="96393" x2="20382" y2="96393"/>
                            <a14:foregroundMark x1="21975" y1="95738" x2="21975" y2="95738"/>
                            <a14:foregroundMark x1="6688" y1="23279" x2="3503" y2="12131"/>
                            <a14:foregroundMark x1="1592" y1="14426" x2="2866" y2="20656"/>
                            <a14:foregroundMark x1="8917" y1="3934" x2="8917" y2="3934"/>
                            <a14:foregroundMark x1="10510" y1="2295" x2="10510" y2="2295"/>
                            <a14:foregroundMark x1="58599" y1="68197" x2="74204" y2="64590"/>
                            <a14:foregroundMark x1="74204" y1="64590" x2="68790" y2="81967"/>
                            <a14:foregroundMark x1="68790" y1="81967" x2="54777" y2="68197"/>
                            <a14:foregroundMark x1="54777" y1="68197" x2="72611" y2="59344"/>
                            <a14:foregroundMark x1="72611" y1="59344" x2="79618" y2="74754"/>
                            <a14:foregroundMark x1="79618" y1="74754" x2="61465" y2="71475"/>
                            <a14:foregroundMark x1="61465" y1="71475" x2="74522" y2="54098"/>
                            <a14:foregroundMark x1="74522" y1="54098" x2="84713" y2="67541"/>
                            <a14:foregroundMark x1="84713" y1="67541" x2="70382" y2="76393"/>
                            <a14:foregroundMark x1="70382" y1="76393" x2="54777" y2="69180"/>
                            <a14:foregroundMark x1="54777" y1="69180" x2="67197" y2="54754"/>
                            <a14:foregroundMark x1="67197" y1="54754" x2="83439" y2="57049"/>
                            <a14:foregroundMark x1="83439" y1="57049" x2="83439" y2="74426"/>
                            <a14:foregroundMark x1="83439" y1="74426" x2="71975" y2="87541"/>
                            <a14:foregroundMark x1="71975" y1="87541" x2="55096" y2="89180"/>
                            <a14:foregroundMark x1="55096" y1="89180" x2="47452" y2="74098"/>
                            <a14:foregroundMark x1="47452" y1="74098" x2="48726" y2="56393"/>
                            <a14:foregroundMark x1="48726" y1="56393" x2="63694" y2="49836"/>
                            <a14:foregroundMark x1="63694" y1="49836" x2="66242" y2="49836"/>
                            <a14:foregroundMark x1="92994" y1="66230" x2="92994" y2="66230"/>
                            <a14:foregroundMark x1="93631" y1="70492" x2="93631" y2="70492"/>
                            <a14:foregroundMark x1="75159" y1="20656" x2="64331" y2="7541"/>
                            <a14:foregroundMark x1="64331" y1="7541" x2="79936" y2="2951"/>
                            <a14:foregroundMark x1="79936" y1="2951" x2="90446" y2="15738"/>
                            <a14:foregroundMark x1="90446" y1="15738" x2="87261" y2="32131"/>
                            <a14:foregroundMark x1="87261" y1="32131" x2="71338" y2="31803"/>
                            <a14:foregroundMark x1="71338" y1="31803" x2="64331" y2="23279"/>
                            <a14:backgroundMark x1="27070" y1="16393" x2="27389" y2="17377"/>
                            <a14:backgroundMark x1="27389" y1="18033" x2="27389" y2="18033"/>
                            <a14:backgroundMark x1="26752" y1="18033" x2="26752" y2="18033"/>
                            <a14:backgroundMark x1="27389" y1="17377" x2="27389" y2="1737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524251" y="3429000"/>
                <a:ext cx="717550" cy="69698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1DF053-E45B-4CD2-B13E-09DF5D90602E}"/>
                </a:ext>
              </a:extLst>
            </p:cNvPr>
            <p:cNvSpPr txBox="1"/>
            <p:nvPr/>
          </p:nvSpPr>
          <p:spPr>
            <a:xfrm>
              <a:off x="1612233" y="2566431"/>
              <a:ext cx="9401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030A0"/>
                  </a:solidFill>
                </a:rPr>
                <a:t>draw()</a:t>
              </a:r>
              <a:endParaRPr lang="ko-KR" altLang="en-US" sz="20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2832BDB-7712-430F-8BFE-1C46E6030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441" y="1381758"/>
            <a:ext cx="3531712" cy="5083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9F4286-3A60-4FB5-B6E9-9AF5BA1102EF}"/>
              </a:ext>
            </a:extLst>
          </p:cNvPr>
          <p:cNvSpPr/>
          <p:nvPr/>
        </p:nvSpPr>
        <p:spPr>
          <a:xfrm>
            <a:off x="8652410" y="3442024"/>
            <a:ext cx="2015773" cy="277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91025E-D94C-4F31-AB9E-7ADFB8DF2CF9}"/>
              </a:ext>
            </a:extLst>
          </p:cNvPr>
          <p:cNvSpPr/>
          <p:nvPr/>
        </p:nvSpPr>
        <p:spPr>
          <a:xfrm>
            <a:off x="911038" y="3423110"/>
            <a:ext cx="4022912" cy="235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3008B-BC71-4953-934D-68CB4547B003}"/>
              </a:ext>
            </a:extLst>
          </p:cNvPr>
          <p:cNvSpPr/>
          <p:nvPr/>
        </p:nvSpPr>
        <p:spPr>
          <a:xfrm>
            <a:off x="911038" y="4785185"/>
            <a:ext cx="5070662" cy="405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9C5598-F8E7-4D81-AB4C-787EDE344E6F}"/>
              </a:ext>
            </a:extLst>
          </p:cNvPr>
          <p:cNvSpPr/>
          <p:nvPr/>
        </p:nvSpPr>
        <p:spPr>
          <a:xfrm>
            <a:off x="911038" y="3697676"/>
            <a:ext cx="2460812" cy="321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960F17-5F60-4763-8D6F-53DCCEB161D2}"/>
              </a:ext>
            </a:extLst>
          </p:cNvPr>
          <p:cNvCxnSpPr>
            <a:cxnSpLocks/>
          </p:cNvCxnSpPr>
          <p:nvPr/>
        </p:nvCxnSpPr>
        <p:spPr>
          <a:xfrm>
            <a:off x="5058108" y="3548177"/>
            <a:ext cx="3485817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F483EC-DA89-441B-A876-5BB50ADE4844}"/>
              </a:ext>
            </a:extLst>
          </p:cNvPr>
          <p:cNvSpPr/>
          <p:nvPr/>
        </p:nvSpPr>
        <p:spPr>
          <a:xfrm>
            <a:off x="8661094" y="3805699"/>
            <a:ext cx="2007089" cy="404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209996-79E7-464B-B424-DD2CE7A93744}"/>
              </a:ext>
            </a:extLst>
          </p:cNvPr>
          <p:cNvCxnSpPr>
            <a:cxnSpLocks/>
          </p:cNvCxnSpPr>
          <p:nvPr/>
        </p:nvCxnSpPr>
        <p:spPr>
          <a:xfrm flipV="1">
            <a:off x="6010275" y="4019550"/>
            <a:ext cx="2562225" cy="996709"/>
          </a:xfrm>
          <a:prstGeom prst="bentConnector3">
            <a:avLst>
              <a:gd name="adj1" fmla="val 50000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1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2348E2E-80D6-4B2F-A6DF-D1917EA9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FD02DB9-CF35-48F3-A6BC-3445A1B4B85F}"/>
              </a:ext>
            </a:extLst>
          </p:cNvPr>
          <p:cNvSpPr txBox="1">
            <a:spLocks/>
          </p:cNvSpPr>
          <p:nvPr/>
        </p:nvSpPr>
        <p:spPr>
          <a:xfrm>
            <a:off x="4587875" y="2766218"/>
            <a:ext cx="30162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0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AC440-3DF8-41AC-9E6C-76949DDD45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배경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및 코드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설명 및 코드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3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배경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9E3AD-7AAA-4C5C-8298-C273FAE3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677" y="1690688"/>
            <a:ext cx="3294580" cy="45230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E21EA4-C6E5-46FA-BFAF-F67ACF5CF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55" y="1690688"/>
            <a:ext cx="3294580" cy="45230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5EDF6-C8AF-4176-A8D0-5B6399C9C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06" y="1690688"/>
            <a:ext cx="3294580" cy="45230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22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DAFE78-D084-446F-B06A-24980215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728444"/>
            <a:ext cx="4292025" cy="2566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FB393D-10FA-417B-9AB4-A12D656CD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486" y="407449"/>
            <a:ext cx="3771945" cy="2566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F654A9-497B-4280-8A89-774440A37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93" y="2470279"/>
            <a:ext cx="2333951" cy="2324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6F632-8CCF-415C-AB2A-B920E8E60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488" y="2470279"/>
            <a:ext cx="2795629" cy="25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5829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041D4-9C76-4446-8361-AE3F394BA1A6}"/>
              </a:ext>
            </a:extLst>
          </p:cNvPr>
          <p:cNvSpPr txBox="1"/>
          <p:nvPr/>
        </p:nvSpPr>
        <p:spPr>
          <a:xfrm>
            <a:off x="6874933" y="1807097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게임 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359D3-0A50-4EDA-8F7F-235ECF729F42}"/>
              </a:ext>
            </a:extLst>
          </p:cNvPr>
          <p:cNvSpPr txBox="1"/>
          <p:nvPr/>
        </p:nvSpPr>
        <p:spPr>
          <a:xfrm>
            <a:off x="6874932" y="3948956"/>
            <a:ext cx="317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게임 전투기 선택 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713A2-84DE-4F95-A1C4-7B0CB851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17" y="1567542"/>
            <a:ext cx="3000248" cy="513216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5B4BD5-1268-41A1-9175-53A3C65AF8F5}"/>
              </a:ext>
            </a:extLst>
          </p:cNvPr>
          <p:cNvCxnSpPr>
            <a:cxnSpLocks/>
          </p:cNvCxnSpPr>
          <p:nvPr/>
        </p:nvCxnSpPr>
        <p:spPr>
          <a:xfrm>
            <a:off x="4038600" y="2014652"/>
            <a:ext cx="283633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07D71A-56BF-43BA-8EA5-3A6BE3089D9B}"/>
              </a:ext>
            </a:extLst>
          </p:cNvPr>
          <p:cNvCxnSpPr>
            <a:cxnSpLocks/>
          </p:cNvCxnSpPr>
          <p:nvPr/>
        </p:nvCxnSpPr>
        <p:spPr>
          <a:xfrm>
            <a:off x="4038600" y="4133622"/>
            <a:ext cx="283633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997EA0-FB30-4D66-9849-CC2917B43901}"/>
              </a:ext>
            </a:extLst>
          </p:cNvPr>
          <p:cNvSpPr/>
          <p:nvPr/>
        </p:nvSpPr>
        <p:spPr>
          <a:xfrm>
            <a:off x="921116" y="1745118"/>
            <a:ext cx="3000247" cy="585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BF4541-D918-4811-AD61-BD1E8893F534}"/>
              </a:ext>
            </a:extLst>
          </p:cNvPr>
          <p:cNvSpPr/>
          <p:nvPr/>
        </p:nvSpPr>
        <p:spPr>
          <a:xfrm>
            <a:off x="921116" y="2451991"/>
            <a:ext cx="3000247" cy="3371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2E2EF5-F605-417B-BDDE-DE4BABAAFC8B}"/>
              </a:ext>
            </a:extLst>
          </p:cNvPr>
          <p:cNvSpPr/>
          <p:nvPr/>
        </p:nvSpPr>
        <p:spPr>
          <a:xfrm>
            <a:off x="921116" y="6041573"/>
            <a:ext cx="3000247" cy="505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27FB2-B701-4F5A-B4EA-C67996278C0B}"/>
              </a:ext>
            </a:extLst>
          </p:cNvPr>
          <p:cNvSpPr txBox="1"/>
          <p:nvPr/>
        </p:nvSpPr>
        <p:spPr>
          <a:xfrm>
            <a:off x="6874933" y="6121793"/>
            <a:ext cx="28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시작 알림 문구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82AE18-C976-47E6-A93A-3F96679B28FE}"/>
              </a:ext>
            </a:extLst>
          </p:cNvPr>
          <p:cNvCxnSpPr>
            <a:cxnSpLocks/>
          </p:cNvCxnSpPr>
          <p:nvPr/>
        </p:nvCxnSpPr>
        <p:spPr>
          <a:xfrm>
            <a:off x="4038600" y="6306459"/>
            <a:ext cx="283633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0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203FAB4-8C77-4923-A370-18057424266C}"/>
              </a:ext>
            </a:extLst>
          </p:cNvPr>
          <p:cNvSpPr txBox="1">
            <a:spLocks/>
          </p:cNvSpPr>
          <p:nvPr/>
        </p:nvSpPr>
        <p:spPr>
          <a:xfrm>
            <a:off x="446314" y="392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코드설명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E84A9C-C68E-4A08-A648-48C202DC5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80" b="57379"/>
          <a:stretch/>
        </p:blipFill>
        <p:spPr>
          <a:xfrm>
            <a:off x="357867" y="1804493"/>
            <a:ext cx="5102142" cy="13255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8DD57A-C0E6-4339-8A50-2851F9F9C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9" t="3171" r="-1"/>
          <a:stretch/>
        </p:blipFill>
        <p:spPr>
          <a:xfrm>
            <a:off x="735365" y="4314944"/>
            <a:ext cx="2505535" cy="19739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46F869-C7AA-450D-9871-6172D79EE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970" y="4425575"/>
            <a:ext cx="3485755" cy="1428949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5666FBF-1A11-497D-920D-DAE7275C3E90}"/>
              </a:ext>
            </a:extLst>
          </p:cNvPr>
          <p:cNvSpPr/>
          <p:nvPr/>
        </p:nvSpPr>
        <p:spPr>
          <a:xfrm>
            <a:off x="377315" y="4105500"/>
            <a:ext cx="457200" cy="421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7D98D2-9CB3-4663-BE3D-A877C0286528}"/>
              </a:ext>
            </a:extLst>
          </p:cNvPr>
          <p:cNvSpPr/>
          <p:nvPr/>
        </p:nvSpPr>
        <p:spPr>
          <a:xfrm>
            <a:off x="4294414" y="4105500"/>
            <a:ext cx="457200" cy="421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FAAF8D2-6EBE-4C0A-B39C-DAF8FADA4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64" r="32051" b="15815"/>
          <a:stretch/>
        </p:blipFill>
        <p:spPr>
          <a:xfrm>
            <a:off x="5959161" y="1804168"/>
            <a:ext cx="5921829" cy="13255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3E7027-349E-4D52-AA5D-0500CF0A49CA}"/>
              </a:ext>
            </a:extLst>
          </p:cNvPr>
          <p:cNvSpPr/>
          <p:nvPr/>
        </p:nvSpPr>
        <p:spPr>
          <a:xfrm>
            <a:off x="427263" y="2065451"/>
            <a:ext cx="4944837" cy="1011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C93BE2-0F5A-4A1B-8AAE-31F925F35462}"/>
              </a:ext>
            </a:extLst>
          </p:cNvPr>
          <p:cNvSpPr/>
          <p:nvPr/>
        </p:nvSpPr>
        <p:spPr>
          <a:xfrm>
            <a:off x="6035182" y="1923944"/>
            <a:ext cx="5845808" cy="112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842B75B-59A9-41F0-A877-2230D6AE7960}"/>
              </a:ext>
            </a:extLst>
          </p:cNvPr>
          <p:cNvSpPr/>
          <p:nvPr/>
        </p:nvSpPr>
        <p:spPr>
          <a:xfrm>
            <a:off x="3435160" y="4587467"/>
            <a:ext cx="971550" cy="1428948"/>
          </a:xfrm>
          <a:prstGeom prst="rightArrow">
            <a:avLst>
              <a:gd name="adj1" fmla="val 50000"/>
              <a:gd name="adj2" fmla="val 53922"/>
            </a:avLst>
          </a:prstGeom>
          <a:gradFill>
            <a:gsLst>
              <a:gs pos="3000">
                <a:schemeClr val="bg1"/>
              </a:gs>
              <a:gs pos="93000">
                <a:schemeClr val="tx1"/>
              </a:gs>
              <a:gs pos="84000">
                <a:schemeClr val="tx1"/>
              </a:gs>
              <a:gs pos="32000">
                <a:srgbClr val="FFFF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733AE5-3703-45E6-B2BA-5F03063B8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25" b="93141" l="9959" r="95021">
                        <a14:foregroundMark x1="44398" y1="10108" x2="53527" y2="55596"/>
                        <a14:foregroundMark x1="92531" y1="46209" x2="79668" y2="90253"/>
                        <a14:foregroundMark x1="79668" y1="90253" x2="39004" y2="87365"/>
                        <a14:foregroundMark x1="46888" y1="93141" x2="86307" y2="91697"/>
                        <a14:foregroundMark x1="93361" y1="82671" x2="95021" y2="50542"/>
                        <a14:foregroundMark x1="44398" y1="38267" x2="65145" y2="79783"/>
                        <a14:foregroundMark x1="65145" y1="79783" x2="29461" y2="64982"/>
                        <a14:foregroundMark x1="24066" y1="62094" x2="55602" y2="83755"/>
                        <a14:foregroundMark x1="77178" y1="83394" x2="60166" y2="45487"/>
                        <a14:foregroundMark x1="74274" y1="48014" x2="74689" y2="63899"/>
                        <a14:backgroundMark x1="28216" y1="44043" x2="28216" y2="44043"/>
                        <a14:backgroundMark x1="29046" y1="46931" x2="29046" y2="46931"/>
                        <a14:backgroundMark x1="29046" y1="44043" x2="29461" y2="48736"/>
                        <a14:backgroundMark x1="28631" y1="46931" x2="27801" y2="43682"/>
                        <a14:backgroundMark x1="28631" y1="48375" x2="28631" y2="42599"/>
                        <a14:backgroundMark x1="28631" y1="45487" x2="28631" y2="45487"/>
                        <a14:backgroundMark x1="26971" y1="45126" x2="28631" y2="48736"/>
                        <a14:backgroundMark x1="19917" y1="48014" x2="16598" y2="52347"/>
                        <a14:backgroundMark x1="28631" y1="44404" x2="29876" y2="49458"/>
                        <a14:backgroundMark x1="92531" y1="41516" x2="84232" y2="310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03043">
            <a:off x="1175009" y="4767472"/>
            <a:ext cx="930016" cy="106894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01531720-F84C-4DFD-8F80-550F1EB831DF}"/>
              </a:ext>
            </a:extLst>
          </p:cNvPr>
          <p:cNvSpPr/>
          <p:nvPr/>
        </p:nvSpPr>
        <p:spPr>
          <a:xfrm>
            <a:off x="9218195" y="4104430"/>
            <a:ext cx="457200" cy="421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12267C5-BEF6-4C09-8C43-2D57A4E2D4FA}"/>
              </a:ext>
            </a:extLst>
          </p:cNvPr>
          <p:cNvSpPr/>
          <p:nvPr/>
        </p:nvSpPr>
        <p:spPr>
          <a:xfrm>
            <a:off x="8280985" y="4587467"/>
            <a:ext cx="971550" cy="1428948"/>
          </a:xfrm>
          <a:prstGeom prst="rightArrow">
            <a:avLst>
              <a:gd name="adj1" fmla="val 50000"/>
              <a:gd name="adj2" fmla="val 53922"/>
            </a:avLst>
          </a:prstGeom>
          <a:gradFill>
            <a:gsLst>
              <a:gs pos="3000">
                <a:schemeClr val="bg1"/>
              </a:gs>
              <a:gs pos="93000">
                <a:schemeClr val="tx1"/>
              </a:gs>
              <a:gs pos="84000">
                <a:schemeClr val="tx1"/>
              </a:gs>
              <a:gs pos="32000">
                <a:srgbClr val="FFFF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1A79F3-EC4B-47F7-8D88-B6FC03C9061F}"/>
              </a:ext>
            </a:extLst>
          </p:cNvPr>
          <p:cNvSpPr/>
          <p:nvPr/>
        </p:nvSpPr>
        <p:spPr>
          <a:xfrm>
            <a:off x="5038725" y="5286375"/>
            <a:ext cx="2890838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158EEC-780C-41CB-86D5-2AE0026C95D3}"/>
              </a:ext>
            </a:extLst>
          </p:cNvPr>
          <p:cNvGrpSpPr/>
          <p:nvPr/>
        </p:nvGrpSpPr>
        <p:grpSpPr>
          <a:xfrm>
            <a:off x="9790448" y="3992156"/>
            <a:ext cx="2082430" cy="2296782"/>
            <a:chOff x="-1974139" y="1928602"/>
            <a:chExt cx="2082430" cy="229678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9350423-F211-4BBE-9173-3F7DCAEC2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500" b="96786" l="3320" r="94606">
                          <a14:foregroundMark x1="25726" y1="29286" x2="43154" y2="45714"/>
                          <a14:foregroundMark x1="43154" y1="45714" x2="22407" y2="39643"/>
                          <a14:foregroundMark x1="22407" y1="39643" x2="30705" y2="19286"/>
                          <a14:foregroundMark x1="30705" y1="19286" x2="61826" y2="34643"/>
                          <a14:foregroundMark x1="61826" y1="34643" x2="68050" y2="53214"/>
                          <a14:foregroundMark x1="68050" y1="53214" x2="42324" y2="36786"/>
                          <a14:foregroundMark x1="42324" y1="36786" x2="73444" y2="43214"/>
                          <a14:foregroundMark x1="73444" y1="43214" x2="60166" y2="63571"/>
                          <a14:foregroundMark x1="60166" y1="63571" x2="27801" y2="62143"/>
                          <a14:foregroundMark x1="27801" y1="62143" x2="39004" y2="46786"/>
                          <a14:foregroundMark x1="39004" y1="46786" x2="59751" y2="69286"/>
                          <a14:foregroundMark x1="59751" y1="69286" x2="43983" y2="77143"/>
                          <a14:foregroundMark x1="45643" y1="76071" x2="24066" y2="54286"/>
                          <a14:foregroundMark x1="24066" y1="54286" x2="19917" y2="36071"/>
                          <a14:foregroundMark x1="19917" y1="36071" x2="36929" y2="23929"/>
                          <a14:foregroundMark x1="36929" y1="23929" x2="39004" y2="5714"/>
                          <a14:foregroundMark x1="39004" y1="5714" x2="61411" y2="6429"/>
                          <a14:foregroundMark x1="71809" y1="17552" x2="90456" y2="37500"/>
                          <a14:foregroundMark x1="63080" y1="8214" x2="63816" y2="9002"/>
                          <a14:foregroundMark x1="61411" y1="6429" x2="63080" y2="8214"/>
                          <a14:foregroundMark x1="90456" y1="37500" x2="90871" y2="78214"/>
                          <a14:foregroundMark x1="89288" y1="79643" x2="73859" y2="93571"/>
                          <a14:foregroundMark x1="89683" y1="79286" x2="89288" y2="79643"/>
                          <a14:foregroundMark x1="90475" y1="78571" x2="89683" y2="79286"/>
                          <a14:foregroundMark x1="90871" y1="78214" x2="90475" y2="78571"/>
                          <a14:foregroundMark x1="73859" y1="93571" x2="27801" y2="93214"/>
                          <a14:foregroundMark x1="27801" y1="93214" x2="8714" y2="82500"/>
                          <a14:foregroundMark x1="8714" y1="82500" x2="3734" y2="63929"/>
                          <a14:foregroundMark x1="3734" y1="63929" x2="10788" y2="7857"/>
                          <a14:foregroundMark x1="10788" y1="7857" x2="31535" y2="3571"/>
                          <a14:foregroundMark x1="31535" y1="3571" x2="43568" y2="4643"/>
                          <a14:foregroundMark x1="63147" y1="10373" x2="63900" y2="35357"/>
                          <a14:foregroundMark x1="63082" y1="8214" x2="63120" y2="9483"/>
                          <a14:foregroundMark x1="63071" y1="7857" x2="63082" y2="8214"/>
                          <a14:foregroundMark x1="60996" y1="10357" x2="68880" y2="28571"/>
                          <a14:foregroundMark x1="68880" y1="28571" x2="77178" y2="35357"/>
                          <a14:foregroundMark x1="68050" y1="25357" x2="77593" y2="24643"/>
                          <a14:foregroundMark x1="77520" y1="16557" x2="90041" y2="30714"/>
                          <a14:foregroundMark x1="63278" y1="8214" x2="63909" y2="8938"/>
                          <a14:foregroundMark x1="58921" y1="3214" x2="63278" y2="8214"/>
                          <a14:foregroundMark x1="84232" y1="29286" x2="92116" y2="46429"/>
                          <a14:foregroundMark x1="94552" y1="78571" x2="94606" y2="79286"/>
                          <a14:foregroundMark x1="94525" y1="78214" x2="94552" y2="78571"/>
                          <a14:foregroundMark x1="92116" y1="46429" x2="94525" y2="78214"/>
                          <a14:foregroundMark x1="90979" y1="79643" x2="90456" y2="91786"/>
                          <a14:foregroundMark x1="90994" y1="79286" x2="90979" y2="79643"/>
                          <a14:foregroundMark x1="91025" y1="78571" x2="90994" y2="79286"/>
                          <a14:foregroundMark x1="91040" y1="78214" x2="91025" y2="78571"/>
                          <a14:foregroundMark x1="91286" y1="72500" x2="91040" y2="78214"/>
                          <a14:foregroundMark x1="90456" y1="91786" x2="64315" y2="94286"/>
                          <a14:foregroundMark x1="70124" y1="94286" x2="25311" y2="94286"/>
                          <a14:foregroundMark x1="25311" y1="94286" x2="7054" y2="84643"/>
                          <a14:foregroundMark x1="7054" y1="84643" x2="4564" y2="66071"/>
                          <a14:foregroundMark x1="6639" y1="20000" x2="5394" y2="40714"/>
                          <a14:foregroundMark x1="7054" y1="86429" x2="23237" y2="96786"/>
                          <a14:foregroundMark x1="13693" y1="93929" x2="3320" y2="83571"/>
                          <a14:foregroundMark x1="5809" y1="19286" x2="19502" y2="3571"/>
                          <a14:foregroundMark x1="19502" y1="3571" x2="44813" y2="3214"/>
                          <a14:foregroundMark x1="44813" y1="3214" x2="58921" y2="3571"/>
                          <a14:foregroundMark x1="58921" y1="11071" x2="58921" y2="31071"/>
                          <a14:foregroundMark x1="20332" y1="4286" x2="4979" y2="16786"/>
                          <a14:foregroundMark x1="4979" y1="16786" x2="5809" y2="20714"/>
                          <a14:foregroundMark x1="20332" y1="3214" x2="3320" y2="15000"/>
                          <a14:foregroundMark x1="3320" y1="15000" x2="3320" y2="21071"/>
                          <a14:foregroundMark x1="5394" y1="14643" x2="21992" y2="3214"/>
                          <a14:foregroundMark x1="21992" y1="3214" x2="22407" y2="3214"/>
                          <a14:foregroundMark x1="4979" y1="9286" x2="4979" y2="7857"/>
                          <a14:foregroundMark x1="5394" y1="7857" x2="5394" y2="7857"/>
                          <a14:foregroundMark x1="9129" y1="5000" x2="9129" y2="5000"/>
                          <a14:foregroundMark x1="10788" y1="4643" x2="10788" y2="4643"/>
                          <a14:foregroundMark x1="73029" y1="16786" x2="73029" y2="16786"/>
                          <a14:foregroundMark x1="69710" y1="12500" x2="69710" y2="12500"/>
                          <a14:foregroundMark x1="92946" y1="78214" x2="92946" y2="78214"/>
                          <a14:foregroundMark x1="94606" y1="77857" x2="94606" y2="77857"/>
                          <a14:foregroundMark x1="93776" y1="78929" x2="93776" y2="78929"/>
                          <a14:foregroundMark x1="93776" y1="78214" x2="93776" y2="78214"/>
                          <a14:foregroundMark x1="93776" y1="78571" x2="93776" y2="78571"/>
                          <a14:foregroundMark x1="93776" y1="78214" x2="93776" y2="78214"/>
                          <a14:foregroundMark x1="93776" y1="77857" x2="93776" y2="79643"/>
                          <a14:backgroundMark x1="70539" y1="7500" x2="70539" y2="7500"/>
                          <a14:backgroundMark x1="69295" y1="6071" x2="69295" y2="6071"/>
                          <a14:backgroundMark x1="69710" y1="8214" x2="69710" y2="8214"/>
                          <a14:backgroundMark x1="69710" y1="6786" x2="69710" y2="6786"/>
                          <a14:backgroundMark x1="75806" y1="12500" x2="79253" y2="15357"/>
                          <a14:backgroundMark x1="68050" y1="6071" x2="75806" y2="12500"/>
                          <a14:backgroundMark x1="95436" y1="79643" x2="95436" y2="79643"/>
                          <a14:backgroundMark x1="24066" y1="97500" x2="24066" y2="97500"/>
                          <a14:backgroundMark x1="23651" y1="96786" x2="23651" y2="96786"/>
                          <a14:backgroundMark x1="22822" y1="96786" x2="22822" y2="9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74299" y="1928602"/>
              <a:ext cx="1976873" cy="229678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57ED48-E3C8-4334-B91A-8B3AD58D74E8}"/>
                </a:ext>
              </a:extLst>
            </p:cNvPr>
            <p:cNvSpPr txBox="1"/>
            <p:nvPr/>
          </p:nvSpPr>
          <p:spPr>
            <a:xfrm>
              <a:off x="-1974139" y="2945066"/>
              <a:ext cx="208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highlight>
                    <a:srgbClr val="FFFF00"/>
                  </a:highlight>
                </a:rPr>
                <a:t>ShootThread.java</a:t>
              </a:r>
              <a:endParaRPr lang="ko-KR" altLang="en-US" b="1" dirty="0">
                <a:highlight>
                  <a:srgbClr val="FFFF00"/>
                </a:highlight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5BE327F-3626-49D5-91CB-5AE5FC6BF4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7131" y="5614583"/>
            <a:ext cx="447737" cy="314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409EC7-FB58-47DA-BABD-B252B769BB90}"/>
              </a:ext>
            </a:extLst>
          </p:cNvPr>
          <p:cNvSpPr txBox="1"/>
          <p:nvPr/>
        </p:nvSpPr>
        <p:spPr>
          <a:xfrm>
            <a:off x="5320940" y="4031206"/>
            <a:ext cx="187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</a:rPr>
              <a:t>ShootMain.java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41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5829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185A94-23B8-4C28-A0EA-A6D050A9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7" y="1382260"/>
            <a:ext cx="3531712" cy="5083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5010C76-1D4B-4CB6-9CA8-521D84BD1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44" y="1382260"/>
            <a:ext cx="3531712" cy="5083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70DEC08-096F-459D-914F-DB1311044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376" y="1382260"/>
            <a:ext cx="3531712" cy="5083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680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5829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185A94-23B8-4C28-A0EA-A6D050A9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44" y="1398135"/>
            <a:ext cx="3531712" cy="5083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BD123-0DFB-4110-A8F2-F1D8597244FB}"/>
              </a:ext>
            </a:extLst>
          </p:cNvPr>
          <p:cNvSpPr txBox="1"/>
          <p:nvPr/>
        </p:nvSpPr>
        <p:spPr>
          <a:xfrm>
            <a:off x="10155263" y="4302644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게임 명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0A215B-7EC9-47AB-8B8F-66F9ED0956E8}"/>
              </a:ext>
            </a:extLst>
          </p:cNvPr>
          <p:cNvCxnSpPr>
            <a:cxnSpLocks/>
          </p:cNvCxnSpPr>
          <p:nvPr/>
        </p:nvCxnSpPr>
        <p:spPr>
          <a:xfrm>
            <a:off x="7217682" y="4500677"/>
            <a:ext cx="283633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989286-DE21-4628-9609-944B6CA9DC2A}"/>
              </a:ext>
            </a:extLst>
          </p:cNvPr>
          <p:cNvSpPr/>
          <p:nvPr/>
        </p:nvSpPr>
        <p:spPr>
          <a:xfrm>
            <a:off x="4843526" y="4240668"/>
            <a:ext cx="2212231" cy="585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572409-B88B-4D0D-92CE-196F129BF9F1}"/>
              </a:ext>
            </a:extLst>
          </p:cNvPr>
          <p:cNvSpPr/>
          <p:nvPr/>
        </p:nvSpPr>
        <p:spPr>
          <a:xfrm>
            <a:off x="5788933" y="6151849"/>
            <a:ext cx="552450" cy="330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74A6DE-4E21-4335-A0D8-AE99EC5FB255}"/>
              </a:ext>
            </a:extLst>
          </p:cNvPr>
          <p:cNvCxnSpPr>
            <a:cxnSpLocks/>
          </p:cNvCxnSpPr>
          <p:nvPr/>
        </p:nvCxnSpPr>
        <p:spPr>
          <a:xfrm>
            <a:off x="6442631" y="6281852"/>
            <a:ext cx="361138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2A4312-33AC-46A4-9CF1-5327889F60B7}"/>
              </a:ext>
            </a:extLst>
          </p:cNvPr>
          <p:cNvSpPr txBox="1"/>
          <p:nvPr/>
        </p:nvSpPr>
        <p:spPr>
          <a:xfrm>
            <a:off x="10155263" y="6051019"/>
            <a:ext cx="208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CC8DF-DE69-424E-B5D3-C516A97462C4}"/>
              </a:ext>
            </a:extLst>
          </p:cNvPr>
          <p:cNvSpPr txBox="1"/>
          <p:nvPr/>
        </p:nvSpPr>
        <p:spPr>
          <a:xfrm>
            <a:off x="1227802" y="2726376"/>
            <a:ext cx="1975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게임</a:t>
            </a:r>
            <a:endParaRPr lang="en-US" altLang="ko-KR" sz="4400" dirty="0">
              <a:solidFill>
                <a:srgbClr val="FF00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4400" dirty="0">
                <a:solidFill>
                  <a:srgbClr val="FFFF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시작 전</a:t>
            </a:r>
            <a:r>
              <a:rPr lang="ko-KR" altLang="en-US" sz="4400" dirty="0">
                <a:solidFill>
                  <a:srgbClr val="FF00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429423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203FAB4-8C77-4923-A370-18057424266C}"/>
              </a:ext>
            </a:extLst>
          </p:cNvPr>
          <p:cNvSpPr txBox="1">
            <a:spLocks/>
          </p:cNvSpPr>
          <p:nvPr/>
        </p:nvSpPr>
        <p:spPr>
          <a:xfrm>
            <a:off x="446314" y="392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코드설명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입장 후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25DE89-A2C6-4CEC-81D9-F3EA78F0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61" r="23814" b="1"/>
          <a:stretch/>
        </p:blipFill>
        <p:spPr>
          <a:xfrm>
            <a:off x="6898673" y="2560927"/>
            <a:ext cx="5061178" cy="3448024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5EEBE55-718C-4655-87A9-3276309FB382}"/>
              </a:ext>
            </a:extLst>
          </p:cNvPr>
          <p:cNvGrpSpPr/>
          <p:nvPr/>
        </p:nvGrpSpPr>
        <p:grpSpPr>
          <a:xfrm>
            <a:off x="6791916" y="2068135"/>
            <a:ext cx="5167935" cy="628543"/>
            <a:chOff x="889000" y="2443269"/>
            <a:chExt cx="5167935" cy="628543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BC97CB8-4554-4A6D-9D21-35AAEA7885C9}"/>
                </a:ext>
              </a:extLst>
            </p:cNvPr>
            <p:cNvGrpSpPr/>
            <p:nvPr/>
          </p:nvGrpSpPr>
          <p:grpSpPr>
            <a:xfrm>
              <a:off x="889000" y="2443269"/>
              <a:ext cx="5167935" cy="628543"/>
              <a:chOff x="3251200" y="3316085"/>
              <a:chExt cx="7377458" cy="897273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B787B2BA-1B44-45E9-BB03-03057B2317A2}"/>
                  </a:ext>
                </a:extLst>
              </p:cNvPr>
              <p:cNvSpPr/>
              <p:nvPr/>
            </p:nvSpPr>
            <p:spPr>
              <a:xfrm>
                <a:off x="3403600" y="3316086"/>
                <a:ext cx="7225058" cy="8972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9DCBD8D4-392B-4499-B931-1E090F157713}"/>
                  </a:ext>
                </a:extLst>
              </p:cNvPr>
              <p:cNvSpPr/>
              <p:nvPr/>
            </p:nvSpPr>
            <p:spPr>
              <a:xfrm>
                <a:off x="3251200" y="3316085"/>
                <a:ext cx="1092200" cy="89727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77A70FE-7A70-4C62-BFDB-E3E0ABA39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639" b="96066" l="1274" r="93631">
                            <a14:foregroundMark x1="8917" y1="5246" x2="10191" y2="21639"/>
                            <a14:foregroundMark x1="10191" y1="21639" x2="26115" y2="20656"/>
                            <a14:foregroundMark x1="27902" y1="16117" x2="30892" y2="8525"/>
                            <a14:foregroundMark x1="27148" y1="18033" x2="27409" y2="17370"/>
                            <a14:foregroundMark x1="26115" y1="20656" x2="27148" y2="18033"/>
                            <a14:foregroundMark x1="32803" y1="21967" x2="32803" y2="21967"/>
                            <a14:foregroundMark x1="28662" y1="26230" x2="28662" y2="26230"/>
                            <a14:foregroundMark x1="20382" y1="27869" x2="18471" y2="27869"/>
                            <a14:foregroundMark x1="16242" y1="26230" x2="13376" y2="24918"/>
                            <a14:foregroundMark x1="11465" y1="23934" x2="11465" y2="23934"/>
                            <a14:foregroundMark x1="7325" y1="17377" x2="16242" y2="32131"/>
                            <a14:foregroundMark x1="16242" y1="32131" x2="35669" y2="30164"/>
                            <a14:foregroundMark x1="35669" y1="30164" x2="34076" y2="13115"/>
                            <a14:foregroundMark x1="31102" y1="18033" x2="23567" y2="30492"/>
                            <a14:foregroundMark x1="31499" y1="17377" x2="31102" y2="18033"/>
                            <a14:foregroundMark x1="32528" y1="15675" x2="31499" y2="17377"/>
                            <a14:foregroundMark x1="34076" y1="13115" x2="32540" y2="15654"/>
                            <a14:foregroundMark x1="15287" y1="34426" x2="21656" y2="68197"/>
                            <a14:foregroundMark x1="21656" y1="68197" x2="22293" y2="45246"/>
                            <a14:foregroundMark x1="22293" y1="45246" x2="24522" y2="65574"/>
                            <a14:foregroundMark x1="24522" y1="65574" x2="17516" y2="90164"/>
                            <a14:foregroundMark x1="17516" y1="90164" x2="15924" y2="72459"/>
                            <a14:foregroundMark x1="15924" y1="72459" x2="13694" y2="94754"/>
                            <a14:foregroundMark x1="13694" y1="94754" x2="20382" y2="78689"/>
                            <a14:foregroundMark x1="20382" y1="78689" x2="28662" y2="88197"/>
                            <a14:foregroundMark x1="28981" y1="91803" x2="14650" y2="92459"/>
                            <a14:foregroundMark x1="16242" y1="56393" x2="19108" y2="66230"/>
                            <a14:foregroundMark x1="15605" y1="54426" x2="19108" y2="73770"/>
                            <a14:foregroundMark x1="18471" y1="94754" x2="18471" y2="94754"/>
                            <a14:foregroundMark x1="19745" y1="96393" x2="19745" y2="96393"/>
                            <a14:foregroundMark x1="20382" y1="96393" x2="20382" y2="96393"/>
                            <a14:foregroundMark x1="21975" y1="95738" x2="21975" y2="95738"/>
                            <a14:foregroundMark x1="6688" y1="23279" x2="3503" y2="12131"/>
                            <a14:foregroundMark x1="1592" y1="14426" x2="2866" y2="20656"/>
                            <a14:foregroundMark x1="8917" y1="3934" x2="8917" y2="3934"/>
                            <a14:foregroundMark x1="10510" y1="2295" x2="10510" y2="2295"/>
                            <a14:foregroundMark x1="58599" y1="68197" x2="74204" y2="64590"/>
                            <a14:foregroundMark x1="74204" y1="64590" x2="68790" y2="81967"/>
                            <a14:foregroundMark x1="68790" y1="81967" x2="54777" y2="68197"/>
                            <a14:foregroundMark x1="54777" y1="68197" x2="72611" y2="59344"/>
                            <a14:foregroundMark x1="72611" y1="59344" x2="79618" y2="74754"/>
                            <a14:foregroundMark x1="79618" y1="74754" x2="61465" y2="71475"/>
                            <a14:foregroundMark x1="61465" y1="71475" x2="74522" y2="54098"/>
                            <a14:foregroundMark x1="74522" y1="54098" x2="84713" y2="67541"/>
                            <a14:foregroundMark x1="84713" y1="67541" x2="70382" y2="76393"/>
                            <a14:foregroundMark x1="70382" y1="76393" x2="54777" y2="69180"/>
                            <a14:foregroundMark x1="54777" y1="69180" x2="67197" y2="54754"/>
                            <a14:foregroundMark x1="67197" y1="54754" x2="83439" y2="57049"/>
                            <a14:foregroundMark x1="83439" y1="57049" x2="83439" y2="74426"/>
                            <a14:foregroundMark x1="83439" y1="74426" x2="71975" y2="87541"/>
                            <a14:foregroundMark x1="71975" y1="87541" x2="55096" y2="89180"/>
                            <a14:foregroundMark x1="55096" y1="89180" x2="47452" y2="74098"/>
                            <a14:foregroundMark x1="47452" y1="74098" x2="48726" y2="56393"/>
                            <a14:foregroundMark x1="48726" y1="56393" x2="63694" y2="49836"/>
                            <a14:foregroundMark x1="63694" y1="49836" x2="66242" y2="49836"/>
                            <a14:foregroundMark x1="92994" y1="66230" x2="92994" y2="66230"/>
                            <a14:foregroundMark x1="93631" y1="70492" x2="93631" y2="70492"/>
                            <a14:foregroundMark x1="75159" y1="20656" x2="64331" y2="7541"/>
                            <a14:foregroundMark x1="64331" y1="7541" x2="79936" y2="2951"/>
                            <a14:foregroundMark x1="79936" y1="2951" x2="90446" y2="15738"/>
                            <a14:foregroundMark x1="90446" y1="15738" x2="87261" y2="32131"/>
                            <a14:foregroundMark x1="87261" y1="32131" x2="71338" y2="31803"/>
                            <a14:foregroundMark x1="71338" y1="31803" x2="64331" y2="23279"/>
                            <a14:backgroundMark x1="27070" y1="16393" x2="27389" y2="17377"/>
                            <a14:backgroundMark x1="27389" y1="18033" x2="27389" y2="18033"/>
                            <a14:backgroundMark x1="26752" y1="18033" x2="26752" y2="18033"/>
                            <a14:backgroundMark x1="27389" y1="17377" x2="27389" y2="1737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524251" y="3429000"/>
                <a:ext cx="717550" cy="696983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B282B1-537A-4DC9-BC97-14BCA8984E83}"/>
                </a:ext>
              </a:extLst>
            </p:cNvPr>
            <p:cNvSpPr txBox="1"/>
            <p:nvPr/>
          </p:nvSpPr>
          <p:spPr>
            <a:xfrm>
              <a:off x="1685948" y="2566431"/>
              <a:ext cx="9717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030A0"/>
                  </a:solidFill>
                </a:rPr>
                <a:t>draw()</a:t>
              </a:r>
              <a:endParaRPr lang="ko-KR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886286-89BE-4B5E-9428-541F5F5D4E90}"/>
              </a:ext>
            </a:extLst>
          </p:cNvPr>
          <p:cNvGrpSpPr/>
          <p:nvPr/>
        </p:nvGrpSpPr>
        <p:grpSpPr>
          <a:xfrm>
            <a:off x="270790" y="2676430"/>
            <a:ext cx="2324424" cy="2981746"/>
            <a:chOff x="841061" y="2921728"/>
            <a:chExt cx="2324424" cy="298174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534547-3A2C-45B5-8C03-C12E853BE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061" y="2921728"/>
              <a:ext cx="2324424" cy="172426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E77B7C-265D-4CB0-923F-B2582F31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1061" y="4931788"/>
              <a:ext cx="2324424" cy="971686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BF84AF6-CC81-4AAB-9325-567117DF8AA7}"/>
                </a:ext>
              </a:extLst>
            </p:cNvPr>
            <p:cNvSpPr/>
            <p:nvPr/>
          </p:nvSpPr>
          <p:spPr>
            <a:xfrm>
              <a:off x="1377316" y="4751265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5E160A3-6200-4BB8-B2E6-70172DFACF02}"/>
                </a:ext>
              </a:extLst>
            </p:cNvPr>
            <p:cNvSpPr/>
            <p:nvPr/>
          </p:nvSpPr>
          <p:spPr>
            <a:xfrm>
              <a:off x="1738033" y="4751265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D7B4D7B-4A0E-45ED-AEEE-1E396D41052B}"/>
                </a:ext>
              </a:extLst>
            </p:cNvPr>
            <p:cNvSpPr/>
            <p:nvPr/>
          </p:nvSpPr>
          <p:spPr>
            <a:xfrm>
              <a:off x="2097859" y="4751265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AB9AC31-9F30-43E1-A2FD-97D371055AC0}"/>
                </a:ext>
              </a:extLst>
            </p:cNvPr>
            <p:cNvSpPr/>
            <p:nvPr/>
          </p:nvSpPr>
          <p:spPr>
            <a:xfrm>
              <a:off x="2457685" y="4751265"/>
              <a:ext cx="118957" cy="1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FA5EC1-35E6-497B-91E8-3D044D01E53C}"/>
              </a:ext>
            </a:extLst>
          </p:cNvPr>
          <p:cNvGrpSpPr/>
          <p:nvPr/>
        </p:nvGrpSpPr>
        <p:grpSpPr>
          <a:xfrm>
            <a:off x="137054" y="2153158"/>
            <a:ext cx="2458159" cy="628543"/>
            <a:chOff x="889000" y="2443269"/>
            <a:chExt cx="2458159" cy="62854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1B608F9-7A5E-429E-9359-6D6A92E3F57E}"/>
                </a:ext>
              </a:extLst>
            </p:cNvPr>
            <p:cNvGrpSpPr/>
            <p:nvPr/>
          </p:nvGrpSpPr>
          <p:grpSpPr>
            <a:xfrm>
              <a:off x="889000" y="2443269"/>
              <a:ext cx="2458159" cy="628543"/>
              <a:chOff x="3251200" y="3316085"/>
              <a:chExt cx="3509133" cy="89727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8C14110-91A1-42C1-87F0-438883DACC56}"/>
                  </a:ext>
                </a:extLst>
              </p:cNvPr>
              <p:cNvSpPr/>
              <p:nvPr/>
            </p:nvSpPr>
            <p:spPr>
              <a:xfrm>
                <a:off x="3403600" y="3316086"/>
                <a:ext cx="3356733" cy="89727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E5E3022-4510-4979-9BF9-61F9DA73A0CB}"/>
                  </a:ext>
                </a:extLst>
              </p:cNvPr>
              <p:cNvSpPr/>
              <p:nvPr/>
            </p:nvSpPr>
            <p:spPr>
              <a:xfrm>
                <a:off x="3251200" y="3316085"/>
                <a:ext cx="1092200" cy="89727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FDA37F2-BE69-4387-B0AD-6916A3B51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639" b="96066" l="1274" r="93631">
                            <a14:foregroundMark x1="8917" y1="5246" x2="10191" y2="21639"/>
                            <a14:foregroundMark x1="10191" y1="21639" x2="26115" y2="20656"/>
                            <a14:foregroundMark x1="27902" y1="16117" x2="30892" y2="8525"/>
                            <a14:foregroundMark x1="27148" y1="18033" x2="27409" y2="17370"/>
                            <a14:foregroundMark x1="26115" y1="20656" x2="27148" y2="18033"/>
                            <a14:foregroundMark x1="32803" y1="21967" x2="32803" y2="21967"/>
                            <a14:foregroundMark x1="28662" y1="26230" x2="28662" y2="26230"/>
                            <a14:foregroundMark x1="20382" y1="27869" x2="18471" y2="27869"/>
                            <a14:foregroundMark x1="16242" y1="26230" x2="13376" y2="24918"/>
                            <a14:foregroundMark x1="11465" y1="23934" x2="11465" y2="23934"/>
                            <a14:foregroundMark x1="7325" y1="17377" x2="16242" y2="32131"/>
                            <a14:foregroundMark x1="16242" y1="32131" x2="35669" y2="30164"/>
                            <a14:foregroundMark x1="35669" y1="30164" x2="34076" y2="13115"/>
                            <a14:foregroundMark x1="31102" y1="18033" x2="23567" y2="30492"/>
                            <a14:foregroundMark x1="31499" y1="17377" x2="31102" y2="18033"/>
                            <a14:foregroundMark x1="32528" y1="15675" x2="31499" y2="17377"/>
                            <a14:foregroundMark x1="34076" y1="13115" x2="32540" y2="15654"/>
                            <a14:foregroundMark x1="15287" y1="34426" x2="21656" y2="68197"/>
                            <a14:foregroundMark x1="21656" y1="68197" x2="22293" y2="45246"/>
                            <a14:foregroundMark x1="22293" y1="45246" x2="24522" y2="65574"/>
                            <a14:foregroundMark x1="24522" y1="65574" x2="17516" y2="90164"/>
                            <a14:foregroundMark x1="17516" y1="90164" x2="15924" y2="72459"/>
                            <a14:foregroundMark x1="15924" y1="72459" x2="13694" y2="94754"/>
                            <a14:foregroundMark x1="13694" y1="94754" x2="20382" y2="78689"/>
                            <a14:foregroundMark x1="20382" y1="78689" x2="28662" y2="88197"/>
                            <a14:foregroundMark x1="28981" y1="91803" x2="14650" y2="92459"/>
                            <a14:foregroundMark x1="16242" y1="56393" x2="19108" y2="66230"/>
                            <a14:foregroundMark x1="15605" y1="54426" x2="19108" y2="73770"/>
                            <a14:foregroundMark x1="18471" y1="94754" x2="18471" y2="94754"/>
                            <a14:foregroundMark x1="19745" y1="96393" x2="19745" y2="96393"/>
                            <a14:foregroundMark x1="20382" y1="96393" x2="20382" y2="96393"/>
                            <a14:foregroundMark x1="21975" y1="95738" x2="21975" y2="95738"/>
                            <a14:foregroundMark x1="6688" y1="23279" x2="3503" y2="12131"/>
                            <a14:foregroundMark x1="1592" y1="14426" x2="2866" y2="20656"/>
                            <a14:foregroundMark x1="8917" y1="3934" x2="8917" y2="3934"/>
                            <a14:foregroundMark x1="10510" y1="2295" x2="10510" y2="2295"/>
                            <a14:foregroundMark x1="58599" y1="68197" x2="74204" y2="64590"/>
                            <a14:foregroundMark x1="74204" y1="64590" x2="68790" y2="81967"/>
                            <a14:foregroundMark x1="68790" y1="81967" x2="54777" y2="68197"/>
                            <a14:foregroundMark x1="54777" y1="68197" x2="72611" y2="59344"/>
                            <a14:foregroundMark x1="72611" y1="59344" x2="79618" y2="74754"/>
                            <a14:foregroundMark x1="79618" y1="74754" x2="61465" y2="71475"/>
                            <a14:foregroundMark x1="61465" y1="71475" x2="74522" y2="54098"/>
                            <a14:foregroundMark x1="74522" y1="54098" x2="84713" y2="67541"/>
                            <a14:foregroundMark x1="84713" y1="67541" x2="70382" y2="76393"/>
                            <a14:foregroundMark x1="70382" y1="76393" x2="54777" y2="69180"/>
                            <a14:foregroundMark x1="54777" y1="69180" x2="67197" y2="54754"/>
                            <a14:foregroundMark x1="67197" y1="54754" x2="83439" y2="57049"/>
                            <a14:foregroundMark x1="83439" y1="57049" x2="83439" y2="74426"/>
                            <a14:foregroundMark x1="83439" y1="74426" x2="71975" y2="87541"/>
                            <a14:foregroundMark x1="71975" y1="87541" x2="55096" y2="89180"/>
                            <a14:foregroundMark x1="55096" y1="89180" x2="47452" y2="74098"/>
                            <a14:foregroundMark x1="47452" y1="74098" x2="48726" y2="56393"/>
                            <a14:foregroundMark x1="48726" y1="56393" x2="63694" y2="49836"/>
                            <a14:foregroundMark x1="63694" y1="49836" x2="66242" y2="49836"/>
                            <a14:foregroundMark x1="92994" y1="66230" x2="92994" y2="66230"/>
                            <a14:foregroundMark x1="93631" y1="70492" x2="93631" y2="70492"/>
                            <a14:foregroundMark x1="75159" y1="20656" x2="64331" y2="7541"/>
                            <a14:foregroundMark x1="64331" y1="7541" x2="79936" y2="2951"/>
                            <a14:foregroundMark x1="79936" y1="2951" x2="90446" y2="15738"/>
                            <a14:foregroundMark x1="90446" y1="15738" x2="87261" y2="32131"/>
                            <a14:foregroundMark x1="87261" y1="32131" x2="71338" y2="31803"/>
                            <a14:foregroundMark x1="71338" y1="31803" x2="64331" y2="23279"/>
                            <a14:backgroundMark x1="27070" y1="16393" x2="27389" y2="17377"/>
                            <a14:backgroundMark x1="27389" y1="18033" x2="27389" y2="18033"/>
                            <a14:backgroundMark x1="26752" y1="18033" x2="26752" y2="18033"/>
                            <a14:backgroundMark x1="27389" y1="17377" x2="27389" y2="1737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524251" y="3429000"/>
                <a:ext cx="717550" cy="69698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3A3CE2-16A8-40EB-BC26-C9A9802D877D}"/>
                </a:ext>
              </a:extLst>
            </p:cNvPr>
            <p:cNvSpPr txBox="1"/>
            <p:nvPr/>
          </p:nvSpPr>
          <p:spPr>
            <a:xfrm>
              <a:off x="1685948" y="2566431"/>
              <a:ext cx="780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7030A0"/>
                  </a:solidFill>
                </a:rPr>
                <a:t>run()</a:t>
              </a:r>
              <a:endParaRPr lang="ko-KR" altLang="en-US" sz="20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EDD6954-D086-40DA-82C5-BABCA07B4B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71" y="3747425"/>
            <a:ext cx="2324424" cy="429939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9E7F26-7886-47B5-898E-EFA08F530DCB}"/>
              </a:ext>
            </a:extLst>
          </p:cNvPr>
          <p:cNvSpPr/>
          <p:nvPr/>
        </p:nvSpPr>
        <p:spPr>
          <a:xfrm>
            <a:off x="1051212" y="4245191"/>
            <a:ext cx="955159" cy="155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5A471AD-BFC6-415B-B8E9-F857F309BCA9}"/>
              </a:ext>
            </a:extLst>
          </p:cNvPr>
          <p:cNvSpPr/>
          <p:nvPr/>
        </p:nvSpPr>
        <p:spPr>
          <a:xfrm>
            <a:off x="1050008" y="4748952"/>
            <a:ext cx="955159" cy="155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516167-F342-4389-AEE9-E12C70FA5E57}"/>
              </a:ext>
            </a:extLst>
          </p:cNvPr>
          <p:cNvSpPr/>
          <p:nvPr/>
        </p:nvSpPr>
        <p:spPr>
          <a:xfrm>
            <a:off x="7023883" y="4505966"/>
            <a:ext cx="3378444" cy="1443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35BDE5-AA32-40D1-91BB-743CB2F83285}"/>
              </a:ext>
            </a:extLst>
          </p:cNvPr>
          <p:cNvSpPr/>
          <p:nvPr/>
        </p:nvSpPr>
        <p:spPr>
          <a:xfrm>
            <a:off x="1911507" y="3959397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CE5C13D-5A23-4CE0-991C-3B47FC3184AD}"/>
              </a:ext>
            </a:extLst>
          </p:cNvPr>
          <p:cNvSpPr/>
          <p:nvPr/>
        </p:nvSpPr>
        <p:spPr>
          <a:xfrm>
            <a:off x="6777312" y="4287150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4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43BA744-6F2C-44F1-B7C7-A1481F2B3953}"/>
              </a:ext>
            </a:extLst>
          </p:cNvPr>
          <p:cNvSpPr/>
          <p:nvPr/>
        </p:nvSpPr>
        <p:spPr>
          <a:xfrm>
            <a:off x="5428316" y="3803892"/>
            <a:ext cx="477580" cy="326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6D571AF-732B-4B4D-9418-452D29384BA0}"/>
              </a:ext>
            </a:extLst>
          </p:cNvPr>
          <p:cNvSpPr/>
          <p:nvPr/>
        </p:nvSpPr>
        <p:spPr>
          <a:xfrm>
            <a:off x="7037969" y="3208522"/>
            <a:ext cx="3789808" cy="3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EBBDE0E-6FF0-4ACB-BAE2-84A9F81F57D6}"/>
              </a:ext>
            </a:extLst>
          </p:cNvPr>
          <p:cNvSpPr/>
          <p:nvPr/>
        </p:nvSpPr>
        <p:spPr>
          <a:xfrm>
            <a:off x="6777312" y="2946765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600387D5-7F78-49F0-8624-88C738337AED}"/>
              </a:ext>
            </a:extLst>
          </p:cNvPr>
          <p:cNvSpPr/>
          <p:nvPr/>
        </p:nvSpPr>
        <p:spPr>
          <a:xfrm>
            <a:off x="2639321" y="3320004"/>
            <a:ext cx="872501" cy="1428948"/>
          </a:xfrm>
          <a:prstGeom prst="rightArrow">
            <a:avLst>
              <a:gd name="adj1" fmla="val 53999"/>
              <a:gd name="adj2" fmla="val 64839"/>
            </a:avLst>
          </a:prstGeom>
          <a:gradFill>
            <a:gsLst>
              <a:gs pos="3000">
                <a:schemeClr val="bg1"/>
              </a:gs>
              <a:gs pos="93000">
                <a:schemeClr val="tx1"/>
              </a:gs>
              <a:gs pos="84000">
                <a:schemeClr val="tx1"/>
              </a:gs>
              <a:gs pos="32000">
                <a:srgbClr val="FFFF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78FFF624-BEB8-463A-BF4A-28EE212397CB}"/>
              </a:ext>
            </a:extLst>
          </p:cNvPr>
          <p:cNvSpPr/>
          <p:nvPr/>
        </p:nvSpPr>
        <p:spPr>
          <a:xfrm>
            <a:off x="6012652" y="3320004"/>
            <a:ext cx="872501" cy="1428948"/>
          </a:xfrm>
          <a:prstGeom prst="rightArrow">
            <a:avLst>
              <a:gd name="adj1" fmla="val 53999"/>
              <a:gd name="adj2" fmla="val 64839"/>
            </a:avLst>
          </a:prstGeom>
          <a:gradFill>
            <a:gsLst>
              <a:gs pos="3000">
                <a:schemeClr val="bg1"/>
              </a:gs>
              <a:gs pos="93000">
                <a:schemeClr val="tx1"/>
              </a:gs>
              <a:gs pos="84000">
                <a:schemeClr val="tx1"/>
              </a:gs>
              <a:gs pos="32000">
                <a:srgbClr val="FFFF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121D8AF-FA31-48C2-8227-A134A8FF7AB5}"/>
              </a:ext>
            </a:extLst>
          </p:cNvPr>
          <p:cNvSpPr/>
          <p:nvPr/>
        </p:nvSpPr>
        <p:spPr>
          <a:xfrm>
            <a:off x="5587992" y="3429000"/>
            <a:ext cx="457200" cy="4210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9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13860</TotalTime>
  <Words>950</Words>
  <Application>Microsoft Office PowerPoint</Application>
  <PresentationFormat>와이드스크린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에스코어 드림 9 Black</vt:lpstr>
      <vt:lpstr>Arial</vt:lpstr>
      <vt:lpstr>Office 테마</vt:lpstr>
      <vt:lpstr>PowerPoint 프레젠테이션</vt:lpstr>
      <vt:lpstr>목차</vt:lpstr>
      <vt:lpstr>개발 배경</vt:lpstr>
      <vt:lpstr>개발 환경</vt:lpstr>
      <vt:lpstr>UI - (게임 입장 전)</vt:lpstr>
      <vt:lpstr>PowerPoint 프레젠테이션</vt:lpstr>
      <vt:lpstr>UI - (게임 입장 후)</vt:lpstr>
      <vt:lpstr>UI - (게임 입장 후)</vt:lpstr>
      <vt:lpstr>PowerPoint 프레젠테이션</vt:lpstr>
      <vt:lpstr>UI - (게임 입장 후)</vt:lpstr>
      <vt:lpstr>PowerPoint 프레젠테이션</vt:lpstr>
      <vt:lpstr>PowerPoint 프레젠테이션</vt:lpstr>
      <vt:lpstr>UI - (게임 입장 후)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허민혁</dc:creator>
  <cp:lastModifiedBy>민혁 허</cp:lastModifiedBy>
  <cp:revision>189</cp:revision>
  <cp:lastPrinted>2020-12-16T06:17:21Z</cp:lastPrinted>
  <dcterms:created xsi:type="dcterms:W3CDTF">2020-12-14T06:25:09Z</dcterms:created>
  <dcterms:modified xsi:type="dcterms:W3CDTF">2021-06-15T05:46:38Z</dcterms:modified>
</cp:coreProperties>
</file>