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305" r:id="rId2"/>
    <p:sldId id="380" r:id="rId3"/>
    <p:sldId id="398" r:id="rId4"/>
    <p:sldId id="396" r:id="rId5"/>
    <p:sldId id="399" r:id="rId6"/>
    <p:sldId id="400" r:id="rId7"/>
    <p:sldId id="406" r:id="rId8"/>
    <p:sldId id="407" r:id="rId9"/>
    <p:sldId id="402" r:id="rId10"/>
    <p:sldId id="403" r:id="rId11"/>
    <p:sldId id="404" r:id="rId12"/>
    <p:sldId id="405" r:id="rId13"/>
    <p:sldId id="401" r:id="rId14"/>
    <p:sldId id="408" r:id="rId15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9933"/>
    <a:srgbClr val="334D03"/>
    <a:srgbClr val="003217"/>
    <a:srgbClr val="00682F"/>
    <a:srgbClr val="66FF33"/>
    <a:srgbClr val="0066FF"/>
    <a:srgbClr val="FFFFFF"/>
    <a:srgbClr val="CC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5141" autoAdjust="0"/>
  </p:normalViewPr>
  <p:slideViewPr>
    <p:cSldViewPr>
      <p:cViewPr varScale="1">
        <p:scale>
          <a:sx n="85" d="100"/>
          <a:sy n="85" d="100"/>
        </p:scale>
        <p:origin x="1488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FFEFBA-3180-43C6-8CB3-54417A62EA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89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AC8571-D1F6-4842-9689-CA382841F476}" type="datetimeFigureOut">
              <a:rPr lang="ko-KR" altLang="en-US"/>
              <a:pPr>
                <a:defRPr/>
              </a:pPr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667ED7-C562-4ED6-828F-B02849F97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4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656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536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8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4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64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63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4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59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6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93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71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657600" y="12541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baseline="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1" y="6237312"/>
            <a:ext cx="3218674" cy="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5672138" y="6496050"/>
            <a:ext cx="3960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World’s No.1 </a:t>
            </a:r>
            <a:r>
              <a:rPr lang="en-US" altLang="ko-KR" sz="1000" b="1" i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SoC</a:t>
            </a: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Provider for FPD (Flat Panel Display)</a:t>
            </a:r>
            <a:endParaRPr lang="ko-KR" altLang="en-US" sz="1000" b="1" i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" name="제목 6"/>
          <p:cNvSpPr txBox="1">
            <a:spLocks/>
          </p:cNvSpPr>
          <p:nvPr userDrawn="1"/>
        </p:nvSpPr>
        <p:spPr bwMode="auto">
          <a:xfrm>
            <a:off x="495300" y="274638"/>
            <a:ext cx="8915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endParaRPr lang="ko-KR" altLang="en-US" sz="2000">
              <a:solidFill>
                <a:schemeClr val="tx2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096" y="26064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502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2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4775200" y="6557963"/>
            <a:ext cx="284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fld id="{B2E1665A-765C-4226-9B7E-00061F53F9AB}" type="slidenum">
              <a:rPr kumimoji="0" lang="ko-KR" altLang="en-US" sz="1200" smtClean="0">
                <a:solidFill>
                  <a:srgbClr val="000000"/>
                </a:solidFill>
              </a:rPr>
              <a:pPr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575" y="333375"/>
            <a:ext cx="71438" cy="431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8475" y="765175"/>
            <a:ext cx="54006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60350"/>
            <a:ext cx="8915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8326" y="9107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78036"/>
            <a:ext cx="2222153" cy="35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6775" y="908050"/>
            <a:ext cx="8064500" cy="8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WHLK Certification Test Guide</a:t>
            </a:r>
          </a:p>
        </p:txBody>
      </p:sp>
      <p:sp>
        <p:nvSpPr>
          <p:cNvPr id="6" name="Rectangle 17" descr="파피루스"/>
          <p:cNvSpPr>
            <a:spLocks noChangeArrowheads="1"/>
          </p:cNvSpPr>
          <p:nvPr/>
        </p:nvSpPr>
        <p:spPr bwMode="auto">
          <a:xfrm>
            <a:off x="2162721" y="5301208"/>
            <a:ext cx="5472608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2023. 05. 30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Touch SW</a:t>
            </a:r>
            <a:r>
              <a:rPr lang="ko-KR" altLang="en-US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이헌 연구원</a:t>
            </a:r>
            <a:endParaRPr lang="en-US" altLang="ko-KR" sz="16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388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MOTOR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성공적으로 연결되고 나면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 Programmer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Open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후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Calibration.qsg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07EB11-4834-48C7-9D11-90FE9BDD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0" y="1412776"/>
            <a:ext cx="3980024" cy="2366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6D2D9C-6CE2-4C99-9416-2AC8F8D1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60" y="3851016"/>
            <a:ext cx="3340484" cy="24458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E7605B-E8C8-4EDC-9F18-E196405E088F}"/>
              </a:ext>
            </a:extLst>
          </p:cNvPr>
          <p:cNvSpPr/>
          <p:nvPr/>
        </p:nvSpPr>
        <p:spPr>
          <a:xfrm>
            <a:off x="848544" y="1530645"/>
            <a:ext cx="216024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BFD07-A4C8-460E-BCD3-C9EA34CDB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380" y="4131883"/>
            <a:ext cx="2605964" cy="162527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716DB7-B86A-43BD-86D4-EC7D0835BA08}"/>
              </a:ext>
            </a:extLst>
          </p:cNvPr>
          <p:cNvSpPr/>
          <p:nvPr/>
        </p:nvSpPr>
        <p:spPr>
          <a:xfrm>
            <a:off x="3968422" y="4929928"/>
            <a:ext cx="216024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D3ED1B-ADB7-44B8-B00C-C16233572D02}"/>
              </a:ext>
            </a:extLst>
          </p:cNvPr>
          <p:cNvSpPr/>
          <p:nvPr/>
        </p:nvSpPr>
        <p:spPr>
          <a:xfrm>
            <a:off x="6321152" y="4731212"/>
            <a:ext cx="454965" cy="1279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2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415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Q Programmer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Download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 Client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Pannig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한번 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단계로 진입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 Q Programmer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Execute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모터가 멈출 때까지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10. Client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다시한번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Collection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단계로 진입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C626BD-6E67-4AE7-A1B4-1189E29B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8" y="1730330"/>
            <a:ext cx="3459096" cy="253270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716DB7-B86A-43BD-86D4-EC7D0835BA08}"/>
              </a:ext>
            </a:extLst>
          </p:cNvPr>
          <p:cNvSpPr/>
          <p:nvPr/>
        </p:nvSpPr>
        <p:spPr>
          <a:xfrm>
            <a:off x="704528" y="2852666"/>
            <a:ext cx="288032" cy="1442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8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445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11. Q Programmer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후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Collection.qsg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12. Download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후 완료되면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Execute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13. 10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바퀴정도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Collection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번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눌러줌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14.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이후 다시 한번 모터가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바퀴 돌면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종료 후 결과 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날 경우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failed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초기에 원판의 위치가 올바르지 않은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빨간불이 들어오기 바로 직전에 위치시켜야 함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센서를 통과하는 속도가 빠를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센서를 통과하는 순간에는 매우 느리게 지나가야 함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ERROR: Acquisition failed: Loop times not consistent &gt; 6.3ERROR: Acquisition failed: Circles are showing too many variations in pixels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원이 찌그러졌거나 타원인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스케일 수정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동글을 연결해서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동글 펌웨어의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다르면 에러 발생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4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Down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25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Response Latency (Down)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첫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얼마나 빠르게 응답하는지를 테스트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스펙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25ms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Frequency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측정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Frequency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5%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 차이나는 경우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(Test Log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확인 가능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 Latency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25ms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초과하는 경우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FE1B2D-F866-471D-9058-27933C2D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49996"/>
              </p:ext>
            </p:extLst>
          </p:nvPr>
        </p:nvGraphicFramePr>
        <p:xfrm>
          <a:off x="430039" y="3546896"/>
          <a:ext cx="9045922" cy="264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30364618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340314499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102487798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251489970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654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sFirstTouchEnable1Touch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 Touch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때 첫 프레임 터치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0178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sFirstTouchEnable2Touch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 Touch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때 첫 프레임 터치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0991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sFirstTouchEnable3Touch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 Touch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때 첫 프레임 터치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2764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sFirstTouchEnable4Touch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 Touch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때 첫 프레임 터치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3653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sFirstTouchEnable5Touch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 Touch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때 첫 프레임 터치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7337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ucDebCntEdge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uint8_t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스킵 할 좌표 수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9961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ucDebCntInner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uint8_t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</a:t>
                      </a:r>
                      <a:r>
                        <a:rPr lang="ko-KR" altLang="en-US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스킵 할 좌표 수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7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Down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E1F3-275A-465C-9421-3E62FE97E79E}"/>
              </a:ext>
            </a:extLst>
          </p:cNvPr>
          <p:cNvSpPr txBox="1"/>
          <p:nvPr/>
        </p:nvSpPr>
        <p:spPr>
          <a:xfrm>
            <a:off x="395536" y="720000"/>
            <a:ext cx="9036000" cy="239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세팅 방법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Box 	=&gt; MOTOR – Off	CALIBRATION – On	MODE – Mic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Box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(USB)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 Latency Test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 실행 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 진입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그림처럼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 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Collection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번 데이터 수집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 descr="https://learn.microsoft.com/en-us/previous-versions/windows/hardware/hck/images/dn195876.hck_winb__fig3_using_metal_plate_howtomeasuretouchdownlatency(en-us,vs.85).jpg">
            <a:extLst>
              <a:ext uri="{FF2B5EF4-FFF2-40B4-BE49-F238E27FC236}">
                <a16:creationId xmlns:a16="http://schemas.microsoft.com/office/drawing/2014/main" id="{D0E82820-CF59-4054-97A0-C353F85B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780928"/>
            <a:ext cx="3190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Reporting Rate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495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Reporting Rate Test – one, Five, Maximum Contacts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 스펙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100Hz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100Hz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넘지 못하는 경우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100Hz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넘지 못하면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수 있음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Interpolation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82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Reporting Rate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7B331-9952-4811-BFAE-C031AD97F219}"/>
              </a:ext>
            </a:extLst>
          </p:cNvPr>
          <p:cNvSpPr txBox="1"/>
          <p:nvPr/>
        </p:nvSpPr>
        <p:spPr>
          <a:xfrm>
            <a:off x="-123782" y="3429010"/>
            <a:ext cx="9036000" cy="337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ucFullFingerInterpolation_On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0 -&gt; disable interpolation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1 -&gt;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비중을 다르게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Weighed Sum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2 -&gt;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중점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3 -&gt; Bezier Curve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92F6E5-AEBB-4323-928B-948A69180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42659"/>
              </p:ext>
            </p:extLst>
          </p:nvPr>
        </p:nvGraphicFramePr>
        <p:xfrm>
          <a:off x="383793" y="1772816"/>
          <a:ext cx="913841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29702391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90392954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51878813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535811027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66987"/>
                  </a:ext>
                </a:extLst>
              </a:tr>
              <a:tr h="2894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ucFullFingerInterpolation_On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version (0 : off)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6081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ucLocalFingerInterpolation_On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version (0 : off)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61136"/>
                  </a:ext>
                </a:extLst>
              </a:tr>
              <a:tr h="1172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sInterpolationWeight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좌표간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조정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값을 키울수록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좌표가 이전 좌표와 </a:t>
                      </a:r>
                      <a:r>
                        <a:rPr lang="ko-KR" alt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가까워짐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325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60470E-AEA8-4C77-99B8-F0AA2FA4B7F3}"/>
              </a:ext>
            </a:extLst>
          </p:cNvPr>
          <p:cNvSpPr txBox="1"/>
          <p:nvPr/>
        </p:nvSpPr>
        <p:spPr>
          <a:xfrm>
            <a:off x="272480" y="126876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Interpolation</a:t>
            </a:r>
            <a:endParaRPr lang="ko-KR" altLang="en-US" sz="18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3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Separation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75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Input Separation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Zoom in/out, 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탭 및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swipe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동작이 가능한지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되었을 경우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인식된 경우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68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Separation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5B8FBF-BBF1-4CEE-9D5D-8F8DA1B9A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27676"/>
              </p:ext>
            </p:extLst>
          </p:nvPr>
        </p:nvGraphicFramePr>
        <p:xfrm>
          <a:off x="501650" y="1124744"/>
          <a:ext cx="8394279" cy="2492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61">
                  <a:extLst>
                    <a:ext uri="{9D8B030D-6E8A-4147-A177-3AD203B41FA5}">
                      <a16:colId xmlns:a16="http://schemas.microsoft.com/office/drawing/2014/main" val="3454606813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2428411152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2535436204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1498368401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40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ucLabelNoiseThd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첫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Labeling threshold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93127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small,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medium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3649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ucMergeSmallThdPer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Uint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보다 작은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Merge threshold</a:t>
                      </a: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값을 키울수록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 잘 됨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(0~100)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4370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ucMergeMediumThdPer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Uint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보다 큰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Merge threshold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값을 키울수록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 잘 됨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(0~100)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10541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384660-B750-4FEE-901F-BDA69001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57125"/>
              </p:ext>
            </p:extLst>
          </p:nvPr>
        </p:nvGraphicFramePr>
        <p:xfrm>
          <a:off x="501650" y="4077072"/>
          <a:ext cx="8394279" cy="81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61">
                  <a:extLst>
                    <a:ext uri="{9D8B030D-6E8A-4147-A177-3AD203B41FA5}">
                      <a16:colId xmlns:a16="http://schemas.microsoft.com/office/drawing/2014/main" val="2628459229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1573728515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2228615746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353637581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0124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usPalmLevel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uint16_t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palm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간주하는 최소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20~30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500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Response Latency (Panning)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터치 위치와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상에서의 터지 좌표 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delay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측정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스펙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30ms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설정이 잘 못 된 경우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failed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ERROR: Acquisition failed: Loop times not consistent &gt; 6.3ERROR: Acquisition failed: Circles are showing too many variations in pixels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 스펙에 미달된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 Panning Latency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30ms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Vector Prediction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Coordinate Scale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18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9F6ADD-1029-4BDE-9949-8C2BAB4CD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61458"/>
              </p:ext>
            </p:extLst>
          </p:nvPr>
        </p:nvGraphicFramePr>
        <p:xfrm>
          <a:off x="491483" y="980082"/>
          <a:ext cx="9045922" cy="380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30364618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340314499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102487798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251489970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654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bFingerMeanSmoothing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이전 좌표들을 이용한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On / Off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72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ucSmoothPastOrgInter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고려할 이전 </a:t>
                      </a:r>
                      <a:r>
                        <a:rPr lang="ko-KR" altLang="en-US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좌표수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9961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cDisSmoothOffset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Distance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On / Off &amp; distance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조절해주는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5373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lMoveSmoothingLevel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Distance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강도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5632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usDistThdStationaryToMoving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Vector Prediction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수행하기 위한 최소 이동거리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64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864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ucVectorPredictionCoef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Vector prediction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 강도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032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usFirstDrawingThd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Jitter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발생여부 판단하기 위한 최소 이동거리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128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425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ucFirstDrawingCellCnt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Jitter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발생여부 판단하기 위한 최소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cell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02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3C1E18-6FCC-41A9-A07E-D9581F6B0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74434"/>
              </p:ext>
            </p:extLst>
          </p:nvPr>
        </p:nvGraphicFramePr>
        <p:xfrm>
          <a:off x="497824" y="980728"/>
          <a:ext cx="9063688" cy="411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16">
                  <a:extLst>
                    <a:ext uri="{9D8B030D-6E8A-4147-A177-3AD203B41FA5}">
                      <a16:colId xmlns:a16="http://schemas.microsoft.com/office/drawing/2014/main" val="1279703645"/>
                    </a:ext>
                  </a:extLst>
                </a:gridCol>
                <a:gridCol w="1097681">
                  <a:extLst>
                    <a:ext uri="{9D8B030D-6E8A-4147-A177-3AD203B41FA5}">
                      <a16:colId xmlns:a16="http://schemas.microsoft.com/office/drawing/2014/main" val="1151977155"/>
                    </a:ext>
                  </a:extLst>
                </a:gridCol>
                <a:gridCol w="2703637">
                  <a:extLst>
                    <a:ext uri="{9D8B030D-6E8A-4147-A177-3AD203B41FA5}">
                      <a16:colId xmlns:a16="http://schemas.microsoft.com/office/drawing/2014/main" val="293890767"/>
                    </a:ext>
                  </a:extLst>
                </a:gridCol>
                <a:gridCol w="1739854">
                  <a:extLst>
                    <a:ext uri="{9D8B030D-6E8A-4147-A177-3AD203B41FA5}">
                      <a16:colId xmlns:a16="http://schemas.microsoft.com/office/drawing/2014/main" val="3307919822"/>
                    </a:ext>
                  </a:extLst>
                </a:gridCol>
              </a:tblGrid>
              <a:tr h="39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241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iXResolution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Integer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32768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27950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iYResolution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Integer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32768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6673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sFingerGlobalCoordiXResolutionOffset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3011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sFingerGlobalCoordiYResolutionOffset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5165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sFingerGlobalCoordiYResolutionOffset1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0071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sFingerGlobalCoordiOffsetX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4335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sFingerGlobalCoordiOffsetY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9797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sFingerGlobalCoordiOffsetY1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0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66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세팅 방법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Box 	=&gt; MOTOR – Off	CALIBRATION – On	MODE – Tach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Box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 PC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(USB), Tool Box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개인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(USB)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Panning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장비 위에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장비 세팅 후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모터 원판의 실선을 아래와 같이 빨간불이 들어오기 직전에 위치시킴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등에 빨간불 켜지면 안됨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MOTOR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으로 변경 후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ST Configurator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후 연결된 포트 선택 후 </a:t>
            </a: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Connect </a:t>
            </a:r>
            <a:r>
              <a: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5DEC749-EEB0-4B36-BE29-EDDB0F502649}"/>
              </a:ext>
            </a:extLst>
          </p:cNvPr>
          <p:cNvSpPr/>
          <p:nvPr/>
        </p:nvSpPr>
        <p:spPr>
          <a:xfrm>
            <a:off x="1352600" y="2362697"/>
            <a:ext cx="1368152" cy="12823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AFFF29-E1F8-464B-A3D3-E0E90272957E}"/>
              </a:ext>
            </a:extLst>
          </p:cNvPr>
          <p:cNvCxnSpPr>
            <a:cxnSpLocks/>
          </p:cNvCxnSpPr>
          <p:nvPr/>
        </p:nvCxnSpPr>
        <p:spPr>
          <a:xfrm>
            <a:off x="2000672" y="3003861"/>
            <a:ext cx="720080" cy="1371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8448C5-0AC1-4CD1-9E08-FADBFE2EDD8C}"/>
              </a:ext>
            </a:extLst>
          </p:cNvPr>
          <p:cNvSpPr/>
          <p:nvPr/>
        </p:nvSpPr>
        <p:spPr>
          <a:xfrm>
            <a:off x="2432720" y="2924944"/>
            <a:ext cx="432048" cy="14401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BE3D6-985B-4BBA-BBEF-8CEBDFBA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8" y="4127983"/>
            <a:ext cx="3844652" cy="22857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B301CC-9216-40EA-9A44-A78D5EBD7786}"/>
              </a:ext>
            </a:extLst>
          </p:cNvPr>
          <p:cNvSpPr/>
          <p:nvPr/>
        </p:nvSpPr>
        <p:spPr>
          <a:xfrm>
            <a:off x="2648744" y="5316316"/>
            <a:ext cx="864096" cy="150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343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 sz="1000" dirty="0">
            <a:solidFill>
              <a:schemeClr val="tx1"/>
            </a:solidFill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128864</TotalTime>
  <Words>1004</Words>
  <Application>Microsoft Office PowerPoint</Application>
  <PresentationFormat>A4 용지(210x297mm)</PresentationFormat>
  <Paragraphs>303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HY견고딕</vt:lpstr>
      <vt:lpstr>LG Smart UI Regular</vt:lpstr>
      <vt:lpstr>LG스마트체 Regular</vt:lpstr>
      <vt:lpstr>LG스마트체2.0 Regular</vt:lpstr>
      <vt:lpstr>굴림</vt:lpstr>
      <vt:lpstr>돋움</vt:lpstr>
      <vt:lpstr>맑은 고딕</vt:lpstr>
      <vt:lpstr>Arial</vt:lpstr>
      <vt:lpstr>Trebuchet MS</vt:lpstr>
      <vt:lpstr>Wingdings</vt:lpstr>
      <vt:lpstr>디자인 사용자 지정</vt:lpstr>
      <vt:lpstr>PowerPoint 프레젠테이션</vt:lpstr>
      <vt:lpstr>Reporting Rate Test</vt:lpstr>
      <vt:lpstr>Reporting Rate Test</vt:lpstr>
      <vt:lpstr>Separation Test</vt:lpstr>
      <vt:lpstr>Separation Test</vt:lpstr>
      <vt:lpstr>Panning Latency Test</vt:lpstr>
      <vt:lpstr>Panning Latency Test</vt:lpstr>
      <vt:lpstr>Panning Latency Test</vt:lpstr>
      <vt:lpstr>Panning Latency Test</vt:lpstr>
      <vt:lpstr>Panning Latency Test</vt:lpstr>
      <vt:lpstr>Panning Latency Test</vt:lpstr>
      <vt:lpstr>Panning Latency Test</vt:lpstr>
      <vt:lpstr>Down Latency Test</vt:lpstr>
      <vt:lpstr>Down Latency Test</vt:lpstr>
    </vt:vector>
  </TitlesOfParts>
  <Company>LGH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LGE</dc:creator>
  <cp:lastModifiedBy>이헌</cp:lastModifiedBy>
  <cp:revision>2460</cp:revision>
  <dcterms:created xsi:type="dcterms:W3CDTF">2010-03-23T05:00:45Z</dcterms:created>
  <dcterms:modified xsi:type="dcterms:W3CDTF">2023-06-15T02:14:41Z</dcterms:modified>
</cp:coreProperties>
</file>