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4" r:id="rId1"/>
  </p:sldMasterIdLst>
  <p:notesMasterIdLst>
    <p:notesMasterId r:id="rId4"/>
  </p:notesMasterIdLst>
  <p:handoutMasterIdLst>
    <p:handoutMasterId r:id="rId5"/>
  </p:handoutMasterIdLst>
  <p:sldIdLst>
    <p:sldId id="305" r:id="rId2"/>
    <p:sldId id="380" r:id="rId3"/>
  </p:sldIdLst>
  <p:sldSz cx="9906000" cy="6858000" type="A4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00"/>
    <a:srgbClr val="FF9933"/>
    <a:srgbClr val="334D03"/>
    <a:srgbClr val="003217"/>
    <a:srgbClr val="00682F"/>
    <a:srgbClr val="66FF33"/>
    <a:srgbClr val="0066FF"/>
    <a:srgbClr val="FFFFFF"/>
    <a:srgbClr val="CC66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85" autoAdjust="0"/>
    <p:restoredTop sz="95141" autoAdjust="0"/>
  </p:normalViewPr>
  <p:slideViewPr>
    <p:cSldViewPr>
      <p:cViewPr varScale="1">
        <p:scale>
          <a:sx n="85" d="100"/>
          <a:sy n="85" d="100"/>
        </p:scale>
        <p:origin x="1488" y="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89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7FFEFBA-3180-43C6-8CB3-54417A62EA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58900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5AC8571-D1F6-4842-9689-CA382841F476}" type="datetimeFigureOut">
              <a:rPr lang="ko-KR" altLang="en-US"/>
              <a:pPr>
                <a:defRPr/>
              </a:pPr>
              <a:t>2023-05-19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8667ED7-C562-4ED6-828F-B02849F97FA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616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74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21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3657600" y="125413"/>
            <a:ext cx="2420856" cy="3385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LX</a:t>
            </a:r>
            <a:r>
              <a:rPr lang="en-US" altLang="ko-KR" sz="1600" baseline="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 </a:t>
            </a:r>
            <a:r>
              <a:rPr lang="en-US" altLang="ko-KR" sz="1600" baseline="0" dirty="0" err="1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Semicon</a:t>
            </a:r>
            <a:r>
              <a:rPr lang="en-US" altLang="ko-KR" sz="1600" baseline="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Confidential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691" y="6237312"/>
            <a:ext cx="3218674" cy="52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0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rrowheads="1"/>
          </p:cNvSpPr>
          <p:nvPr userDrawn="1"/>
        </p:nvSpPr>
        <p:spPr bwMode="auto">
          <a:xfrm>
            <a:off x="5672138" y="6496050"/>
            <a:ext cx="39608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 b="1" i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World’s No.1 </a:t>
            </a:r>
            <a:r>
              <a:rPr lang="en-US" altLang="ko-KR" sz="1000" b="1" i="1" dirty="0" err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SoC</a:t>
            </a:r>
            <a:r>
              <a:rPr lang="en-US" altLang="ko-KR" sz="1000" b="1" i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 Provider for FPD (Flat Panel Display)</a:t>
            </a:r>
            <a:endParaRPr lang="ko-KR" altLang="en-US" sz="1000" b="1" i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5" name="제목 6"/>
          <p:cNvSpPr txBox="1">
            <a:spLocks/>
          </p:cNvSpPr>
          <p:nvPr userDrawn="1"/>
        </p:nvSpPr>
        <p:spPr bwMode="auto">
          <a:xfrm>
            <a:off x="495300" y="274638"/>
            <a:ext cx="89154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>
              <a:defRPr/>
            </a:pPr>
            <a:endParaRPr lang="ko-KR" altLang="en-US" sz="2000">
              <a:solidFill>
                <a:schemeClr val="tx2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95300" y="1000110"/>
            <a:ext cx="8915400" cy="512605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2096" y="260648"/>
            <a:ext cx="8915400" cy="58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9502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2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11"/>
          <p:cNvSpPr txBox="1">
            <a:spLocks noChangeArrowheads="1"/>
          </p:cNvSpPr>
          <p:nvPr/>
        </p:nvSpPr>
        <p:spPr bwMode="auto">
          <a:xfrm>
            <a:off x="4775200" y="6557963"/>
            <a:ext cx="28416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996" tIns="35996" rIns="35996" bIns="3599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defRPr/>
            </a:pPr>
            <a:fld id="{B2E1665A-765C-4226-9B7E-00061F53F9AB}" type="slidenum">
              <a:rPr kumimoji="0" lang="ko-KR" altLang="en-US" sz="1200" smtClean="0">
                <a:solidFill>
                  <a:srgbClr val="000000"/>
                </a:solidFill>
              </a:rPr>
              <a:pPr eaLnBrk="1" latinLnBrk="0" hangingPunct="1">
                <a:spcBef>
                  <a:spcPct val="50000"/>
                </a:spcBef>
                <a:defRPr/>
              </a:pPr>
              <a:t>‹#›</a:t>
            </a:fld>
            <a:endParaRPr kumimoji="0"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2575" y="333375"/>
            <a:ext cx="71438" cy="4318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98475" y="765175"/>
            <a:ext cx="540067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60350"/>
            <a:ext cx="89154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468326" y="91073"/>
            <a:ext cx="2420856" cy="3385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LX </a:t>
            </a:r>
            <a:r>
              <a:rPr lang="en-US" altLang="ko-KR" sz="1600" dirty="0" err="1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Semicon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 Confidential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378036"/>
            <a:ext cx="2222153" cy="35985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3" r:id="rId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panose="020B0604020202020204" pitchFamily="34" charset="0"/>
          <a:ea typeface="돋움" panose="020B0600000101010101" pitchFamily="50" charset="-127"/>
          <a:cs typeface="Arial" panose="020B0604020202020204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돋움" pitchFamily="50" charset="-127"/>
          <a:cs typeface="Arial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돋움" pitchFamily="50" charset="-127"/>
          <a:cs typeface="Arial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돋움" pitchFamily="50" charset="-127"/>
          <a:cs typeface="Arial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돋움" pitchFamily="50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돋움" pitchFamily="50" charset="-127"/>
          <a:ea typeface="돋움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돋움" pitchFamily="50" charset="-127"/>
          <a:ea typeface="돋움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돋움" pitchFamily="50" charset="-127"/>
          <a:ea typeface="돋움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돋움" pitchFamily="50" charset="-127"/>
          <a:ea typeface="돋움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돋움" pitchFamily="50" charset="-127"/>
          <a:ea typeface="돋움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66775" y="908050"/>
            <a:ext cx="8064500" cy="865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anchor="ctr">
            <a:normAutofit/>
          </a:bodyPr>
          <a:lstStyle/>
          <a:p>
            <a:pPr algn="ctr">
              <a:defRPr/>
            </a:pPr>
            <a:r>
              <a:rPr lang="en-US" altLang="ko-KR" sz="27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Touch Algorithm Parameter Guide</a:t>
            </a:r>
          </a:p>
        </p:txBody>
      </p:sp>
      <p:sp>
        <p:nvSpPr>
          <p:cNvPr id="6" name="Rectangle 17" descr="파피루스"/>
          <p:cNvSpPr>
            <a:spLocks noChangeArrowheads="1"/>
          </p:cNvSpPr>
          <p:nvPr/>
        </p:nvSpPr>
        <p:spPr bwMode="auto">
          <a:xfrm>
            <a:off x="2162721" y="5301208"/>
            <a:ext cx="5472608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2023. 05. 30</a:t>
            </a:r>
          </a:p>
          <a:p>
            <a:pPr algn="ctr" eaLnBrk="1" hangingPunct="1">
              <a:lnSpc>
                <a:spcPct val="130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Touch SW</a:t>
            </a:r>
            <a:r>
              <a:rPr lang="ko-KR" altLang="en-US" sz="16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 이헌 연구원</a:t>
            </a:r>
            <a:endParaRPr lang="en-US" altLang="ko-KR" sz="1600" b="1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4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Interpolation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37B331-9952-4811-BFAE-C031AD97F219}"/>
              </a:ext>
            </a:extLst>
          </p:cNvPr>
          <p:cNvSpPr txBox="1"/>
          <p:nvPr/>
        </p:nvSpPr>
        <p:spPr>
          <a:xfrm>
            <a:off x="-123782" y="3284994"/>
            <a:ext cx="9036000" cy="337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ucFullFingerInterpolation_On</a:t>
            </a:r>
            <a:endParaRPr lang="en-US" altLang="ko-KR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0 -&gt; disable interpolation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1 -&gt; </a:t>
            </a:r>
            <a:r>
              <a:rPr lang="en-US" altLang="ko-KR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PastPos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</a:t>
            </a:r>
            <a:r>
              <a:rPr lang="en-US" altLang="ko-KR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tPos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비중을 다르게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Weighed Sum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2 -&gt; </a:t>
            </a:r>
            <a:r>
              <a:rPr lang="en-US" altLang="ko-KR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PastPos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</a:t>
            </a:r>
            <a:r>
              <a:rPr lang="en-US" altLang="ko-KR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tPos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중점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3 -&gt; Bezier Curve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F92F6E5-AEBB-4323-928B-948A69180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067155"/>
              </p:ext>
            </p:extLst>
          </p:nvPr>
        </p:nvGraphicFramePr>
        <p:xfrm>
          <a:off x="383793" y="1628800"/>
          <a:ext cx="9138413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173">
                  <a:extLst>
                    <a:ext uri="{9D8B030D-6E8A-4147-A177-3AD203B41FA5}">
                      <a16:colId xmlns:a16="http://schemas.microsoft.com/office/drawing/2014/main" val="297023915"/>
                    </a:ext>
                  </a:extLst>
                </a:gridCol>
                <a:gridCol w="1044893">
                  <a:extLst>
                    <a:ext uri="{9D8B030D-6E8A-4147-A177-3AD203B41FA5}">
                      <a16:colId xmlns:a16="http://schemas.microsoft.com/office/drawing/2014/main" val="903929542"/>
                    </a:ext>
                  </a:extLst>
                </a:gridCol>
                <a:gridCol w="4117467">
                  <a:extLst>
                    <a:ext uri="{9D8B030D-6E8A-4147-A177-3AD203B41FA5}">
                      <a16:colId xmlns:a16="http://schemas.microsoft.com/office/drawing/2014/main" val="2518788134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3535811027"/>
                    </a:ext>
                  </a:extLst>
                </a:gridCol>
              </a:tblGrid>
              <a:tr h="250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Parameter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Range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Default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466987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ucFullFingerInterpolation_On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0~3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Interpolation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version (0 : off)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160811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ucLocalFingerInterpolation_On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0~3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Interpolation version (0 : off)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461136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sInterpolationWeight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Singed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Int 6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Interpolation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수행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시 좌표간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distance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조정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128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232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82243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/>
      </a:spPr>
      <a:bodyPr rtlCol="0" anchor="ctr"/>
      <a:lstStyle>
        <a:defPPr algn="ctr">
          <a:defRPr sz="1000" dirty="0">
            <a:solidFill>
              <a:schemeClr val="tx1"/>
            </a:solidFill>
            <a:latin typeface="Arial" panose="020B0604020202020204" pitchFamily="34" charset="0"/>
            <a:ea typeface="돋움" panose="020B0600000101010101" pitchFamily="50" charset="-127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oval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Arial" panose="020B0604020202020204" pitchFamily="34" charset="0"/>
            <a:ea typeface="돋움" panose="020B0600000101010101" pitchFamily="50" charset="-127"/>
            <a:cs typeface="Arial" panose="020B0604020202020204" pitchFamily="34" charset="0"/>
          </a:defRPr>
        </a:defPPr>
      </a:lstStyle>
    </a:tx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111486</TotalTime>
  <Words>81</Words>
  <Application>Microsoft Office PowerPoint</Application>
  <PresentationFormat>A4 용지(210x297mm)</PresentationFormat>
  <Paragraphs>29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3" baseType="lpstr">
      <vt:lpstr>HY견고딕</vt:lpstr>
      <vt:lpstr>LG Smart UI Regular</vt:lpstr>
      <vt:lpstr>LG스마트체 Regular</vt:lpstr>
      <vt:lpstr>LG스마트체2.0 Regular</vt:lpstr>
      <vt:lpstr>굴림</vt:lpstr>
      <vt:lpstr>돋움</vt:lpstr>
      <vt:lpstr>맑은 고딕</vt:lpstr>
      <vt:lpstr>Arial</vt:lpstr>
      <vt:lpstr>Trebuchet MS</vt:lpstr>
      <vt:lpstr>Wingdings</vt:lpstr>
      <vt:lpstr>디자인 사용자 지정</vt:lpstr>
      <vt:lpstr>PowerPoint 프레젠테이션</vt:lpstr>
      <vt:lpstr>Interpolation</vt:lpstr>
    </vt:vector>
  </TitlesOfParts>
  <Company>LGH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LGE</dc:creator>
  <cp:lastModifiedBy>이헌</cp:lastModifiedBy>
  <cp:revision>2423</cp:revision>
  <dcterms:created xsi:type="dcterms:W3CDTF">2010-03-23T05:00:45Z</dcterms:created>
  <dcterms:modified xsi:type="dcterms:W3CDTF">2023-06-02T02:03:09Z</dcterms:modified>
</cp:coreProperties>
</file>