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4" r:id="rId1"/>
    <p:sldMasterId id="2147483667" r:id="rId2"/>
  </p:sldMasterIdLst>
  <p:notesMasterIdLst>
    <p:notesMasterId r:id="rId8"/>
  </p:notesMasterIdLst>
  <p:handoutMasterIdLst>
    <p:handoutMasterId r:id="rId9"/>
  </p:handoutMasterIdLst>
  <p:sldIdLst>
    <p:sldId id="417" r:id="rId3"/>
    <p:sldId id="418" r:id="rId4"/>
    <p:sldId id="419" r:id="rId5"/>
    <p:sldId id="422" r:id="rId6"/>
    <p:sldId id="420" r:id="rId7"/>
  </p:sldIdLst>
  <p:sldSz cx="9906000" cy="6858000" type="A4"/>
  <p:notesSz cx="6797675" cy="9928225"/>
  <p:embeddedFontLst>
    <p:embeddedFont>
      <p:font typeface="HY헤드라인M" panose="02030600000101010101" pitchFamily="18" charset="-127"/>
      <p:regular r:id="rId10"/>
    </p:embeddedFont>
    <p:embeddedFont>
      <p:font typeface="LG스마트체 Light" panose="020B0600000101010101" pitchFamily="50" charset="-127"/>
      <p:regular r:id="rId11"/>
    </p:embeddedFont>
    <p:embeddedFont>
      <p:font typeface="LG스마트체 Regular" panose="020B0600000101010101" pitchFamily="50" charset="-127"/>
      <p:regular r:id="rId12"/>
    </p:embeddedFont>
    <p:embeddedFont>
      <p:font typeface="LG스마트체2.0 Bold" panose="020B0600000101010101" pitchFamily="50" charset="-127"/>
      <p:bold r:id="rId13"/>
    </p:embeddedFont>
    <p:embeddedFont>
      <p:font typeface="LG스마트체2.0 Regular" panose="020B0600000101010101" pitchFamily="50" charset="-127"/>
      <p:regular r:id="rId14"/>
    </p:embeddedFont>
    <p:embeddedFont>
      <p:font typeface="LG스마트체2.0 SemiBold" panose="020B0600000101010101" pitchFamily="50" charset="-127"/>
      <p:bold r:id="rId15"/>
    </p:embeddedFont>
    <p:embeddedFont>
      <p:font typeface="Tahoma" panose="020B0604030504040204" pitchFamily="34" charset="0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>
          <p15:clr>
            <a:srgbClr val="A4A3A4"/>
          </p15:clr>
        </p15:guide>
        <p15:guide id="2" pos="81">
          <p15:clr>
            <a:srgbClr val="A4A3A4"/>
          </p15:clr>
        </p15:guide>
        <p15:guide id="3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5003D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38" autoAdjust="0"/>
    <p:restoredTop sz="96429" autoAdjust="0"/>
  </p:normalViewPr>
  <p:slideViewPr>
    <p:cSldViewPr>
      <p:cViewPr varScale="1">
        <p:scale>
          <a:sx n="86" d="100"/>
          <a:sy n="86" d="100"/>
        </p:scale>
        <p:origin x="1512" y="67"/>
      </p:cViewPr>
      <p:guideLst>
        <p:guide orient="horz" pos="436"/>
        <p:guide pos="81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5190"/>
    </p:cViewPr>
  </p:sorterViewPr>
  <p:notesViewPr>
    <p:cSldViewPr>
      <p:cViewPr varScale="1">
        <p:scale>
          <a:sx n="79" d="100"/>
          <a:sy n="79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448" cy="496332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l">
              <a:defRPr sz="1200"/>
            </a:lvl1pPr>
          </a:lstStyle>
          <a:p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643" y="0"/>
            <a:ext cx="2945448" cy="496332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r">
              <a:defRPr sz="1200"/>
            </a:lvl1pPr>
          </a:lstStyle>
          <a:p>
            <a:fld id="{63054EBB-80D4-4B04-A92E-5A73061EE269}" type="datetimeFigureOut"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2021-10-25</a:t>
            </a:fld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308"/>
            <a:ext cx="2945448" cy="496331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643" y="9430308"/>
            <a:ext cx="2945448" cy="496331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r">
              <a:defRPr sz="1200"/>
            </a:lvl1pPr>
          </a:lstStyle>
          <a:p>
            <a:fld id="{5487AFEA-B50C-4C60-A50B-3CF7FA26D116}" type="slidenum"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‹#›</a:t>
            </a:fld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049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448" cy="497918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l"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643" y="0"/>
            <a:ext cx="2945448" cy="497918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r"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95D20538-967A-4534-B263-9816B54E2911}" type="datetimeFigureOut">
              <a:rPr lang="ko-KR" altLang="en-US" smtClean="0"/>
              <a:pPr/>
              <a:t>2021-10-25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1" tIns="45661" rIns="91321" bIns="45661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085" y="4777790"/>
            <a:ext cx="5437506" cy="3908812"/>
          </a:xfrm>
          <a:prstGeom prst="rect">
            <a:avLst/>
          </a:prstGeom>
        </p:spPr>
        <p:txBody>
          <a:bodyPr vert="horz" lIns="91321" tIns="45661" rIns="91321" bIns="45661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308"/>
            <a:ext cx="2945448" cy="497918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l"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643" y="9430308"/>
            <a:ext cx="2945448" cy="497918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r"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433D435C-8804-4EC6-B181-6719C6E5C0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3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시기</a:t>
            </a:r>
            <a:endParaRPr lang="en-US" altLang="ko-KR" dirty="0"/>
          </a:p>
          <a:p>
            <a:r>
              <a:rPr lang="ko-KR" altLang="en-US" dirty="0"/>
              <a:t>이전 조직</a:t>
            </a:r>
            <a:r>
              <a:rPr lang="en-US" altLang="ko-KR" dirty="0"/>
              <a:t>(</a:t>
            </a:r>
            <a:r>
              <a:rPr lang="ko-KR" altLang="en-US"/>
              <a:t>인원</a:t>
            </a:r>
            <a:r>
              <a:rPr lang="en-US" altLang="ko-KR" dirty="0"/>
              <a:t>) 1</a:t>
            </a:r>
            <a:r>
              <a:rPr lang="ko-KR" altLang="en-US"/>
              <a:t>차 이동조직</a:t>
            </a:r>
            <a:r>
              <a:rPr lang="en-US" altLang="ko-KR" dirty="0"/>
              <a:t>, 2</a:t>
            </a:r>
            <a:r>
              <a:rPr lang="ko-KR" altLang="en-US"/>
              <a:t>차 이동조직</a:t>
            </a:r>
            <a:r>
              <a:rPr lang="en-US" altLang="ko-KR" dirty="0"/>
              <a:t>, </a:t>
            </a:r>
            <a:r>
              <a:rPr lang="ko-KR" altLang="en-US"/>
              <a:t>서울</a:t>
            </a:r>
            <a:r>
              <a:rPr lang="en-US" altLang="ko-KR" dirty="0"/>
              <a:t>/</a:t>
            </a:r>
            <a:r>
              <a:rPr lang="ko-KR" altLang="en-US"/>
              <a:t>대전 구분한 조직 기재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최종에는 서울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>
                <a:sym typeface="Wingdings" panose="05000000000000000000" pitchFamily="2" charset="2"/>
              </a:rPr>
              <a:t>대전에서 근무하는 조직현황 볼 수있게 장표 작성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/>
          </a:p>
          <a:p>
            <a:r>
              <a:rPr lang="ko-KR" altLang="en-US" dirty="0" err="1"/>
              <a:t>토탈</a:t>
            </a:r>
            <a:r>
              <a:rPr lang="ko-KR" altLang="en-US" dirty="0"/>
              <a:t> 비용</a:t>
            </a:r>
            <a:r>
              <a:rPr lang="en-US" altLang="ko-KR" dirty="0"/>
              <a:t>(</a:t>
            </a:r>
            <a:r>
              <a:rPr lang="ko-KR" altLang="en-US"/>
              <a:t>투자</a:t>
            </a:r>
            <a:r>
              <a:rPr lang="en-US" altLang="ko-KR" dirty="0"/>
              <a:t>, </a:t>
            </a:r>
            <a:r>
              <a:rPr lang="ko-KR" altLang="en-US"/>
              <a:t>비용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D435C-8804-4EC6-B181-6719C6E5C08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28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304" y="6237312"/>
            <a:ext cx="1857984" cy="34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7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15436" y="116632"/>
            <a:ext cx="3600000" cy="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700" b="0">
                <a:latin typeface="LG스마트체2.0 Bold" panose="020B0600000101010101" pitchFamily="50" charset="-127"/>
                <a:ea typeface="LG스마트체2.0 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Chapter(LG</a:t>
            </a:r>
            <a:r>
              <a:rPr lang="ko-KR" altLang="en-US"/>
              <a:t>스마트체</a:t>
            </a:r>
            <a:r>
              <a:rPr lang="en-US" altLang="ko-KR" dirty="0"/>
              <a:t>2.0 Bold/17pt.)</a:t>
            </a: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 hasCustomPrompt="1"/>
          </p:nvPr>
        </p:nvSpPr>
        <p:spPr>
          <a:xfrm>
            <a:off x="215436" y="620713"/>
            <a:ext cx="9450000" cy="431626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  <a:lvl2pPr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en-US" altLang="ko-KR" dirty="0"/>
              <a:t>Governing (LG</a:t>
            </a:r>
            <a:r>
              <a:rPr lang="ko-KR" altLang="en-US"/>
              <a:t>스마트체</a:t>
            </a:r>
            <a:r>
              <a:rPr lang="en-US" altLang="ko-KR" dirty="0"/>
              <a:t>2.0 </a:t>
            </a:r>
            <a:r>
              <a:rPr lang="en-US" altLang="ko-KR" dirty="0" err="1"/>
              <a:t>SemiBold</a:t>
            </a:r>
            <a:r>
              <a:rPr lang="en-US" altLang="ko-KR" dirty="0"/>
              <a:t>/16pt.)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5673080" y="148657"/>
            <a:ext cx="3960589" cy="288751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en-US" altLang="ko-KR" dirty="0"/>
              <a:t>Sub-Chapter(LG</a:t>
            </a:r>
            <a:r>
              <a:rPr lang="ko-KR" altLang="en-US"/>
              <a:t>스마트체</a:t>
            </a:r>
            <a:r>
              <a:rPr lang="en-US" altLang="ko-KR" dirty="0"/>
              <a:t>2.0 Regular/12pt.)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08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유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88925" y="132507"/>
            <a:ext cx="655638" cy="323165"/>
            <a:chOff x="288925" y="244475"/>
            <a:chExt cx="655638" cy="32316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88925" y="277813"/>
              <a:ext cx="655638" cy="282575"/>
              <a:chOff x="186" y="134"/>
              <a:chExt cx="317" cy="178"/>
            </a:xfrm>
          </p:grpSpPr>
          <p:sp>
            <p:nvSpPr>
              <p:cNvPr id="5" name="Line 8"/>
              <p:cNvSpPr>
                <a:spLocks noChangeShapeType="1"/>
              </p:cNvSpPr>
              <p:nvPr/>
            </p:nvSpPr>
            <p:spPr bwMode="auto">
              <a:xfrm>
                <a:off x="186" y="134"/>
                <a:ext cx="3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lang="ko-KR" altLang="en-US" kern="0">
                  <a:solidFill>
                    <a:sysClr val="windowText" lastClr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endParaRPr>
              </a:p>
            </p:txBody>
          </p:sp>
          <p:sp>
            <p:nvSpPr>
              <p:cNvPr id="6" name="Line 9"/>
              <p:cNvSpPr>
                <a:spLocks noChangeShapeType="1"/>
              </p:cNvSpPr>
              <p:nvPr/>
            </p:nvSpPr>
            <p:spPr bwMode="auto">
              <a:xfrm>
                <a:off x="186" y="312"/>
                <a:ext cx="3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lang="ko-KR" altLang="en-US" kern="0">
                  <a:solidFill>
                    <a:sysClr val="windowText" lastClr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366415" y="244475"/>
              <a:ext cx="521297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유첨</a:t>
              </a:r>
            </a:p>
          </p:txBody>
        </p:sp>
      </p:grpSp>
      <p:sp>
        <p:nvSpPr>
          <p:cNvPr id="13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5436" y="620713"/>
            <a:ext cx="9450000" cy="360015"/>
          </a:xfrm>
          <a:prstGeom prst="rect">
            <a:avLst/>
          </a:prstGeom>
        </p:spPr>
        <p:txBody>
          <a:bodyPr/>
          <a:lstStyle>
            <a:lvl1pPr latinLnBrk="0">
              <a:defRPr sz="1600" baseline="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Governing (LG</a:t>
            </a:r>
            <a:r>
              <a:rPr lang="ko-KR" altLang="en-US"/>
              <a:t>스마트체</a:t>
            </a:r>
            <a:r>
              <a:rPr lang="en-US" altLang="ko-KR" dirty="0"/>
              <a:t>2.0 </a:t>
            </a:r>
            <a:r>
              <a:rPr lang="en-US" altLang="ko-KR" dirty="0" err="1"/>
              <a:t>SemiBold</a:t>
            </a:r>
            <a:r>
              <a:rPr lang="en-US" altLang="ko-KR" dirty="0"/>
              <a:t>/16pt.)</a:t>
            </a:r>
            <a:endParaRPr lang="ko-KR" alt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92560" y="116632"/>
            <a:ext cx="3600000" cy="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700" b="0">
                <a:latin typeface="LG스마트체2.0 Bold" panose="020B0600000101010101" pitchFamily="50" charset="-127"/>
                <a:ea typeface="LG스마트체2.0 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Chapter(LG</a:t>
            </a:r>
            <a:r>
              <a:rPr lang="ko-KR" altLang="en-US"/>
              <a:t>스마트체</a:t>
            </a:r>
            <a:r>
              <a:rPr lang="en-US" altLang="ko-KR" dirty="0"/>
              <a:t>2.0 Bold/17pt.)</a:t>
            </a:r>
          </a:p>
        </p:txBody>
      </p:sp>
      <p:sp>
        <p:nvSpPr>
          <p:cNvPr id="22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5673080" y="148657"/>
            <a:ext cx="3960589" cy="288751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en-US" altLang="ko-KR" dirty="0"/>
              <a:t>Sub-Chapter(LG</a:t>
            </a:r>
            <a:r>
              <a:rPr lang="ko-KR" altLang="en-US"/>
              <a:t>스마트체</a:t>
            </a:r>
            <a:r>
              <a:rPr lang="en-US" altLang="ko-KR" dirty="0"/>
              <a:t>2.0 Regular 12pt.)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22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00872" y="188913"/>
            <a:ext cx="2326278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Silicon Works Internal Use Only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37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0" indent="0" algn="l" rtl="0" eaLnBrk="0" fontAlgn="base" hangingPunct="0">
        <a:lnSpc>
          <a:spcPct val="114000"/>
        </a:lnSpc>
        <a:spcBef>
          <a:spcPts val="0"/>
        </a:spcBef>
        <a:spcAft>
          <a:spcPts val="600"/>
        </a:spcAft>
        <a:defRPr kumimoji="1" sz="15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9750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896938" indent="-177800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254125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611313" indent="-177800" algn="l" rtl="0" eaLnBrk="0" fontAlgn="base" latinLnBrk="1" hangingPunct="0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0685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257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829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401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3800872" y="188913"/>
            <a:ext cx="2326278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Silicon Works Internal Use Only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73555" y="542925"/>
            <a:ext cx="9777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97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0" indent="0" algn="l" rtl="0" eaLnBrk="0" fontAlgn="base" hangingPunct="0">
        <a:lnSpc>
          <a:spcPct val="114000"/>
        </a:lnSpc>
        <a:spcBef>
          <a:spcPts val="0"/>
        </a:spcBef>
        <a:spcAft>
          <a:spcPts val="600"/>
        </a:spcAft>
        <a:defRPr kumimoji="1" sz="15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9750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896938" indent="-177800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254125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611313" indent="-177800" algn="l" rtl="0" eaLnBrk="0" fontAlgn="base" latinLnBrk="1" hangingPunct="0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0685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257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829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401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215436" y="116632"/>
            <a:ext cx="3945476" cy="320776"/>
          </a:xfrm>
        </p:spPr>
        <p:txBody>
          <a:bodyPr/>
          <a:lstStyle/>
          <a:p>
            <a:r>
              <a:rPr lang="ko-KR" altLang="en-US" sz="1400" dirty="0">
                <a:solidFill>
                  <a:schemeClr val="tx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발명제안서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65489"/>
              </p:ext>
            </p:extLst>
          </p:nvPr>
        </p:nvGraphicFramePr>
        <p:xfrm>
          <a:off x="434968" y="1202192"/>
          <a:ext cx="9000064" cy="5119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선행기술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국가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_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특허번호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)_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회사이름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 발명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96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도면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P2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는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P1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 좌표로 출력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el-GR" altLang="ko-KR" sz="1000" b="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Θ</a:t>
                      </a:r>
                      <a:r>
                        <a:rPr lang="en-US" altLang="ko-KR" sz="1000" b="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lang="ko-KR" altLang="en-US" sz="1000" b="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와 </a:t>
                      </a:r>
                      <a:r>
                        <a:rPr lang="en-US" altLang="ko-KR" sz="1000" b="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lang="en-US" altLang="ko-KR" sz="10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|V</a:t>
                      </a:r>
                      <a:r>
                        <a:rPr lang="en-US" altLang="ko-KR" sz="1000" b="0" baseline="-2500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</a:t>
                      </a:r>
                      <a:r>
                        <a:rPr lang="en-US" altLang="ko-KR" sz="10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| </a:t>
                      </a:r>
                      <a:r>
                        <a:rPr lang="ko-KR" altLang="en-US" sz="10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에 따라 </a:t>
                      </a:r>
                      <a:r>
                        <a:rPr lang="en-US" altLang="ko-KR" sz="10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P3</a:t>
                      </a:r>
                      <a:r>
                        <a:rPr lang="ko-KR" altLang="en-US" sz="10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터치 데이터의 </a:t>
                      </a:r>
                      <a:r>
                        <a:rPr lang="en-US" altLang="ko-KR" sz="10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ID</a:t>
                      </a:r>
                      <a:r>
                        <a:rPr lang="ko-KR" altLang="en-US" sz="10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를 결정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발명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구성 및 작용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터치 데이터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트래킹을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위해 좌표 간 거리를 기준으로 사용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이전 프레임과 현재 프레임의 터치 좌표 간 거리가 임계 값 이하이면 같은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부여하고 그렇지 않을 경우 새로운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부여함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선행기술의 문제점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드럼 터치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두 손가락을 번갈아 반복 터치하는 동작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시 터치 데이터의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트래킹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오류가 발생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트래킹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거리 임계 값을 줄이면 드럼 터치는 개선되나 빠르게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드로잉할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때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트래킹이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끊어지는 문제가 발생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첫 터치 지점으로부터 처음 터치 좌표 이동이 발생될 때 기존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트래킹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방식을 보완해줄 알고리즘 필요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해결과제 및 해결수단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첫 터치 지점으로부터 좌표 이동이 발생하기 직전 터치 데이터를 첫 번째 터치로 가정함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두 번째 터치발생 시점에 두 번째 터치 좌표를 저장한 뒤 첫 번째 터치 좌표를 출력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세 번째 터치발생 시점에 좌표의 이동 방향과 거리에 따라 터치 데이터의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결정함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2.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 발명의 효과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드럼 터치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트래킹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오류 방지와 빠르게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드로잉할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때 좌표 끊어지는 현상 개선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436439"/>
              </p:ext>
            </p:extLst>
          </p:nvPr>
        </p:nvGraphicFramePr>
        <p:xfrm>
          <a:off x="426121" y="650361"/>
          <a:ext cx="90010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4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소속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TouchSW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발명자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임양빈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발명의 명칭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터치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데이터의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트래킹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오류 방지 기술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8" name="그룹 27">
            <a:extLst>
              <a:ext uri="{FF2B5EF4-FFF2-40B4-BE49-F238E27FC236}">
                <a16:creationId xmlns:a16="http://schemas.microsoft.com/office/drawing/2014/main" id="{FF720D39-7CB4-4C3F-B62C-5EFCC254C312}"/>
              </a:ext>
            </a:extLst>
          </p:cNvPr>
          <p:cNvGrpSpPr/>
          <p:nvPr/>
        </p:nvGrpSpPr>
        <p:grpSpPr>
          <a:xfrm>
            <a:off x="5282177" y="1975773"/>
            <a:ext cx="3964070" cy="877163"/>
            <a:chOff x="5282177" y="1694348"/>
            <a:chExt cx="3964070" cy="87716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5416C86-86EE-44AC-9666-0D8E1DE4EC2F}"/>
                </a:ext>
              </a:extLst>
            </p:cNvPr>
            <p:cNvSpPr/>
            <p:nvPr/>
          </p:nvSpPr>
          <p:spPr>
            <a:xfrm>
              <a:off x="5419351" y="1694348"/>
              <a:ext cx="1722833" cy="8697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7C477E-A820-45E3-A814-5CB0DFE98203}"/>
                </a:ext>
              </a:extLst>
            </p:cNvPr>
            <p:cNvSpPr/>
            <p:nvPr/>
          </p:nvSpPr>
          <p:spPr>
            <a:xfrm>
              <a:off x="5635375" y="2112184"/>
              <a:ext cx="106683" cy="1066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F413E61-B847-4F99-99EA-BE19AB03B797}"/>
                </a:ext>
              </a:extLst>
            </p:cNvPr>
            <p:cNvSpPr/>
            <p:nvPr/>
          </p:nvSpPr>
          <p:spPr>
            <a:xfrm>
              <a:off x="6071481" y="2116796"/>
              <a:ext cx="106683" cy="1066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2A3F400-9E88-4BE4-9345-C4C7B0A5859C}"/>
                </a:ext>
              </a:extLst>
            </p:cNvPr>
            <p:cNvSpPr/>
            <p:nvPr/>
          </p:nvSpPr>
          <p:spPr>
            <a:xfrm>
              <a:off x="6611541" y="2025871"/>
              <a:ext cx="106683" cy="1066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9EEF40-71D0-414C-804F-BBFFD95111B6}"/>
                </a:ext>
              </a:extLst>
            </p:cNvPr>
            <p:cNvSpPr txBox="1"/>
            <p:nvPr/>
          </p:nvSpPr>
          <p:spPr>
            <a:xfrm>
              <a:off x="6394188" y="1810427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P</a:t>
              </a:r>
              <a:r>
                <a:rPr lang="en-US" altLang="ko-KR" sz="800" b="1" baseline="-25000" dirty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3</a:t>
              </a:r>
              <a:r>
                <a:rPr lang="en-US" altLang="ko-KR" sz="800" b="1" dirty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(x</a:t>
              </a:r>
              <a:r>
                <a:rPr lang="en-US" altLang="ko-KR" sz="800" b="1" baseline="-25000" dirty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3,</a:t>
              </a:r>
              <a:r>
                <a:rPr lang="en-US" altLang="ko-KR" sz="800" b="1" dirty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y</a:t>
              </a:r>
              <a:r>
                <a:rPr lang="en-US" altLang="ko-KR" sz="800" b="1" baseline="-25000" dirty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3</a:t>
              </a:r>
              <a:r>
                <a:rPr lang="en-US" altLang="ko-KR" sz="800" b="1" dirty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)</a:t>
              </a:r>
              <a:endParaRPr lang="ko-KR" altLang="en-US" sz="700" b="1" dirty="0"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70D8ABE-1E13-4928-AEBA-7DA19B129323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5742058" y="2165526"/>
              <a:ext cx="329423" cy="4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EF751429-4321-4DD9-A036-D238D7836A5D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6171295" y="2079213"/>
              <a:ext cx="440246" cy="786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02B987-BB27-42B3-88EF-8D8F40A6C80B}"/>
                </a:ext>
              </a:extLst>
            </p:cNvPr>
            <p:cNvSpPr txBox="1"/>
            <p:nvPr/>
          </p:nvSpPr>
          <p:spPr>
            <a:xfrm>
              <a:off x="5742811" y="2001320"/>
              <a:ext cx="3099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V</a:t>
              </a:r>
              <a:r>
                <a:rPr lang="en-US" altLang="ko-KR" sz="800" b="1" baseline="-25000" dirty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1</a:t>
              </a:r>
              <a:endParaRPr lang="ko-KR" altLang="en-US" sz="700" b="1" baseline="-25000" dirty="0"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5F1EC0-0CA2-42B1-8BD4-88C4E85B0D35}"/>
                </a:ext>
              </a:extLst>
            </p:cNvPr>
            <p:cNvSpPr txBox="1"/>
            <p:nvPr/>
          </p:nvSpPr>
          <p:spPr>
            <a:xfrm>
              <a:off x="6181850" y="1955732"/>
              <a:ext cx="3099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V</a:t>
              </a:r>
              <a:r>
                <a:rPr lang="en-US" altLang="ko-KR" sz="800" b="1" baseline="-25000" dirty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2</a:t>
              </a:r>
              <a:endParaRPr lang="ko-KR" altLang="en-US" sz="700" b="1" baseline="-25000" dirty="0"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25D7D7-D027-4DD1-B489-0CB219C4334C}"/>
                </a:ext>
              </a:extLst>
            </p:cNvPr>
            <p:cNvSpPr txBox="1"/>
            <p:nvPr/>
          </p:nvSpPr>
          <p:spPr>
            <a:xfrm>
              <a:off x="7185248" y="1694348"/>
              <a:ext cx="2060999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V</a:t>
              </a:r>
              <a:r>
                <a:rPr lang="en-US" altLang="ko-KR" sz="1050" b="1" baseline="-25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1</a:t>
              </a:r>
              <a:r>
                <a:rPr lang="en-US" altLang="ko-KR" sz="105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= (x</a:t>
              </a:r>
              <a:r>
                <a:rPr lang="en-US" altLang="ko-KR" sz="1050" b="1" baseline="-25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2</a:t>
              </a:r>
              <a:r>
                <a:rPr lang="en-US" altLang="ko-KR" sz="105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-x</a:t>
              </a:r>
              <a:r>
                <a:rPr lang="en-US" altLang="ko-KR" sz="1050" b="1" baseline="-25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1</a:t>
              </a:r>
              <a:r>
                <a:rPr lang="en-US" altLang="ko-KR" sz="105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,y</a:t>
              </a:r>
              <a:r>
                <a:rPr lang="en-US" altLang="ko-KR" sz="1050" b="1" baseline="-25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2</a:t>
              </a:r>
              <a:r>
                <a:rPr lang="en-US" altLang="ko-KR" sz="105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-y</a:t>
              </a:r>
              <a:r>
                <a:rPr lang="en-US" altLang="ko-KR" sz="1050" b="1" baseline="-25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1</a:t>
              </a:r>
              <a:r>
                <a:rPr lang="en-US" altLang="ko-KR" sz="105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)</a:t>
              </a:r>
            </a:p>
            <a:p>
              <a:r>
                <a:rPr lang="en-US" altLang="ko-KR" sz="105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V</a:t>
              </a:r>
              <a:r>
                <a:rPr lang="en-US" altLang="ko-KR" sz="1050" b="1" baseline="-25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2</a:t>
              </a:r>
              <a:r>
                <a:rPr lang="en-US" altLang="ko-KR" sz="105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= (x</a:t>
              </a:r>
              <a:r>
                <a:rPr lang="en-US" altLang="ko-KR" sz="1050" b="1" baseline="-25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3</a:t>
              </a:r>
              <a:r>
                <a:rPr lang="en-US" altLang="ko-KR" sz="105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-x</a:t>
              </a:r>
              <a:r>
                <a:rPr lang="en-US" altLang="ko-KR" sz="1050" b="1" baseline="-25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2</a:t>
              </a:r>
              <a:r>
                <a:rPr lang="en-US" altLang="ko-KR" sz="105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,y</a:t>
              </a:r>
              <a:r>
                <a:rPr lang="en-US" altLang="ko-KR" sz="1050" b="1" baseline="-25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3</a:t>
              </a:r>
              <a:r>
                <a:rPr lang="en-US" altLang="ko-KR" sz="105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-y</a:t>
              </a:r>
              <a:r>
                <a:rPr lang="en-US" altLang="ko-KR" sz="1050" b="1" baseline="-25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2</a:t>
              </a:r>
              <a:r>
                <a:rPr lang="en-US" altLang="ko-KR" sz="105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)</a:t>
              </a:r>
            </a:p>
            <a:p>
              <a:r>
                <a:rPr lang="el-GR" altLang="ko-KR" sz="1000" b="1" dirty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Θ</a:t>
              </a:r>
              <a:r>
                <a:rPr lang="ko-KR" altLang="en-US" sz="1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en-US" altLang="ko-KR" sz="1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=</a:t>
              </a:r>
              <a:r>
                <a:rPr lang="ko-KR" altLang="en-US" sz="1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∠</a:t>
              </a:r>
              <a:r>
                <a:rPr lang="en-US" altLang="ko-KR" sz="1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(V</a:t>
              </a:r>
              <a:r>
                <a:rPr lang="en-US" altLang="ko-KR" sz="1000" b="1" baseline="-25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1</a:t>
              </a:r>
              <a:r>
                <a:rPr lang="en-US" altLang="ko-KR" sz="1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,V</a:t>
              </a:r>
              <a:r>
                <a:rPr lang="en-US" altLang="ko-KR" sz="1000" b="1" baseline="-25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2</a:t>
              </a:r>
              <a:r>
                <a:rPr lang="en-US" altLang="ko-KR" sz="1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)</a:t>
              </a:r>
            </a:p>
            <a:p>
              <a:r>
                <a:rPr lang="ko-KR" altLang="en-US" sz="1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내적</a:t>
              </a:r>
              <a:r>
                <a:rPr lang="en-US" altLang="ko-KR" sz="1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(V</a:t>
              </a:r>
              <a:r>
                <a:rPr lang="en-US" altLang="ko-KR" sz="1000" b="1" baseline="-25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1</a:t>
              </a:r>
              <a:r>
                <a:rPr lang="en-US" altLang="ko-KR" sz="1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,V</a:t>
              </a:r>
              <a:r>
                <a:rPr lang="en-US" altLang="ko-KR" sz="1000" b="1" baseline="-25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2</a:t>
              </a:r>
              <a:r>
                <a:rPr lang="en-US" altLang="ko-KR" sz="1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) = |V</a:t>
              </a:r>
              <a:r>
                <a:rPr lang="en-US" altLang="ko-KR" sz="1000" b="1" baseline="-25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1</a:t>
              </a:r>
              <a:r>
                <a:rPr lang="en-US" altLang="ko-KR" sz="1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| x |V</a:t>
              </a:r>
              <a:r>
                <a:rPr lang="en-US" altLang="ko-KR" sz="1000" b="1" baseline="-25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2</a:t>
              </a:r>
              <a:r>
                <a:rPr lang="en-US" altLang="ko-KR" sz="1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| x cos</a:t>
              </a:r>
              <a:r>
                <a:rPr lang="el-GR" altLang="ko-KR" sz="1000" b="1" dirty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θ</a:t>
              </a:r>
              <a:endParaRPr lang="en-US" altLang="ko-KR" sz="1000" b="1" dirty="0"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  <a:p>
              <a:r>
                <a:rPr lang="en-US" altLang="ko-KR" sz="1000" b="1" dirty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cos</a:t>
              </a:r>
              <a:r>
                <a:rPr lang="el-GR" altLang="ko-KR" sz="1000" b="1" dirty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θ</a:t>
              </a:r>
              <a:r>
                <a:rPr lang="en-US" altLang="ko-KR" sz="1000" b="1" dirty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= </a:t>
              </a:r>
              <a:r>
                <a:rPr lang="ko-KR" altLang="en-US" sz="1000" b="1" dirty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내적</a:t>
              </a:r>
              <a:r>
                <a:rPr lang="en-US" altLang="ko-KR" sz="1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(V</a:t>
              </a:r>
              <a:r>
                <a:rPr lang="en-US" altLang="ko-KR" sz="1000" b="1" baseline="-25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1</a:t>
              </a:r>
              <a:r>
                <a:rPr lang="en-US" altLang="ko-KR" sz="1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,V</a:t>
              </a:r>
              <a:r>
                <a:rPr lang="en-US" altLang="ko-KR" sz="1000" b="1" baseline="-25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2</a:t>
              </a:r>
              <a:r>
                <a:rPr lang="en-US" altLang="ko-KR" sz="1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) / |V</a:t>
              </a:r>
              <a:r>
                <a:rPr lang="en-US" altLang="ko-KR" sz="1000" b="1" baseline="-25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1</a:t>
              </a:r>
              <a:r>
                <a:rPr lang="en-US" altLang="ko-KR" sz="1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| x |V</a:t>
              </a:r>
              <a:r>
                <a:rPr lang="en-US" altLang="ko-KR" sz="1000" b="1" baseline="-25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2</a:t>
              </a:r>
              <a:r>
                <a:rPr lang="en-US" altLang="ko-KR" sz="1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|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1CE971B-3C7F-42FA-A0C4-8E579EA91E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5461" y="2166205"/>
              <a:ext cx="51172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7A2BB650-0C9E-4D8F-BCDA-7BAD8A16B720}"/>
                </a:ext>
              </a:extLst>
            </p:cNvPr>
            <p:cNvSpPr/>
            <p:nvPr/>
          </p:nvSpPr>
          <p:spPr>
            <a:xfrm rot="2267082">
              <a:off x="6391016" y="2103774"/>
              <a:ext cx="103783" cy="6899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81472A-D9DD-466B-BD6B-71083F386517}"/>
                </a:ext>
              </a:extLst>
            </p:cNvPr>
            <p:cNvSpPr txBox="1"/>
            <p:nvPr/>
          </p:nvSpPr>
          <p:spPr>
            <a:xfrm>
              <a:off x="6459685" y="2223479"/>
              <a:ext cx="3099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ko-KR" sz="800" b="1" dirty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θ</a:t>
              </a:r>
              <a:endParaRPr lang="ko-KR" altLang="en-US" sz="700" b="1" baseline="-25000" dirty="0"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785086B-C2A6-4FED-8B67-41A7C90B3E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98466" y="2166205"/>
              <a:ext cx="75501" cy="109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F85D1B-F7BB-4C47-B90F-8B6DE93FA025}"/>
                </a:ext>
              </a:extLst>
            </p:cNvPr>
            <p:cNvSpPr txBox="1"/>
            <p:nvPr/>
          </p:nvSpPr>
          <p:spPr>
            <a:xfrm>
              <a:off x="5282177" y="1925717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P</a:t>
              </a:r>
              <a:r>
                <a:rPr lang="en-US" altLang="ko-KR" sz="800" b="1" baseline="-25000" dirty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1</a:t>
              </a:r>
              <a:r>
                <a:rPr lang="en-US" altLang="ko-KR" sz="800" b="1" dirty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(x</a:t>
              </a:r>
              <a:r>
                <a:rPr lang="en-US" altLang="ko-KR" sz="800" b="1" baseline="-25000" dirty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1,</a:t>
              </a:r>
              <a:r>
                <a:rPr lang="en-US" altLang="ko-KR" sz="800" b="1" dirty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y</a:t>
              </a:r>
              <a:r>
                <a:rPr lang="en-US" altLang="ko-KR" sz="800" b="1" baseline="-25000" dirty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1</a:t>
              </a:r>
              <a:r>
                <a:rPr lang="en-US" altLang="ko-KR" sz="800" b="1" dirty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)</a:t>
              </a:r>
              <a:endParaRPr lang="ko-KR" altLang="en-US" sz="700" b="1" dirty="0"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DFDE7-6DF5-4D35-AE80-3438C0D4F1FD}"/>
                </a:ext>
              </a:extLst>
            </p:cNvPr>
            <p:cNvSpPr txBox="1"/>
            <p:nvPr/>
          </p:nvSpPr>
          <p:spPr>
            <a:xfrm>
              <a:off x="5804071" y="2194884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P</a:t>
              </a:r>
              <a:r>
                <a:rPr lang="en-US" altLang="ko-KR" sz="800" b="1" baseline="-25000" dirty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2</a:t>
              </a:r>
              <a:r>
                <a:rPr lang="en-US" altLang="ko-KR" sz="800" b="1" dirty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(x</a:t>
              </a:r>
              <a:r>
                <a:rPr lang="en-US" altLang="ko-KR" sz="800" b="1" baseline="-25000" dirty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2,</a:t>
              </a:r>
              <a:r>
                <a:rPr lang="en-US" altLang="ko-KR" sz="800" b="1" dirty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y</a:t>
              </a:r>
              <a:r>
                <a:rPr lang="en-US" altLang="ko-KR" sz="800" b="1" baseline="-25000" dirty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2</a:t>
              </a:r>
              <a:r>
                <a:rPr lang="en-US" altLang="ko-KR" sz="800" b="1" dirty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)</a:t>
              </a:r>
              <a:endParaRPr lang="ko-KR" altLang="en-US" sz="700" b="1" dirty="0"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77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드럼 터치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9" name="내용 개체 틀 1">
            <a:extLst>
              <a:ext uri="{FF2B5EF4-FFF2-40B4-BE49-F238E27FC236}">
                <a16:creationId xmlns:a16="http://schemas.microsoft.com/office/drawing/2014/main" id="{F8B66F1E-F1B6-4C01-8AEF-19AC272DC732}"/>
              </a:ext>
            </a:extLst>
          </p:cNvPr>
          <p:cNvSpPr txBox="1">
            <a:spLocks/>
          </p:cNvSpPr>
          <p:nvPr/>
        </p:nvSpPr>
        <p:spPr>
          <a:xfrm>
            <a:off x="281336" y="764704"/>
            <a:ext cx="9352184" cy="1309429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0" hangingPunc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kumimoji="1" sz="1600" b="1" baseline="0">
                <a:solidFill>
                  <a:schemeClr val="tx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n-cs"/>
              </a:defRPr>
            </a:lvl1pPr>
            <a:lvl2pPr marL="539750" indent="-177800" algn="l" rtl="0" eaLnBrk="0" fontAlgn="base" latinLnBrk="1" hangingPunct="0">
              <a:spcBef>
                <a:spcPct val="40000"/>
              </a:spcBef>
              <a:spcAft>
                <a:spcPct val="0"/>
              </a:spcAft>
              <a:buChar char="–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6938" indent="-177800" algn="l" rtl="0" eaLnBrk="0" fontAlgn="base" latinLnBrk="1" hangingPunct="0">
              <a:spcBef>
                <a:spcPct val="4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4125" indent="-177800" algn="l" rtl="0" eaLnBrk="0" fontAlgn="base" latinLnBrk="1" hangingPunct="0">
              <a:spcBef>
                <a:spcPct val="4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11313" indent="-177800" algn="l" rtl="0" eaLnBrk="0" fontAlgn="base" latinLnBrk="1" hangingPunct="0">
              <a:spcBef>
                <a:spcPct val="4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068513" indent="-177800" algn="l" rtl="0" fontAlgn="base" latinLnBrk="1">
              <a:spcBef>
                <a:spcPct val="4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25713" indent="-177800" algn="l" rtl="0" fontAlgn="base" latinLnBrk="1">
              <a:spcBef>
                <a:spcPct val="4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82913" indent="-177800" algn="l" rtl="0" fontAlgn="base" latinLnBrk="1">
              <a:spcBef>
                <a:spcPct val="4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0113" indent="-177800" algn="l" rtl="0" fontAlgn="base" latinLnBrk="1">
              <a:spcBef>
                <a:spcPct val="4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터치 드로잉과 드럼 터치</a:t>
            </a:r>
            <a:endParaRPr lang="en-US" altLang="ko-KR" kern="0" dirty="0"/>
          </a:p>
          <a:p>
            <a:pPr lvl="1"/>
            <a:r>
              <a:rPr lang="ko-KR" altLang="en-US" kern="0" dirty="0" err="1"/>
              <a:t>터치된</a:t>
            </a:r>
            <a:r>
              <a:rPr lang="ko-KR" altLang="en-US" kern="0" dirty="0"/>
              <a:t> 채로 위치를 이동하는 드로잉과 두 손가락을 번갈아 터치하는 드럼 터치 데이터 비교</a:t>
            </a:r>
            <a:endParaRPr lang="en-US" altLang="ko-KR" kern="0" dirty="0"/>
          </a:p>
          <a:p>
            <a:pPr lvl="1"/>
            <a:r>
              <a:rPr lang="ko-KR" altLang="en-US" kern="0" dirty="0"/>
              <a:t>빠르게 드로잉 하는 경우 첫 좌표 이동 시점과 드럼 터치의 데이터가 유사하여 구분이 어려움</a:t>
            </a:r>
            <a:endParaRPr lang="en-US" altLang="ko-KR" kern="0" dirty="0"/>
          </a:p>
          <a:p>
            <a:pPr lvl="1"/>
            <a:r>
              <a:rPr lang="ko-KR" altLang="en-US" kern="0" dirty="0" err="1"/>
              <a:t>트래킹</a:t>
            </a:r>
            <a:r>
              <a:rPr lang="ko-KR" altLang="en-US" kern="0" dirty="0"/>
              <a:t> 오류가 발생하지</a:t>
            </a:r>
            <a:r>
              <a:rPr lang="en-US" altLang="ko-KR" kern="0" dirty="0"/>
              <a:t> </a:t>
            </a:r>
            <a:r>
              <a:rPr lang="ko-KR" altLang="en-US" kern="0" dirty="0"/>
              <a:t>않도록 처리하는 알고리즘 필요</a:t>
            </a:r>
            <a:endParaRPr lang="en-US" altLang="ko-KR" kern="0" dirty="0"/>
          </a:p>
        </p:txBody>
      </p:sp>
      <p:grpSp>
        <p:nvGrpSpPr>
          <p:cNvPr id="410" name="그룹 409">
            <a:extLst>
              <a:ext uri="{FF2B5EF4-FFF2-40B4-BE49-F238E27FC236}">
                <a16:creationId xmlns:a16="http://schemas.microsoft.com/office/drawing/2014/main" id="{342CA214-DF04-4E88-9DB4-E1831D51AD10}"/>
              </a:ext>
            </a:extLst>
          </p:cNvPr>
          <p:cNvGrpSpPr/>
          <p:nvPr/>
        </p:nvGrpSpPr>
        <p:grpSpPr>
          <a:xfrm>
            <a:off x="-159568" y="1994829"/>
            <a:ext cx="9009740" cy="4248472"/>
            <a:chOff x="-159568" y="2492896"/>
            <a:chExt cx="9009740" cy="4248472"/>
          </a:xfrm>
        </p:grpSpPr>
        <p:sp>
          <p:nvSpPr>
            <p:cNvPr id="411" name="평행 사변형 410">
              <a:extLst>
                <a:ext uri="{FF2B5EF4-FFF2-40B4-BE49-F238E27FC236}">
                  <a16:creationId xmlns:a16="http://schemas.microsoft.com/office/drawing/2014/main" id="{7ED6C7DF-929D-48C1-94C8-C4B4AF15E2FA}"/>
                </a:ext>
              </a:extLst>
            </p:cNvPr>
            <p:cNvSpPr/>
            <p:nvPr/>
          </p:nvSpPr>
          <p:spPr>
            <a:xfrm>
              <a:off x="616968" y="4207185"/>
              <a:ext cx="1650247" cy="290603"/>
            </a:xfrm>
            <a:prstGeom prst="parallelogram">
              <a:avLst>
                <a:gd name="adj" fmla="val 7516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2" name="평행 사변형 411">
              <a:extLst>
                <a:ext uri="{FF2B5EF4-FFF2-40B4-BE49-F238E27FC236}">
                  <a16:creationId xmlns:a16="http://schemas.microsoft.com/office/drawing/2014/main" id="{33810431-F413-4549-BB38-5F78B9C6C5A0}"/>
                </a:ext>
              </a:extLst>
            </p:cNvPr>
            <p:cNvSpPr/>
            <p:nvPr/>
          </p:nvSpPr>
          <p:spPr>
            <a:xfrm>
              <a:off x="616968" y="5176909"/>
              <a:ext cx="1650247" cy="290603"/>
            </a:xfrm>
            <a:prstGeom prst="parallelogram">
              <a:avLst>
                <a:gd name="adj" fmla="val 7516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3" name="평행 사변형 412">
              <a:extLst>
                <a:ext uri="{FF2B5EF4-FFF2-40B4-BE49-F238E27FC236}">
                  <a16:creationId xmlns:a16="http://schemas.microsoft.com/office/drawing/2014/main" id="{89146328-7D51-46A9-888F-9EDE36879433}"/>
                </a:ext>
              </a:extLst>
            </p:cNvPr>
            <p:cNvSpPr/>
            <p:nvPr/>
          </p:nvSpPr>
          <p:spPr>
            <a:xfrm>
              <a:off x="616968" y="3230134"/>
              <a:ext cx="1650247" cy="290603"/>
            </a:xfrm>
            <a:prstGeom prst="parallelogram">
              <a:avLst>
                <a:gd name="adj" fmla="val 7516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751968EC-0193-4FCA-8C9E-119BD21BD632}"/>
                </a:ext>
              </a:extLst>
            </p:cNvPr>
            <p:cNvSpPr txBox="1"/>
            <p:nvPr/>
          </p:nvSpPr>
          <p:spPr>
            <a:xfrm>
              <a:off x="491941" y="2492896"/>
              <a:ext cx="1446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Ex) 1touch drawing</a:t>
              </a:r>
              <a:endParaRPr lang="ko-KR" altLang="en-US" sz="1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D3B96BA0-7C42-4646-817F-0DC131C5BC1A}"/>
                </a:ext>
              </a:extLst>
            </p:cNvPr>
            <p:cNvGrpSpPr/>
            <p:nvPr/>
          </p:nvGrpSpPr>
          <p:grpSpPr>
            <a:xfrm>
              <a:off x="832992" y="3001297"/>
              <a:ext cx="288032" cy="363524"/>
              <a:chOff x="1656859" y="3179428"/>
              <a:chExt cx="775948" cy="928500"/>
            </a:xfrm>
          </p:grpSpPr>
          <p:sp>
            <p:nvSpPr>
              <p:cNvPr id="496" name="자유형 45">
                <a:extLst>
                  <a:ext uri="{FF2B5EF4-FFF2-40B4-BE49-F238E27FC236}">
                    <a16:creationId xmlns:a16="http://schemas.microsoft.com/office/drawing/2014/main" id="{370B4640-E9EE-48F6-9966-71E5FF88EEBC}"/>
                  </a:ext>
                </a:extLst>
              </p:cNvPr>
              <p:cNvSpPr/>
              <p:nvPr/>
            </p:nvSpPr>
            <p:spPr>
              <a:xfrm>
                <a:off x="1656859" y="3179428"/>
                <a:ext cx="775948" cy="928500"/>
              </a:xfrm>
              <a:custGeom>
                <a:avLst/>
                <a:gdLst>
                  <a:gd name="connsiteX0" fmla="*/ 457167 w 775948"/>
                  <a:gd name="connsiteY0" fmla="*/ 0 h 928500"/>
                  <a:gd name="connsiteX1" fmla="*/ 4161 w 775948"/>
                  <a:gd name="connsiteY1" fmla="*/ 813732 h 928500"/>
                  <a:gd name="connsiteX2" fmla="*/ 247442 w 775948"/>
                  <a:gd name="connsiteY2" fmla="*/ 906011 h 928500"/>
                  <a:gd name="connsiteX3" fmla="*/ 507501 w 775948"/>
                  <a:gd name="connsiteY3" fmla="*/ 654341 h 928500"/>
                  <a:gd name="connsiteX4" fmla="*/ 775948 w 775948"/>
                  <a:gd name="connsiteY4" fmla="*/ 268447 h 92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5948" h="928500">
                    <a:moveTo>
                      <a:pt x="457167" y="0"/>
                    </a:moveTo>
                    <a:cubicBezTo>
                      <a:pt x="248141" y="331365"/>
                      <a:pt x="39115" y="662730"/>
                      <a:pt x="4161" y="813732"/>
                    </a:cubicBezTo>
                    <a:cubicBezTo>
                      <a:pt x="-30793" y="964734"/>
                      <a:pt x="163552" y="932576"/>
                      <a:pt x="247442" y="906011"/>
                    </a:cubicBezTo>
                    <a:cubicBezTo>
                      <a:pt x="331332" y="879446"/>
                      <a:pt x="419417" y="760602"/>
                      <a:pt x="507501" y="654341"/>
                    </a:cubicBezTo>
                    <a:cubicBezTo>
                      <a:pt x="595585" y="548080"/>
                      <a:pt x="685766" y="408263"/>
                      <a:pt x="775948" y="268447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rgbClr val="0033CC"/>
                </a:solidFill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자유형 46">
                <a:extLst>
                  <a:ext uri="{FF2B5EF4-FFF2-40B4-BE49-F238E27FC236}">
                    <a16:creationId xmlns:a16="http://schemas.microsoft.com/office/drawing/2014/main" id="{B4251FB1-E90D-4675-A3DB-5FA5ED957C2A}"/>
                  </a:ext>
                </a:extLst>
              </p:cNvPr>
              <p:cNvSpPr/>
              <p:nvPr/>
            </p:nvSpPr>
            <p:spPr>
              <a:xfrm>
                <a:off x="1719743" y="3674378"/>
                <a:ext cx="130625" cy="427839"/>
              </a:xfrm>
              <a:custGeom>
                <a:avLst/>
                <a:gdLst>
                  <a:gd name="connsiteX0" fmla="*/ 92279 w 130625"/>
                  <a:gd name="connsiteY0" fmla="*/ 0 h 427839"/>
                  <a:gd name="connsiteX1" fmla="*/ 125835 w 130625"/>
                  <a:gd name="connsiteY1" fmla="*/ 285226 h 427839"/>
                  <a:gd name="connsiteX2" fmla="*/ 0 w 130625"/>
                  <a:gd name="connsiteY2" fmla="*/ 427839 h 42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625" h="427839">
                    <a:moveTo>
                      <a:pt x="92279" y="0"/>
                    </a:moveTo>
                    <a:cubicBezTo>
                      <a:pt x="116747" y="106960"/>
                      <a:pt x="141215" y="213920"/>
                      <a:pt x="125835" y="285226"/>
                    </a:cubicBezTo>
                    <a:cubicBezTo>
                      <a:pt x="110455" y="356532"/>
                      <a:pt x="55227" y="392185"/>
                      <a:pt x="0" y="427839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rgbClr val="0033CC"/>
                </a:solidFill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DA7E057F-3A61-45B1-8AB5-6A3A6825D20E}"/>
                </a:ext>
              </a:extLst>
            </p:cNvPr>
            <p:cNvSpPr txBox="1"/>
            <p:nvPr/>
          </p:nvSpPr>
          <p:spPr>
            <a:xfrm>
              <a:off x="-159568" y="3331477"/>
              <a:ext cx="8539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1stframe</a:t>
              </a:r>
              <a:endParaRPr lang="ko-KR" altLang="en-US" sz="7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9CCE26CD-0589-463B-B7C3-E8EB7943717C}"/>
                </a:ext>
              </a:extLst>
            </p:cNvPr>
            <p:cNvSpPr txBox="1"/>
            <p:nvPr/>
          </p:nvSpPr>
          <p:spPr>
            <a:xfrm>
              <a:off x="-159568" y="4208030"/>
              <a:ext cx="8539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2nd</a:t>
              </a:r>
              <a:r>
                <a:rPr lang="ko-KR" altLang="en-US" sz="7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en-US" altLang="ko-KR" sz="7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frame</a:t>
              </a:r>
              <a:endParaRPr lang="ko-KR" altLang="en-US" sz="7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4B03E449-2D7F-460D-9309-BC19495439DA}"/>
                </a:ext>
              </a:extLst>
            </p:cNvPr>
            <p:cNvSpPr txBox="1"/>
            <p:nvPr/>
          </p:nvSpPr>
          <p:spPr>
            <a:xfrm>
              <a:off x="-159568" y="5084583"/>
              <a:ext cx="8539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3rd</a:t>
              </a:r>
              <a:r>
                <a:rPr lang="ko-KR" altLang="en-US" sz="7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en-US" altLang="ko-KR" sz="7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frame</a:t>
              </a:r>
              <a:endParaRPr lang="ko-KR" altLang="en-US" sz="7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grpSp>
          <p:nvGrpSpPr>
            <p:cNvPr id="419" name="그룹 418">
              <a:extLst>
                <a:ext uri="{FF2B5EF4-FFF2-40B4-BE49-F238E27FC236}">
                  <a16:creationId xmlns:a16="http://schemas.microsoft.com/office/drawing/2014/main" id="{2906AE72-0020-474D-AF61-9307B6E43363}"/>
                </a:ext>
              </a:extLst>
            </p:cNvPr>
            <p:cNvGrpSpPr/>
            <p:nvPr/>
          </p:nvGrpSpPr>
          <p:grpSpPr>
            <a:xfrm>
              <a:off x="1121024" y="3997335"/>
              <a:ext cx="288032" cy="363524"/>
              <a:chOff x="1656859" y="3179428"/>
              <a:chExt cx="775948" cy="928500"/>
            </a:xfrm>
          </p:grpSpPr>
          <p:sp>
            <p:nvSpPr>
              <p:cNvPr id="494" name="자유형 45">
                <a:extLst>
                  <a:ext uri="{FF2B5EF4-FFF2-40B4-BE49-F238E27FC236}">
                    <a16:creationId xmlns:a16="http://schemas.microsoft.com/office/drawing/2014/main" id="{3CC4D8BC-BD44-423D-B4D5-6D649994B7AC}"/>
                  </a:ext>
                </a:extLst>
              </p:cNvPr>
              <p:cNvSpPr/>
              <p:nvPr/>
            </p:nvSpPr>
            <p:spPr>
              <a:xfrm>
                <a:off x="1656859" y="3179428"/>
                <a:ext cx="775948" cy="928500"/>
              </a:xfrm>
              <a:custGeom>
                <a:avLst/>
                <a:gdLst>
                  <a:gd name="connsiteX0" fmla="*/ 457167 w 775948"/>
                  <a:gd name="connsiteY0" fmla="*/ 0 h 928500"/>
                  <a:gd name="connsiteX1" fmla="*/ 4161 w 775948"/>
                  <a:gd name="connsiteY1" fmla="*/ 813732 h 928500"/>
                  <a:gd name="connsiteX2" fmla="*/ 247442 w 775948"/>
                  <a:gd name="connsiteY2" fmla="*/ 906011 h 928500"/>
                  <a:gd name="connsiteX3" fmla="*/ 507501 w 775948"/>
                  <a:gd name="connsiteY3" fmla="*/ 654341 h 928500"/>
                  <a:gd name="connsiteX4" fmla="*/ 775948 w 775948"/>
                  <a:gd name="connsiteY4" fmla="*/ 268447 h 92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5948" h="928500">
                    <a:moveTo>
                      <a:pt x="457167" y="0"/>
                    </a:moveTo>
                    <a:cubicBezTo>
                      <a:pt x="248141" y="331365"/>
                      <a:pt x="39115" y="662730"/>
                      <a:pt x="4161" y="813732"/>
                    </a:cubicBezTo>
                    <a:cubicBezTo>
                      <a:pt x="-30793" y="964734"/>
                      <a:pt x="163552" y="932576"/>
                      <a:pt x="247442" y="906011"/>
                    </a:cubicBezTo>
                    <a:cubicBezTo>
                      <a:pt x="331332" y="879446"/>
                      <a:pt x="419417" y="760602"/>
                      <a:pt x="507501" y="654341"/>
                    </a:cubicBezTo>
                    <a:cubicBezTo>
                      <a:pt x="595585" y="548080"/>
                      <a:pt x="685766" y="408263"/>
                      <a:pt x="775948" y="268447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rgbClr val="0033CC"/>
                </a:solidFill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자유형 46">
                <a:extLst>
                  <a:ext uri="{FF2B5EF4-FFF2-40B4-BE49-F238E27FC236}">
                    <a16:creationId xmlns:a16="http://schemas.microsoft.com/office/drawing/2014/main" id="{412BB4BA-E1D1-453B-82CB-66C996EF6743}"/>
                  </a:ext>
                </a:extLst>
              </p:cNvPr>
              <p:cNvSpPr/>
              <p:nvPr/>
            </p:nvSpPr>
            <p:spPr>
              <a:xfrm>
                <a:off x="1719743" y="3674378"/>
                <a:ext cx="130625" cy="427839"/>
              </a:xfrm>
              <a:custGeom>
                <a:avLst/>
                <a:gdLst>
                  <a:gd name="connsiteX0" fmla="*/ 92279 w 130625"/>
                  <a:gd name="connsiteY0" fmla="*/ 0 h 427839"/>
                  <a:gd name="connsiteX1" fmla="*/ 125835 w 130625"/>
                  <a:gd name="connsiteY1" fmla="*/ 285226 h 427839"/>
                  <a:gd name="connsiteX2" fmla="*/ 0 w 130625"/>
                  <a:gd name="connsiteY2" fmla="*/ 427839 h 42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625" h="427839">
                    <a:moveTo>
                      <a:pt x="92279" y="0"/>
                    </a:moveTo>
                    <a:cubicBezTo>
                      <a:pt x="116747" y="106960"/>
                      <a:pt x="141215" y="213920"/>
                      <a:pt x="125835" y="285226"/>
                    </a:cubicBezTo>
                    <a:cubicBezTo>
                      <a:pt x="110455" y="356532"/>
                      <a:pt x="55227" y="392185"/>
                      <a:pt x="0" y="427839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rgbClr val="0033CC"/>
                </a:solidFill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0" name="그룹 419">
              <a:extLst>
                <a:ext uri="{FF2B5EF4-FFF2-40B4-BE49-F238E27FC236}">
                  <a16:creationId xmlns:a16="http://schemas.microsoft.com/office/drawing/2014/main" id="{C364279F-DF24-439D-9608-E982C36F772C}"/>
                </a:ext>
              </a:extLst>
            </p:cNvPr>
            <p:cNvGrpSpPr/>
            <p:nvPr/>
          </p:nvGrpSpPr>
          <p:grpSpPr>
            <a:xfrm>
              <a:off x="1409056" y="5015433"/>
              <a:ext cx="288032" cy="363524"/>
              <a:chOff x="1656859" y="3179428"/>
              <a:chExt cx="775948" cy="928500"/>
            </a:xfrm>
          </p:grpSpPr>
          <p:sp>
            <p:nvSpPr>
              <p:cNvPr id="492" name="자유형 45">
                <a:extLst>
                  <a:ext uri="{FF2B5EF4-FFF2-40B4-BE49-F238E27FC236}">
                    <a16:creationId xmlns:a16="http://schemas.microsoft.com/office/drawing/2014/main" id="{E79C5D8D-9687-4FAA-A232-DFE081733F8A}"/>
                  </a:ext>
                </a:extLst>
              </p:cNvPr>
              <p:cNvSpPr/>
              <p:nvPr/>
            </p:nvSpPr>
            <p:spPr>
              <a:xfrm>
                <a:off x="1656859" y="3179428"/>
                <a:ext cx="775948" cy="928500"/>
              </a:xfrm>
              <a:custGeom>
                <a:avLst/>
                <a:gdLst>
                  <a:gd name="connsiteX0" fmla="*/ 457167 w 775948"/>
                  <a:gd name="connsiteY0" fmla="*/ 0 h 928500"/>
                  <a:gd name="connsiteX1" fmla="*/ 4161 w 775948"/>
                  <a:gd name="connsiteY1" fmla="*/ 813732 h 928500"/>
                  <a:gd name="connsiteX2" fmla="*/ 247442 w 775948"/>
                  <a:gd name="connsiteY2" fmla="*/ 906011 h 928500"/>
                  <a:gd name="connsiteX3" fmla="*/ 507501 w 775948"/>
                  <a:gd name="connsiteY3" fmla="*/ 654341 h 928500"/>
                  <a:gd name="connsiteX4" fmla="*/ 775948 w 775948"/>
                  <a:gd name="connsiteY4" fmla="*/ 268447 h 92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5948" h="928500">
                    <a:moveTo>
                      <a:pt x="457167" y="0"/>
                    </a:moveTo>
                    <a:cubicBezTo>
                      <a:pt x="248141" y="331365"/>
                      <a:pt x="39115" y="662730"/>
                      <a:pt x="4161" y="813732"/>
                    </a:cubicBezTo>
                    <a:cubicBezTo>
                      <a:pt x="-30793" y="964734"/>
                      <a:pt x="163552" y="932576"/>
                      <a:pt x="247442" y="906011"/>
                    </a:cubicBezTo>
                    <a:cubicBezTo>
                      <a:pt x="331332" y="879446"/>
                      <a:pt x="419417" y="760602"/>
                      <a:pt x="507501" y="654341"/>
                    </a:cubicBezTo>
                    <a:cubicBezTo>
                      <a:pt x="595585" y="548080"/>
                      <a:pt x="685766" y="408263"/>
                      <a:pt x="775948" y="268447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rgbClr val="0033CC"/>
                </a:solidFill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자유형 46">
                <a:extLst>
                  <a:ext uri="{FF2B5EF4-FFF2-40B4-BE49-F238E27FC236}">
                    <a16:creationId xmlns:a16="http://schemas.microsoft.com/office/drawing/2014/main" id="{38CC434F-1B3B-4180-A151-9913A6C693B9}"/>
                  </a:ext>
                </a:extLst>
              </p:cNvPr>
              <p:cNvSpPr/>
              <p:nvPr/>
            </p:nvSpPr>
            <p:spPr>
              <a:xfrm>
                <a:off x="1719743" y="3674378"/>
                <a:ext cx="130625" cy="427839"/>
              </a:xfrm>
              <a:custGeom>
                <a:avLst/>
                <a:gdLst>
                  <a:gd name="connsiteX0" fmla="*/ 92279 w 130625"/>
                  <a:gd name="connsiteY0" fmla="*/ 0 h 427839"/>
                  <a:gd name="connsiteX1" fmla="*/ 125835 w 130625"/>
                  <a:gd name="connsiteY1" fmla="*/ 285226 h 427839"/>
                  <a:gd name="connsiteX2" fmla="*/ 0 w 130625"/>
                  <a:gd name="connsiteY2" fmla="*/ 427839 h 42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625" h="427839">
                    <a:moveTo>
                      <a:pt x="92279" y="0"/>
                    </a:moveTo>
                    <a:cubicBezTo>
                      <a:pt x="116747" y="106960"/>
                      <a:pt x="141215" y="213920"/>
                      <a:pt x="125835" y="285226"/>
                    </a:cubicBezTo>
                    <a:cubicBezTo>
                      <a:pt x="110455" y="356532"/>
                      <a:pt x="55227" y="392185"/>
                      <a:pt x="0" y="427839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rgbClr val="0033CC"/>
                </a:solidFill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1" name="화살표: 오른쪽 420">
              <a:extLst>
                <a:ext uri="{FF2B5EF4-FFF2-40B4-BE49-F238E27FC236}">
                  <a16:creationId xmlns:a16="http://schemas.microsoft.com/office/drawing/2014/main" id="{D548197F-37AF-4244-88A5-94EFB5BF304F}"/>
                </a:ext>
              </a:extLst>
            </p:cNvPr>
            <p:cNvSpPr/>
            <p:nvPr/>
          </p:nvSpPr>
          <p:spPr>
            <a:xfrm>
              <a:off x="2313871" y="3848974"/>
              <a:ext cx="288032" cy="869737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0DA78532-8C3F-4E91-ABB1-8A9820E97A72}"/>
                </a:ext>
              </a:extLst>
            </p:cNvPr>
            <p:cNvSpPr/>
            <p:nvPr/>
          </p:nvSpPr>
          <p:spPr>
            <a:xfrm>
              <a:off x="2673911" y="2852936"/>
              <a:ext cx="1722833" cy="8697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23" name="직사각형 422">
              <a:extLst>
                <a:ext uri="{FF2B5EF4-FFF2-40B4-BE49-F238E27FC236}">
                  <a16:creationId xmlns:a16="http://schemas.microsoft.com/office/drawing/2014/main" id="{4472B121-4719-489B-9341-769527B85EBD}"/>
                </a:ext>
              </a:extLst>
            </p:cNvPr>
            <p:cNvSpPr/>
            <p:nvPr/>
          </p:nvSpPr>
          <p:spPr>
            <a:xfrm>
              <a:off x="2673911" y="3848974"/>
              <a:ext cx="1722833" cy="8697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C3A1925A-A61A-4521-9304-34F26098675A}"/>
                </a:ext>
              </a:extLst>
            </p:cNvPr>
            <p:cNvSpPr/>
            <p:nvPr/>
          </p:nvSpPr>
          <p:spPr>
            <a:xfrm>
              <a:off x="2673911" y="4867072"/>
              <a:ext cx="1722833" cy="8697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5E446D30-71E0-47C8-A435-5C0273C65CB3}"/>
                </a:ext>
              </a:extLst>
            </p:cNvPr>
            <p:cNvSpPr/>
            <p:nvPr/>
          </p:nvSpPr>
          <p:spPr>
            <a:xfrm>
              <a:off x="2889935" y="3284984"/>
              <a:ext cx="106683" cy="1066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137C0C0C-D21F-484B-A8B0-F7879BE5C57F}"/>
                </a:ext>
              </a:extLst>
            </p:cNvPr>
            <p:cNvSpPr txBox="1"/>
            <p:nvPr/>
          </p:nvSpPr>
          <p:spPr>
            <a:xfrm>
              <a:off x="2694095" y="3012921"/>
              <a:ext cx="131255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새로운 </a:t>
              </a:r>
              <a:r>
                <a:rPr lang="en-US" altLang="ko-KR" sz="7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ID 1 </a:t>
              </a:r>
              <a:r>
                <a:rPr lang="ko-KR" altLang="en-US" sz="7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부여</a:t>
              </a:r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0CAEC5FC-B11B-4D1C-9B17-30DBB338D5B1}"/>
                </a:ext>
              </a:extLst>
            </p:cNvPr>
            <p:cNvSpPr/>
            <p:nvPr/>
          </p:nvSpPr>
          <p:spPr>
            <a:xfrm>
              <a:off x="2889935" y="4266810"/>
              <a:ext cx="106683" cy="1066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F25C77E6-1358-41C3-9E00-DCAD0AB09846}"/>
                </a:ext>
              </a:extLst>
            </p:cNvPr>
            <p:cNvSpPr/>
            <p:nvPr/>
          </p:nvSpPr>
          <p:spPr>
            <a:xfrm>
              <a:off x="3240467" y="4271422"/>
              <a:ext cx="106683" cy="1066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8F79BAC7-B31E-4CAB-A091-CB077C351F66}"/>
                </a:ext>
              </a:extLst>
            </p:cNvPr>
            <p:cNvSpPr txBox="1"/>
            <p:nvPr/>
          </p:nvSpPr>
          <p:spPr>
            <a:xfrm>
              <a:off x="2719262" y="4356715"/>
              <a:ext cx="8539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Distance(1,2)</a:t>
              </a:r>
              <a:endParaRPr lang="ko-KR" altLang="en-US" sz="7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cxnSp>
          <p:nvCxnSpPr>
            <p:cNvPr id="430" name="직선 화살표 연결선 429">
              <a:extLst>
                <a:ext uri="{FF2B5EF4-FFF2-40B4-BE49-F238E27FC236}">
                  <a16:creationId xmlns:a16="http://schemas.microsoft.com/office/drawing/2014/main" id="{FC278EB5-D74B-4FA2-9D3B-E24273B923F8}"/>
                </a:ext>
              </a:extLst>
            </p:cNvPr>
            <p:cNvCxnSpPr>
              <a:cxnSpLocks/>
              <a:stCxn id="427" idx="6"/>
              <a:endCxn id="428" idx="2"/>
            </p:cNvCxnSpPr>
            <p:nvPr/>
          </p:nvCxnSpPr>
          <p:spPr>
            <a:xfrm>
              <a:off x="2996618" y="4320152"/>
              <a:ext cx="243849" cy="461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51F63578-838D-4ED7-83C8-0B7148E39AD1}"/>
                </a:ext>
              </a:extLst>
            </p:cNvPr>
            <p:cNvSpPr txBox="1"/>
            <p:nvPr/>
          </p:nvSpPr>
          <p:spPr>
            <a:xfrm>
              <a:off x="2673911" y="3899408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Distance(1,2) &lt; Tracking distance </a:t>
              </a:r>
              <a:r>
                <a:rPr lang="ko-KR" altLang="en-US" sz="7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이면 같은 </a:t>
              </a:r>
              <a:r>
                <a:rPr lang="en-US" altLang="ko-KR" sz="7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ID 1</a:t>
              </a:r>
              <a:r>
                <a:rPr lang="ko-KR" altLang="en-US" sz="7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을 부여</a:t>
              </a:r>
            </a:p>
          </p:txBody>
        </p:sp>
        <p:sp>
          <p:nvSpPr>
            <p:cNvPr id="432" name="타원 431">
              <a:extLst>
                <a:ext uri="{FF2B5EF4-FFF2-40B4-BE49-F238E27FC236}">
                  <a16:creationId xmlns:a16="http://schemas.microsoft.com/office/drawing/2014/main" id="{EAEDEE91-6CEF-4812-A200-F9F3C55F059E}"/>
                </a:ext>
              </a:extLst>
            </p:cNvPr>
            <p:cNvSpPr/>
            <p:nvPr/>
          </p:nvSpPr>
          <p:spPr>
            <a:xfrm>
              <a:off x="2889935" y="5265426"/>
              <a:ext cx="106683" cy="1066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3" name="타원 432">
              <a:extLst>
                <a:ext uri="{FF2B5EF4-FFF2-40B4-BE49-F238E27FC236}">
                  <a16:creationId xmlns:a16="http://schemas.microsoft.com/office/drawing/2014/main" id="{26F3C254-16B9-436B-AF03-BC470A9AE170}"/>
                </a:ext>
              </a:extLst>
            </p:cNvPr>
            <p:cNvSpPr/>
            <p:nvPr/>
          </p:nvSpPr>
          <p:spPr>
            <a:xfrm>
              <a:off x="3240467" y="5270038"/>
              <a:ext cx="106683" cy="1066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4" name="타원 433">
              <a:extLst>
                <a:ext uri="{FF2B5EF4-FFF2-40B4-BE49-F238E27FC236}">
                  <a16:creationId xmlns:a16="http://schemas.microsoft.com/office/drawing/2014/main" id="{B0A55F42-8BA9-4B21-A861-91F50E7C9866}"/>
                </a:ext>
              </a:extLst>
            </p:cNvPr>
            <p:cNvSpPr/>
            <p:nvPr/>
          </p:nvSpPr>
          <p:spPr>
            <a:xfrm>
              <a:off x="3575340" y="5267652"/>
              <a:ext cx="106683" cy="1066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5D961255-77D8-4454-8B8C-5511A67F4C0A}"/>
                </a:ext>
              </a:extLst>
            </p:cNvPr>
            <p:cNvSpPr txBox="1"/>
            <p:nvPr/>
          </p:nvSpPr>
          <p:spPr>
            <a:xfrm>
              <a:off x="3047123" y="5351185"/>
              <a:ext cx="8539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Distance(2,3)</a:t>
              </a:r>
              <a:endParaRPr lang="ko-KR" altLang="en-US" sz="7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cxnSp>
          <p:nvCxnSpPr>
            <p:cNvPr id="436" name="직선 화살표 연결선 435">
              <a:extLst>
                <a:ext uri="{FF2B5EF4-FFF2-40B4-BE49-F238E27FC236}">
                  <a16:creationId xmlns:a16="http://schemas.microsoft.com/office/drawing/2014/main" id="{E0F67BD3-B4C7-449A-BB9E-1E99129F55C8}"/>
                </a:ext>
              </a:extLst>
            </p:cNvPr>
            <p:cNvCxnSpPr>
              <a:cxnSpLocks/>
            </p:cNvCxnSpPr>
            <p:nvPr/>
          </p:nvCxnSpPr>
          <p:spPr>
            <a:xfrm>
              <a:off x="3324479" y="5314622"/>
              <a:ext cx="243849" cy="461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586F95F2-DA1C-4BE8-842E-5EC8D2705A18}"/>
                </a:ext>
              </a:extLst>
            </p:cNvPr>
            <p:cNvSpPr txBox="1"/>
            <p:nvPr/>
          </p:nvSpPr>
          <p:spPr>
            <a:xfrm>
              <a:off x="2635227" y="4932664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Distance(2,3) &lt; Tracking distance </a:t>
              </a:r>
              <a:r>
                <a:rPr lang="ko-KR" altLang="en-US" sz="7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이면 같은 </a:t>
              </a:r>
              <a:r>
                <a:rPr lang="en-US" altLang="ko-KR" sz="7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ID 1</a:t>
              </a:r>
              <a:r>
                <a:rPr lang="ko-KR" altLang="en-US" sz="7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을 부여</a:t>
              </a:r>
            </a:p>
          </p:txBody>
        </p:sp>
        <p:sp>
          <p:nvSpPr>
            <p:cNvPr id="438" name="평행 사변형 437">
              <a:extLst>
                <a:ext uri="{FF2B5EF4-FFF2-40B4-BE49-F238E27FC236}">
                  <a16:creationId xmlns:a16="http://schemas.microsoft.com/office/drawing/2014/main" id="{9F807754-73CB-4B5A-A8FF-AECA85900A91}"/>
                </a:ext>
              </a:extLst>
            </p:cNvPr>
            <p:cNvSpPr/>
            <p:nvPr/>
          </p:nvSpPr>
          <p:spPr>
            <a:xfrm>
              <a:off x="5065727" y="4208030"/>
              <a:ext cx="1615451" cy="289758"/>
            </a:xfrm>
            <a:prstGeom prst="parallelogram">
              <a:avLst>
                <a:gd name="adj" fmla="val 7516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9" name="평행 사변형 438">
              <a:extLst>
                <a:ext uri="{FF2B5EF4-FFF2-40B4-BE49-F238E27FC236}">
                  <a16:creationId xmlns:a16="http://schemas.microsoft.com/office/drawing/2014/main" id="{3C690C6F-3E2E-4991-B5B6-BFE628BEAE76}"/>
                </a:ext>
              </a:extLst>
            </p:cNvPr>
            <p:cNvSpPr/>
            <p:nvPr/>
          </p:nvSpPr>
          <p:spPr>
            <a:xfrm>
              <a:off x="5065727" y="5177754"/>
              <a:ext cx="1615451" cy="289758"/>
            </a:xfrm>
            <a:prstGeom prst="parallelogram">
              <a:avLst>
                <a:gd name="adj" fmla="val 7516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40" name="평행 사변형 439">
              <a:extLst>
                <a:ext uri="{FF2B5EF4-FFF2-40B4-BE49-F238E27FC236}">
                  <a16:creationId xmlns:a16="http://schemas.microsoft.com/office/drawing/2014/main" id="{5895F447-88FB-408D-87BC-35A72AB00DF1}"/>
                </a:ext>
              </a:extLst>
            </p:cNvPr>
            <p:cNvSpPr/>
            <p:nvPr/>
          </p:nvSpPr>
          <p:spPr>
            <a:xfrm>
              <a:off x="5065727" y="3230979"/>
              <a:ext cx="1615451" cy="289758"/>
            </a:xfrm>
            <a:prstGeom prst="parallelogram">
              <a:avLst>
                <a:gd name="adj" fmla="val 7516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441" name="그룹 440">
              <a:extLst>
                <a:ext uri="{FF2B5EF4-FFF2-40B4-BE49-F238E27FC236}">
                  <a16:creationId xmlns:a16="http://schemas.microsoft.com/office/drawing/2014/main" id="{1B9F275F-2C69-4FCD-9953-3AE9C5DD7E5A}"/>
                </a:ext>
              </a:extLst>
            </p:cNvPr>
            <p:cNvGrpSpPr/>
            <p:nvPr/>
          </p:nvGrpSpPr>
          <p:grpSpPr>
            <a:xfrm>
              <a:off x="5281751" y="3001297"/>
              <a:ext cx="288032" cy="363524"/>
              <a:chOff x="1656859" y="3179428"/>
              <a:chExt cx="775948" cy="928500"/>
            </a:xfrm>
          </p:grpSpPr>
          <p:sp>
            <p:nvSpPr>
              <p:cNvPr id="490" name="자유형 45">
                <a:extLst>
                  <a:ext uri="{FF2B5EF4-FFF2-40B4-BE49-F238E27FC236}">
                    <a16:creationId xmlns:a16="http://schemas.microsoft.com/office/drawing/2014/main" id="{C0F099CD-C3DB-426E-97C5-059C5D2D71EB}"/>
                  </a:ext>
                </a:extLst>
              </p:cNvPr>
              <p:cNvSpPr/>
              <p:nvPr/>
            </p:nvSpPr>
            <p:spPr>
              <a:xfrm>
                <a:off x="1656859" y="3179428"/>
                <a:ext cx="775948" cy="928500"/>
              </a:xfrm>
              <a:custGeom>
                <a:avLst/>
                <a:gdLst>
                  <a:gd name="connsiteX0" fmla="*/ 457167 w 775948"/>
                  <a:gd name="connsiteY0" fmla="*/ 0 h 928500"/>
                  <a:gd name="connsiteX1" fmla="*/ 4161 w 775948"/>
                  <a:gd name="connsiteY1" fmla="*/ 813732 h 928500"/>
                  <a:gd name="connsiteX2" fmla="*/ 247442 w 775948"/>
                  <a:gd name="connsiteY2" fmla="*/ 906011 h 928500"/>
                  <a:gd name="connsiteX3" fmla="*/ 507501 w 775948"/>
                  <a:gd name="connsiteY3" fmla="*/ 654341 h 928500"/>
                  <a:gd name="connsiteX4" fmla="*/ 775948 w 775948"/>
                  <a:gd name="connsiteY4" fmla="*/ 268447 h 92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5948" h="928500">
                    <a:moveTo>
                      <a:pt x="457167" y="0"/>
                    </a:moveTo>
                    <a:cubicBezTo>
                      <a:pt x="248141" y="331365"/>
                      <a:pt x="39115" y="662730"/>
                      <a:pt x="4161" y="813732"/>
                    </a:cubicBezTo>
                    <a:cubicBezTo>
                      <a:pt x="-30793" y="964734"/>
                      <a:pt x="163552" y="932576"/>
                      <a:pt x="247442" y="906011"/>
                    </a:cubicBezTo>
                    <a:cubicBezTo>
                      <a:pt x="331332" y="879446"/>
                      <a:pt x="419417" y="760602"/>
                      <a:pt x="507501" y="654341"/>
                    </a:cubicBezTo>
                    <a:cubicBezTo>
                      <a:pt x="595585" y="548080"/>
                      <a:pt x="685766" y="408263"/>
                      <a:pt x="775948" y="268447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rgbClr val="0033CC"/>
                </a:solidFill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자유형 46">
                <a:extLst>
                  <a:ext uri="{FF2B5EF4-FFF2-40B4-BE49-F238E27FC236}">
                    <a16:creationId xmlns:a16="http://schemas.microsoft.com/office/drawing/2014/main" id="{E0CBF58B-4FFB-4685-9640-8B640ADA3E9E}"/>
                  </a:ext>
                </a:extLst>
              </p:cNvPr>
              <p:cNvSpPr/>
              <p:nvPr/>
            </p:nvSpPr>
            <p:spPr>
              <a:xfrm>
                <a:off x="1719743" y="3674378"/>
                <a:ext cx="130625" cy="427839"/>
              </a:xfrm>
              <a:custGeom>
                <a:avLst/>
                <a:gdLst>
                  <a:gd name="connsiteX0" fmla="*/ 92279 w 130625"/>
                  <a:gd name="connsiteY0" fmla="*/ 0 h 427839"/>
                  <a:gd name="connsiteX1" fmla="*/ 125835 w 130625"/>
                  <a:gd name="connsiteY1" fmla="*/ 285226 h 427839"/>
                  <a:gd name="connsiteX2" fmla="*/ 0 w 130625"/>
                  <a:gd name="connsiteY2" fmla="*/ 427839 h 42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625" h="427839">
                    <a:moveTo>
                      <a:pt x="92279" y="0"/>
                    </a:moveTo>
                    <a:cubicBezTo>
                      <a:pt x="116747" y="106960"/>
                      <a:pt x="141215" y="213920"/>
                      <a:pt x="125835" y="285226"/>
                    </a:cubicBezTo>
                    <a:cubicBezTo>
                      <a:pt x="110455" y="356532"/>
                      <a:pt x="55227" y="392185"/>
                      <a:pt x="0" y="427839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rgbClr val="0033CC"/>
                </a:solidFill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A8137E8B-8939-4B68-B16C-C5FEBD5571D9}"/>
                </a:ext>
              </a:extLst>
            </p:cNvPr>
            <p:cNvSpPr txBox="1"/>
            <p:nvPr/>
          </p:nvSpPr>
          <p:spPr>
            <a:xfrm>
              <a:off x="4289191" y="3331477"/>
              <a:ext cx="8539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1st</a:t>
              </a:r>
              <a:r>
                <a:rPr lang="ko-KR" altLang="en-US" sz="7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en-US" altLang="ko-KR" sz="7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frame</a:t>
              </a:r>
              <a:endParaRPr lang="ko-KR" altLang="en-US" sz="7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4CBEE979-C705-4171-9551-957756493E37}"/>
                </a:ext>
              </a:extLst>
            </p:cNvPr>
            <p:cNvSpPr txBox="1"/>
            <p:nvPr/>
          </p:nvSpPr>
          <p:spPr>
            <a:xfrm>
              <a:off x="4289191" y="4208030"/>
              <a:ext cx="8539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2nd</a:t>
              </a:r>
              <a:r>
                <a:rPr lang="ko-KR" altLang="en-US" sz="7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en-US" altLang="ko-KR" sz="7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frame</a:t>
              </a:r>
              <a:endParaRPr lang="ko-KR" altLang="en-US" sz="7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BEE00E4C-4C3F-416B-A6CA-574B7E1185AC}"/>
                </a:ext>
              </a:extLst>
            </p:cNvPr>
            <p:cNvSpPr txBox="1"/>
            <p:nvPr/>
          </p:nvSpPr>
          <p:spPr>
            <a:xfrm>
              <a:off x="4289191" y="5084583"/>
              <a:ext cx="8539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3rd</a:t>
              </a:r>
              <a:r>
                <a:rPr lang="ko-KR" altLang="en-US" sz="7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en-US" altLang="ko-KR" sz="7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frame</a:t>
              </a:r>
              <a:endParaRPr lang="ko-KR" altLang="en-US" sz="7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grpSp>
          <p:nvGrpSpPr>
            <p:cNvPr id="445" name="그룹 444">
              <a:extLst>
                <a:ext uri="{FF2B5EF4-FFF2-40B4-BE49-F238E27FC236}">
                  <a16:creationId xmlns:a16="http://schemas.microsoft.com/office/drawing/2014/main" id="{6717F402-14CF-4BEC-B6CC-4B3BE8D3C358}"/>
                </a:ext>
              </a:extLst>
            </p:cNvPr>
            <p:cNvGrpSpPr/>
            <p:nvPr/>
          </p:nvGrpSpPr>
          <p:grpSpPr>
            <a:xfrm>
              <a:off x="5569783" y="3997335"/>
              <a:ext cx="288032" cy="363524"/>
              <a:chOff x="1656859" y="3179428"/>
              <a:chExt cx="775948" cy="928500"/>
            </a:xfrm>
          </p:grpSpPr>
          <p:sp>
            <p:nvSpPr>
              <p:cNvPr id="488" name="자유형 45">
                <a:extLst>
                  <a:ext uri="{FF2B5EF4-FFF2-40B4-BE49-F238E27FC236}">
                    <a16:creationId xmlns:a16="http://schemas.microsoft.com/office/drawing/2014/main" id="{55241FD5-601A-4527-B772-DA40CCADFBCD}"/>
                  </a:ext>
                </a:extLst>
              </p:cNvPr>
              <p:cNvSpPr/>
              <p:nvPr/>
            </p:nvSpPr>
            <p:spPr>
              <a:xfrm>
                <a:off x="1656859" y="3179428"/>
                <a:ext cx="775948" cy="928500"/>
              </a:xfrm>
              <a:custGeom>
                <a:avLst/>
                <a:gdLst>
                  <a:gd name="connsiteX0" fmla="*/ 457167 w 775948"/>
                  <a:gd name="connsiteY0" fmla="*/ 0 h 928500"/>
                  <a:gd name="connsiteX1" fmla="*/ 4161 w 775948"/>
                  <a:gd name="connsiteY1" fmla="*/ 813732 h 928500"/>
                  <a:gd name="connsiteX2" fmla="*/ 247442 w 775948"/>
                  <a:gd name="connsiteY2" fmla="*/ 906011 h 928500"/>
                  <a:gd name="connsiteX3" fmla="*/ 507501 w 775948"/>
                  <a:gd name="connsiteY3" fmla="*/ 654341 h 928500"/>
                  <a:gd name="connsiteX4" fmla="*/ 775948 w 775948"/>
                  <a:gd name="connsiteY4" fmla="*/ 268447 h 92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5948" h="928500">
                    <a:moveTo>
                      <a:pt x="457167" y="0"/>
                    </a:moveTo>
                    <a:cubicBezTo>
                      <a:pt x="248141" y="331365"/>
                      <a:pt x="39115" y="662730"/>
                      <a:pt x="4161" y="813732"/>
                    </a:cubicBezTo>
                    <a:cubicBezTo>
                      <a:pt x="-30793" y="964734"/>
                      <a:pt x="163552" y="932576"/>
                      <a:pt x="247442" y="906011"/>
                    </a:cubicBezTo>
                    <a:cubicBezTo>
                      <a:pt x="331332" y="879446"/>
                      <a:pt x="419417" y="760602"/>
                      <a:pt x="507501" y="654341"/>
                    </a:cubicBezTo>
                    <a:cubicBezTo>
                      <a:pt x="595585" y="548080"/>
                      <a:pt x="685766" y="408263"/>
                      <a:pt x="775948" y="268447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rgbClr val="0033CC"/>
                </a:solidFill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9" name="자유형 46">
                <a:extLst>
                  <a:ext uri="{FF2B5EF4-FFF2-40B4-BE49-F238E27FC236}">
                    <a16:creationId xmlns:a16="http://schemas.microsoft.com/office/drawing/2014/main" id="{D77DF95A-04C1-46D0-8CE2-6EB5AD42561B}"/>
                  </a:ext>
                </a:extLst>
              </p:cNvPr>
              <p:cNvSpPr/>
              <p:nvPr/>
            </p:nvSpPr>
            <p:spPr>
              <a:xfrm>
                <a:off x="1719743" y="3674378"/>
                <a:ext cx="130625" cy="427839"/>
              </a:xfrm>
              <a:custGeom>
                <a:avLst/>
                <a:gdLst>
                  <a:gd name="connsiteX0" fmla="*/ 92279 w 130625"/>
                  <a:gd name="connsiteY0" fmla="*/ 0 h 427839"/>
                  <a:gd name="connsiteX1" fmla="*/ 125835 w 130625"/>
                  <a:gd name="connsiteY1" fmla="*/ 285226 h 427839"/>
                  <a:gd name="connsiteX2" fmla="*/ 0 w 130625"/>
                  <a:gd name="connsiteY2" fmla="*/ 427839 h 42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625" h="427839">
                    <a:moveTo>
                      <a:pt x="92279" y="0"/>
                    </a:moveTo>
                    <a:cubicBezTo>
                      <a:pt x="116747" y="106960"/>
                      <a:pt x="141215" y="213920"/>
                      <a:pt x="125835" y="285226"/>
                    </a:cubicBezTo>
                    <a:cubicBezTo>
                      <a:pt x="110455" y="356532"/>
                      <a:pt x="55227" y="392185"/>
                      <a:pt x="0" y="427839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rgbClr val="0033CC"/>
                </a:solidFill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46" name="직선 연결선 445">
              <a:extLst>
                <a:ext uri="{FF2B5EF4-FFF2-40B4-BE49-F238E27FC236}">
                  <a16:creationId xmlns:a16="http://schemas.microsoft.com/office/drawing/2014/main" id="{F3E54CE7-F847-4E2A-9A83-6A658EAEDDA0}"/>
                </a:ext>
              </a:extLst>
            </p:cNvPr>
            <p:cNvCxnSpPr/>
            <p:nvPr/>
          </p:nvCxnSpPr>
          <p:spPr>
            <a:xfrm>
              <a:off x="4456107" y="2636912"/>
              <a:ext cx="0" cy="4104456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7" name="그룹 446">
              <a:extLst>
                <a:ext uri="{FF2B5EF4-FFF2-40B4-BE49-F238E27FC236}">
                  <a16:creationId xmlns:a16="http://schemas.microsoft.com/office/drawing/2014/main" id="{64B66229-A0DD-4F77-BEEC-BCDD7F8FDC16}"/>
                </a:ext>
              </a:extLst>
            </p:cNvPr>
            <p:cNvGrpSpPr/>
            <p:nvPr/>
          </p:nvGrpSpPr>
          <p:grpSpPr>
            <a:xfrm rot="1101441">
              <a:off x="5707446" y="2828268"/>
              <a:ext cx="288032" cy="363524"/>
              <a:chOff x="1656859" y="3179428"/>
              <a:chExt cx="775948" cy="928500"/>
            </a:xfrm>
          </p:grpSpPr>
          <p:sp>
            <p:nvSpPr>
              <p:cNvPr id="486" name="자유형 45">
                <a:extLst>
                  <a:ext uri="{FF2B5EF4-FFF2-40B4-BE49-F238E27FC236}">
                    <a16:creationId xmlns:a16="http://schemas.microsoft.com/office/drawing/2014/main" id="{0077B656-31DD-4421-AD52-67240EDAC39F}"/>
                  </a:ext>
                </a:extLst>
              </p:cNvPr>
              <p:cNvSpPr/>
              <p:nvPr/>
            </p:nvSpPr>
            <p:spPr>
              <a:xfrm>
                <a:off x="1656859" y="3179428"/>
                <a:ext cx="775948" cy="928500"/>
              </a:xfrm>
              <a:custGeom>
                <a:avLst/>
                <a:gdLst>
                  <a:gd name="connsiteX0" fmla="*/ 457167 w 775948"/>
                  <a:gd name="connsiteY0" fmla="*/ 0 h 928500"/>
                  <a:gd name="connsiteX1" fmla="*/ 4161 w 775948"/>
                  <a:gd name="connsiteY1" fmla="*/ 813732 h 928500"/>
                  <a:gd name="connsiteX2" fmla="*/ 247442 w 775948"/>
                  <a:gd name="connsiteY2" fmla="*/ 906011 h 928500"/>
                  <a:gd name="connsiteX3" fmla="*/ 507501 w 775948"/>
                  <a:gd name="connsiteY3" fmla="*/ 654341 h 928500"/>
                  <a:gd name="connsiteX4" fmla="*/ 775948 w 775948"/>
                  <a:gd name="connsiteY4" fmla="*/ 268447 h 92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5948" h="928500">
                    <a:moveTo>
                      <a:pt x="457167" y="0"/>
                    </a:moveTo>
                    <a:cubicBezTo>
                      <a:pt x="248141" y="331365"/>
                      <a:pt x="39115" y="662730"/>
                      <a:pt x="4161" y="813732"/>
                    </a:cubicBezTo>
                    <a:cubicBezTo>
                      <a:pt x="-30793" y="964734"/>
                      <a:pt x="163552" y="932576"/>
                      <a:pt x="247442" y="906011"/>
                    </a:cubicBezTo>
                    <a:cubicBezTo>
                      <a:pt x="331332" y="879446"/>
                      <a:pt x="419417" y="760602"/>
                      <a:pt x="507501" y="654341"/>
                    </a:cubicBezTo>
                    <a:cubicBezTo>
                      <a:pt x="595585" y="548080"/>
                      <a:pt x="685766" y="408263"/>
                      <a:pt x="775948" y="268447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rgbClr val="0033CC"/>
                </a:solidFill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자유형 46">
                <a:extLst>
                  <a:ext uri="{FF2B5EF4-FFF2-40B4-BE49-F238E27FC236}">
                    <a16:creationId xmlns:a16="http://schemas.microsoft.com/office/drawing/2014/main" id="{690529CC-CB78-477B-96EE-B2FF287D5BEA}"/>
                  </a:ext>
                </a:extLst>
              </p:cNvPr>
              <p:cNvSpPr/>
              <p:nvPr/>
            </p:nvSpPr>
            <p:spPr>
              <a:xfrm>
                <a:off x="1719743" y="3674378"/>
                <a:ext cx="130625" cy="427839"/>
              </a:xfrm>
              <a:custGeom>
                <a:avLst/>
                <a:gdLst>
                  <a:gd name="connsiteX0" fmla="*/ 92279 w 130625"/>
                  <a:gd name="connsiteY0" fmla="*/ 0 h 427839"/>
                  <a:gd name="connsiteX1" fmla="*/ 125835 w 130625"/>
                  <a:gd name="connsiteY1" fmla="*/ 285226 h 427839"/>
                  <a:gd name="connsiteX2" fmla="*/ 0 w 130625"/>
                  <a:gd name="connsiteY2" fmla="*/ 427839 h 42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625" h="427839">
                    <a:moveTo>
                      <a:pt x="92279" y="0"/>
                    </a:moveTo>
                    <a:cubicBezTo>
                      <a:pt x="116747" y="106960"/>
                      <a:pt x="141215" y="213920"/>
                      <a:pt x="125835" y="285226"/>
                    </a:cubicBezTo>
                    <a:cubicBezTo>
                      <a:pt x="110455" y="356532"/>
                      <a:pt x="55227" y="392185"/>
                      <a:pt x="0" y="427839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rgbClr val="0033CC"/>
                </a:solidFill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8" name="그룹 447">
              <a:extLst>
                <a:ext uri="{FF2B5EF4-FFF2-40B4-BE49-F238E27FC236}">
                  <a16:creationId xmlns:a16="http://schemas.microsoft.com/office/drawing/2014/main" id="{53EAAE72-2E2A-4350-85B5-C1B92BB0EBD9}"/>
                </a:ext>
              </a:extLst>
            </p:cNvPr>
            <p:cNvGrpSpPr/>
            <p:nvPr/>
          </p:nvGrpSpPr>
          <p:grpSpPr>
            <a:xfrm rot="1101441">
              <a:off x="5323741" y="3805317"/>
              <a:ext cx="288032" cy="363524"/>
              <a:chOff x="1656859" y="3179428"/>
              <a:chExt cx="775948" cy="928500"/>
            </a:xfrm>
          </p:grpSpPr>
          <p:sp>
            <p:nvSpPr>
              <p:cNvPr id="484" name="자유형 45">
                <a:extLst>
                  <a:ext uri="{FF2B5EF4-FFF2-40B4-BE49-F238E27FC236}">
                    <a16:creationId xmlns:a16="http://schemas.microsoft.com/office/drawing/2014/main" id="{9A9BE255-7C54-4004-A566-3E40B46FB134}"/>
                  </a:ext>
                </a:extLst>
              </p:cNvPr>
              <p:cNvSpPr/>
              <p:nvPr/>
            </p:nvSpPr>
            <p:spPr>
              <a:xfrm>
                <a:off x="1656859" y="3179428"/>
                <a:ext cx="775948" cy="928500"/>
              </a:xfrm>
              <a:custGeom>
                <a:avLst/>
                <a:gdLst>
                  <a:gd name="connsiteX0" fmla="*/ 457167 w 775948"/>
                  <a:gd name="connsiteY0" fmla="*/ 0 h 928500"/>
                  <a:gd name="connsiteX1" fmla="*/ 4161 w 775948"/>
                  <a:gd name="connsiteY1" fmla="*/ 813732 h 928500"/>
                  <a:gd name="connsiteX2" fmla="*/ 247442 w 775948"/>
                  <a:gd name="connsiteY2" fmla="*/ 906011 h 928500"/>
                  <a:gd name="connsiteX3" fmla="*/ 507501 w 775948"/>
                  <a:gd name="connsiteY3" fmla="*/ 654341 h 928500"/>
                  <a:gd name="connsiteX4" fmla="*/ 775948 w 775948"/>
                  <a:gd name="connsiteY4" fmla="*/ 268447 h 92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5948" h="928500">
                    <a:moveTo>
                      <a:pt x="457167" y="0"/>
                    </a:moveTo>
                    <a:cubicBezTo>
                      <a:pt x="248141" y="331365"/>
                      <a:pt x="39115" y="662730"/>
                      <a:pt x="4161" y="813732"/>
                    </a:cubicBezTo>
                    <a:cubicBezTo>
                      <a:pt x="-30793" y="964734"/>
                      <a:pt x="163552" y="932576"/>
                      <a:pt x="247442" y="906011"/>
                    </a:cubicBezTo>
                    <a:cubicBezTo>
                      <a:pt x="331332" y="879446"/>
                      <a:pt x="419417" y="760602"/>
                      <a:pt x="507501" y="654341"/>
                    </a:cubicBezTo>
                    <a:cubicBezTo>
                      <a:pt x="595585" y="548080"/>
                      <a:pt x="685766" y="408263"/>
                      <a:pt x="775948" y="268447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rgbClr val="0033CC"/>
                </a:solidFill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5" name="자유형 46">
                <a:extLst>
                  <a:ext uri="{FF2B5EF4-FFF2-40B4-BE49-F238E27FC236}">
                    <a16:creationId xmlns:a16="http://schemas.microsoft.com/office/drawing/2014/main" id="{421B162E-D532-4B1F-9953-024862384E3F}"/>
                  </a:ext>
                </a:extLst>
              </p:cNvPr>
              <p:cNvSpPr/>
              <p:nvPr/>
            </p:nvSpPr>
            <p:spPr>
              <a:xfrm>
                <a:off x="1719743" y="3674378"/>
                <a:ext cx="130625" cy="427839"/>
              </a:xfrm>
              <a:custGeom>
                <a:avLst/>
                <a:gdLst>
                  <a:gd name="connsiteX0" fmla="*/ 92279 w 130625"/>
                  <a:gd name="connsiteY0" fmla="*/ 0 h 427839"/>
                  <a:gd name="connsiteX1" fmla="*/ 125835 w 130625"/>
                  <a:gd name="connsiteY1" fmla="*/ 285226 h 427839"/>
                  <a:gd name="connsiteX2" fmla="*/ 0 w 130625"/>
                  <a:gd name="connsiteY2" fmla="*/ 427839 h 42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625" h="427839">
                    <a:moveTo>
                      <a:pt x="92279" y="0"/>
                    </a:moveTo>
                    <a:cubicBezTo>
                      <a:pt x="116747" y="106960"/>
                      <a:pt x="141215" y="213920"/>
                      <a:pt x="125835" y="285226"/>
                    </a:cubicBezTo>
                    <a:cubicBezTo>
                      <a:pt x="110455" y="356532"/>
                      <a:pt x="55227" y="392185"/>
                      <a:pt x="0" y="427839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rgbClr val="0033CC"/>
                </a:solidFill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9" name="그룹 448">
              <a:extLst>
                <a:ext uri="{FF2B5EF4-FFF2-40B4-BE49-F238E27FC236}">
                  <a16:creationId xmlns:a16="http://schemas.microsoft.com/office/drawing/2014/main" id="{3C3A1F2E-A2D0-48D0-9E02-EAF9050D73ED}"/>
                </a:ext>
              </a:extLst>
            </p:cNvPr>
            <p:cNvGrpSpPr/>
            <p:nvPr/>
          </p:nvGrpSpPr>
          <p:grpSpPr>
            <a:xfrm>
              <a:off x="5281751" y="4987661"/>
              <a:ext cx="288032" cy="363524"/>
              <a:chOff x="1656859" y="3179428"/>
              <a:chExt cx="775948" cy="928500"/>
            </a:xfrm>
          </p:grpSpPr>
          <p:sp>
            <p:nvSpPr>
              <p:cNvPr id="482" name="자유형 45">
                <a:extLst>
                  <a:ext uri="{FF2B5EF4-FFF2-40B4-BE49-F238E27FC236}">
                    <a16:creationId xmlns:a16="http://schemas.microsoft.com/office/drawing/2014/main" id="{99E443B7-8D8D-416D-AA5E-897C2DC9B528}"/>
                  </a:ext>
                </a:extLst>
              </p:cNvPr>
              <p:cNvSpPr/>
              <p:nvPr/>
            </p:nvSpPr>
            <p:spPr>
              <a:xfrm>
                <a:off x="1656859" y="3179428"/>
                <a:ext cx="775948" cy="928500"/>
              </a:xfrm>
              <a:custGeom>
                <a:avLst/>
                <a:gdLst>
                  <a:gd name="connsiteX0" fmla="*/ 457167 w 775948"/>
                  <a:gd name="connsiteY0" fmla="*/ 0 h 928500"/>
                  <a:gd name="connsiteX1" fmla="*/ 4161 w 775948"/>
                  <a:gd name="connsiteY1" fmla="*/ 813732 h 928500"/>
                  <a:gd name="connsiteX2" fmla="*/ 247442 w 775948"/>
                  <a:gd name="connsiteY2" fmla="*/ 906011 h 928500"/>
                  <a:gd name="connsiteX3" fmla="*/ 507501 w 775948"/>
                  <a:gd name="connsiteY3" fmla="*/ 654341 h 928500"/>
                  <a:gd name="connsiteX4" fmla="*/ 775948 w 775948"/>
                  <a:gd name="connsiteY4" fmla="*/ 268447 h 92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5948" h="928500">
                    <a:moveTo>
                      <a:pt x="457167" y="0"/>
                    </a:moveTo>
                    <a:cubicBezTo>
                      <a:pt x="248141" y="331365"/>
                      <a:pt x="39115" y="662730"/>
                      <a:pt x="4161" y="813732"/>
                    </a:cubicBezTo>
                    <a:cubicBezTo>
                      <a:pt x="-30793" y="964734"/>
                      <a:pt x="163552" y="932576"/>
                      <a:pt x="247442" y="906011"/>
                    </a:cubicBezTo>
                    <a:cubicBezTo>
                      <a:pt x="331332" y="879446"/>
                      <a:pt x="419417" y="760602"/>
                      <a:pt x="507501" y="654341"/>
                    </a:cubicBezTo>
                    <a:cubicBezTo>
                      <a:pt x="595585" y="548080"/>
                      <a:pt x="685766" y="408263"/>
                      <a:pt x="775948" y="268447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rgbClr val="0033CC"/>
                </a:solidFill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자유형 46">
                <a:extLst>
                  <a:ext uri="{FF2B5EF4-FFF2-40B4-BE49-F238E27FC236}">
                    <a16:creationId xmlns:a16="http://schemas.microsoft.com/office/drawing/2014/main" id="{4B71C390-B507-47F4-9365-D56932B39A8D}"/>
                  </a:ext>
                </a:extLst>
              </p:cNvPr>
              <p:cNvSpPr/>
              <p:nvPr/>
            </p:nvSpPr>
            <p:spPr>
              <a:xfrm>
                <a:off x="1719743" y="3674378"/>
                <a:ext cx="130625" cy="427839"/>
              </a:xfrm>
              <a:custGeom>
                <a:avLst/>
                <a:gdLst>
                  <a:gd name="connsiteX0" fmla="*/ 92279 w 130625"/>
                  <a:gd name="connsiteY0" fmla="*/ 0 h 427839"/>
                  <a:gd name="connsiteX1" fmla="*/ 125835 w 130625"/>
                  <a:gd name="connsiteY1" fmla="*/ 285226 h 427839"/>
                  <a:gd name="connsiteX2" fmla="*/ 0 w 130625"/>
                  <a:gd name="connsiteY2" fmla="*/ 427839 h 42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625" h="427839">
                    <a:moveTo>
                      <a:pt x="92279" y="0"/>
                    </a:moveTo>
                    <a:cubicBezTo>
                      <a:pt x="116747" y="106960"/>
                      <a:pt x="141215" y="213920"/>
                      <a:pt x="125835" y="285226"/>
                    </a:cubicBezTo>
                    <a:cubicBezTo>
                      <a:pt x="110455" y="356532"/>
                      <a:pt x="55227" y="392185"/>
                      <a:pt x="0" y="427839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rgbClr val="0033CC"/>
                </a:solidFill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0" name="그룹 449">
              <a:extLst>
                <a:ext uri="{FF2B5EF4-FFF2-40B4-BE49-F238E27FC236}">
                  <a16:creationId xmlns:a16="http://schemas.microsoft.com/office/drawing/2014/main" id="{520B27EA-70E7-4E40-9070-398B7815D52A}"/>
                </a:ext>
              </a:extLst>
            </p:cNvPr>
            <p:cNvGrpSpPr/>
            <p:nvPr/>
          </p:nvGrpSpPr>
          <p:grpSpPr>
            <a:xfrm rot="1101441">
              <a:off x="5707446" y="4814632"/>
              <a:ext cx="288032" cy="363524"/>
              <a:chOff x="1656859" y="3179428"/>
              <a:chExt cx="775948" cy="928500"/>
            </a:xfrm>
          </p:grpSpPr>
          <p:sp>
            <p:nvSpPr>
              <p:cNvPr id="480" name="자유형 45">
                <a:extLst>
                  <a:ext uri="{FF2B5EF4-FFF2-40B4-BE49-F238E27FC236}">
                    <a16:creationId xmlns:a16="http://schemas.microsoft.com/office/drawing/2014/main" id="{198A6EC4-8DA9-4EE6-B11D-0A7B4AA279C4}"/>
                  </a:ext>
                </a:extLst>
              </p:cNvPr>
              <p:cNvSpPr/>
              <p:nvPr/>
            </p:nvSpPr>
            <p:spPr>
              <a:xfrm>
                <a:off x="1656859" y="3179428"/>
                <a:ext cx="775948" cy="928500"/>
              </a:xfrm>
              <a:custGeom>
                <a:avLst/>
                <a:gdLst>
                  <a:gd name="connsiteX0" fmla="*/ 457167 w 775948"/>
                  <a:gd name="connsiteY0" fmla="*/ 0 h 928500"/>
                  <a:gd name="connsiteX1" fmla="*/ 4161 w 775948"/>
                  <a:gd name="connsiteY1" fmla="*/ 813732 h 928500"/>
                  <a:gd name="connsiteX2" fmla="*/ 247442 w 775948"/>
                  <a:gd name="connsiteY2" fmla="*/ 906011 h 928500"/>
                  <a:gd name="connsiteX3" fmla="*/ 507501 w 775948"/>
                  <a:gd name="connsiteY3" fmla="*/ 654341 h 928500"/>
                  <a:gd name="connsiteX4" fmla="*/ 775948 w 775948"/>
                  <a:gd name="connsiteY4" fmla="*/ 268447 h 92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5948" h="928500">
                    <a:moveTo>
                      <a:pt x="457167" y="0"/>
                    </a:moveTo>
                    <a:cubicBezTo>
                      <a:pt x="248141" y="331365"/>
                      <a:pt x="39115" y="662730"/>
                      <a:pt x="4161" y="813732"/>
                    </a:cubicBezTo>
                    <a:cubicBezTo>
                      <a:pt x="-30793" y="964734"/>
                      <a:pt x="163552" y="932576"/>
                      <a:pt x="247442" y="906011"/>
                    </a:cubicBezTo>
                    <a:cubicBezTo>
                      <a:pt x="331332" y="879446"/>
                      <a:pt x="419417" y="760602"/>
                      <a:pt x="507501" y="654341"/>
                    </a:cubicBezTo>
                    <a:cubicBezTo>
                      <a:pt x="595585" y="548080"/>
                      <a:pt x="685766" y="408263"/>
                      <a:pt x="775948" y="268447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rgbClr val="0033CC"/>
                </a:solidFill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자유형 46">
                <a:extLst>
                  <a:ext uri="{FF2B5EF4-FFF2-40B4-BE49-F238E27FC236}">
                    <a16:creationId xmlns:a16="http://schemas.microsoft.com/office/drawing/2014/main" id="{F2D28AD6-3133-4F55-8559-73E91A811CBE}"/>
                  </a:ext>
                </a:extLst>
              </p:cNvPr>
              <p:cNvSpPr/>
              <p:nvPr/>
            </p:nvSpPr>
            <p:spPr>
              <a:xfrm>
                <a:off x="1719743" y="3674378"/>
                <a:ext cx="130625" cy="427839"/>
              </a:xfrm>
              <a:custGeom>
                <a:avLst/>
                <a:gdLst>
                  <a:gd name="connsiteX0" fmla="*/ 92279 w 130625"/>
                  <a:gd name="connsiteY0" fmla="*/ 0 h 427839"/>
                  <a:gd name="connsiteX1" fmla="*/ 125835 w 130625"/>
                  <a:gd name="connsiteY1" fmla="*/ 285226 h 427839"/>
                  <a:gd name="connsiteX2" fmla="*/ 0 w 130625"/>
                  <a:gd name="connsiteY2" fmla="*/ 427839 h 42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625" h="427839">
                    <a:moveTo>
                      <a:pt x="92279" y="0"/>
                    </a:moveTo>
                    <a:cubicBezTo>
                      <a:pt x="116747" y="106960"/>
                      <a:pt x="141215" y="213920"/>
                      <a:pt x="125835" y="285226"/>
                    </a:cubicBezTo>
                    <a:cubicBezTo>
                      <a:pt x="110455" y="356532"/>
                      <a:pt x="55227" y="392185"/>
                      <a:pt x="0" y="427839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rgbClr val="0033CC"/>
                </a:solidFill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1" name="화살표: 오른쪽 450">
              <a:extLst>
                <a:ext uri="{FF2B5EF4-FFF2-40B4-BE49-F238E27FC236}">
                  <a16:creationId xmlns:a16="http://schemas.microsoft.com/office/drawing/2014/main" id="{EA9D4D5B-3BF6-40FF-B5E0-202E08ED0699}"/>
                </a:ext>
              </a:extLst>
            </p:cNvPr>
            <p:cNvSpPr/>
            <p:nvPr/>
          </p:nvSpPr>
          <p:spPr>
            <a:xfrm>
              <a:off x="6767299" y="3848974"/>
              <a:ext cx="288032" cy="869737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52" name="직사각형 451">
              <a:extLst>
                <a:ext uri="{FF2B5EF4-FFF2-40B4-BE49-F238E27FC236}">
                  <a16:creationId xmlns:a16="http://schemas.microsoft.com/office/drawing/2014/main" id="{72EF7539-65F1-4688-884F-FFDED9EF0671}"/>
                </a:ext>
              </a:extLst>
            </p:cNvPr>
            <p:cNvSpPr/>
            <p:nvPr/>
          </p:nvSpPr>
          <p:spPr>
            <a:xfrm>
              <a:off x="7127339" y="2852936"/>
              <a:ext cx="1722833" cy="8697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53" name="직사각형 452">
              <a:extLst>
                <a:ext uri="{FF2B5EF4-FFF2-40B4-BE49-F238E27FC236}">
                  <a16:creationId xmlns:a16="http://schemas.microsoft.com/office/drawing/2014/main" id="{F7DF586F-77E7-4BE4-B73F-2B3698451B84}"/>
                </a:ext>
              </a:extLst>
            </p:cNvPr>
            <p:cNvSpPr/>
            <p:nvPr/>
          </p:nvSpPr>
          <p:spPr>
            <a:xfrm>
              <a:off x="7127339" y="3848974"/>
              <a:ext cx="1722833" cy="8697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54" name="직사각형 453">
              <a:extLst>
                <a:ext uri="{FF2B5EF4-FFF2-40B4-BE49-F238E27FC236}">
                  <a16:creationId xmlns:a16="http://schemas.microsoft.com/office/drawing/2014/main" id="{2FACB30F-18B7-4CAA-AA0D-55EC3C8462AF}"/>
                </a:ext>
              </a:extLst>
            </p:cNvPr>
            <p:cNvSpPr/>
            <p:nvPr/>
          </p:nvSpPr>
          <p:spPr>
            <a:xfrm>
              <a:off x="7127339" y="4867072"/>
              <a:ext cx="1722833" cy="8697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8031A619-5BFE-4571-B763-E323E5E34CEA}"/>
                </a:ext>
              </a:extLst>
            </p:cNvPr>
            <p:cNvSpPr/>
            <p:nvPr/>
          </p:nvSpPr>
          <p:spPr>
            <a:xfrm>
              <a:off x="7343363" y="3284984"/>
              <a:ext cx="106683" cy="1066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DB48E3C6-A966-4CB1-A452-62157EF3DFA1}"/>
                </a:ext>
              </a:extLst>
            </p:cNvPr>
            <p:cNvSpPr txBox="1"/>
            <p:nvPr/>
          </p:nvSpPr>
          <p:spPr>
            <a:xfrm>
              <a:off x="7147523" y="3012921"/>
              <a:ext cx="131255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새로운 </a:t>
              </a:r>
              <a:r>
                <a:rPr lang="en-US" altLang="ko-KR" sz="7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ID 1 </a:t>
              </a:r>
              <a:r>
                <a:rPr lang="ko-KR" altLang="en-US" sz="7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부여</a:t>
              </a:r>
            </a:p>
          </p:txBody>
        </p:sp>
        <p:sp>
          <p:nvSpPr>
            <p:cNvPr id="457" name="타원 456">
              <a:extLst>
                <a:ext uri="{FF2B5EF4-FFF2-40B4-BE49-F238E27FC236}">
                  <a16:creationId xmlns:a16="http://schemas.microsoft.com/office/drawing/2014/main" id="{D66A8B83-80B8-4D30-8B96-7151E3240FDC}"/>
                </a:ext>
              </a:extLst>
            </p:cNvPr>
            <p:cNvSpPr/>
            <p:nvPr/>
          </p:nvSpPr>
          <p:spPr>
            <a:xfrm>
              <a:off x="7343363" y="4266810"/>
              <a:ext cx="106683" cy="1066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B6C04D2C-0503-4285-8A1A-5F231757741B}"/>
                </a:ext>
              </a:extLst>
            </p:cNvPr>
            <p:cNvSpPr/>
            <p:nvPr/>
          </p:nvSpPr>
          <p:spPr>
            <a:xfrm>
              <a:off x="7693895" y="4271422"/>
              <a:ext cx="106683" cy="1066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14A86B63-14CC-4C4F-B34E-20256829C19A}"/>
                </a:ext>
              </a:extLst>
            </p:cNvPr>
            <p:cNvSpPr txBox="1"/>
            <p:nvPr/>
          </p:nvSpPr>
          <p:spPr>
            <a:xfrm>
              <a:off x="7172690" y="4356715"/>
              <a:ext cx="8539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Distance(1,2)</a:t>
              </a:r>
              <a:endParaRPr lang="ko-KR" altLang="en-US" sz="7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cxnSp>
          <p:nvCxnSpPr>
            <p:cNvPr id="460" name="직선 화살표 연결선 459">
              <a:extLst>
                <a:ext uri="{FF2B5EF4-FFF2-40B4-BE49-F238E27FC236}">
                  <a16:creationId xmlns:a16="http://schemas.microsoft.com/office/drawing/2014/main" id="{624B94F6-3FF9-46F5-AEAA-FC180582521B}"/>
                </a:ext>
              </a:extLst>
            </p:cNvPr>
            <p:cNvCxnSpPr>
              <a:cxnSpLocks/>
              <a:stCxn id="457" idx="6"/>
              <a:endCxn id="458" idx="2"/>
            </p:cNvCxnSpPr>
            <p:nvPr/>
          </p:nvCxnSpPr>
          <p:spPr>
            <a:xfrm>
              <a:off x="7450046" y="4320152"/>
              <a:ext cx="243849" cy="461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AE1994BC-41F6-438F-A2A1-936B29F42674}"/>
                </a:ext>
              </a:extLst>
            </p:cNvPr>
            <p:cNvSpPr txBox="1"/>
            <p:nvPr/>
          </p:nvSpPr>
          <p:spPr>
            <a:xfrm>
              <a:off x="7127339" y="3899408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Distance(1,2) &lt; Tracking distance </a:t>
              </a:r>
              <a:r>
                <a:rPr lang="ko-KR" altLang="en-US" sz="7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이면 같은 </a:t>
              </a:r>
              <a:r>
                <a:rPr lang="en-US" altLang="ko-KR" sz="7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ID 1</a:t>
              </a:r>
              <a:r>
                <a:rPr lang="ko-KR" altLang="en-US" sz="7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을 부여</a:t>
              </a:r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C4437F81-1F3E-4AAB-9BD2-704459534D6E}"/>
                </a:ext>
              </a:extLst>
            </p:cNvPr>
            <p:cNvSpPr/>
            <p:nvPr/>
          </p:nvSpPr>
          <p:spPr>
            <a:xfrm>
              <a:off x="7343363" y="5265426"/>
              <a:ext cx="106683" cy="1066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3" name="타원 462">
              <a:extLst>
                <a:ext uri="{FF2B5EF4-FFF2-40B4-BE49-F238E27FC236}">
                  <a16:creationId xmlns:a16="http://schemas.microsoft.com/office/drawing/2014/main" id="{2A950C9D-1EEF-4E0E-99B1-D32A59A2EEEA}"/>
                </a:ext>
              </a:extLst>
            </p:cNvPr>
            <p:cNvSpPr/>
            <p:nvPr/>
          </p:nvSpPr>
          <p:spPr>
            <a:xfrm>
              <a:off x="7693895" y="5270038"/>
              <a:ext cx="106683" cy="1066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82C2EEC6-BA2D-4ED8-80E8-5CCFE677A3F5}"/>
                </a:ext>
              </a:extLst>
            </p:cNvPr>
            <p:cNvSpPr/>
            <p:nvPr/>
          </p:nvSpPr>
          <p:spPr>
            <a:xfrm>
              <a:off x="7379598" y="5317986"/>
              <a:ext cx="96985" cy="1066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2CCBE4D8-9650-4FC5-99E7-2C83F0FE52EF}"/>
                </a:ext>
              </a:extLst>
            </p:cNvPr>
            <p:cNvSpPr txBox="1"/>
            <p:nvPr/>
          </p:nvSpPr>
          <p:spPr>
            <a:xfrm>
              <a:off x="7259976" y="5383429"/>
              <a:ext cx="8539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Distance(2,3)</a:t>
              </a:r>
              <a:endParaRPr lang="ko-KR" altLang="en-US" sz="7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cxnSp>
          <p:nvCxnSpPr>
            <p:cNvPr id="466" name="직선 화살표 연결선 465">
              <a:extLst>
                <a:ext uri="{FF2B5EF4-FFF2-40B4-BE49-F238E27FC236}">
                  <a16:creationId xmlns:a16="http://schemas.microsoft.com/office/drawing/2014/main" id="{CEF6EC80-A7B2-484E-9E59-AE90092824B3}"/>
                </a:ext>
              </a:extLst>
            </p:cNvPr>
            <p:cNvCxnSpPr>
              <a:cxnSpLocks/>
              <a:stCxn id="463" idx="2"/>
            </p:cNvCxnSpPr>
            <p:nvPr/>
          </p:nvCxnSpPr>
          <p:spPr>
            <a:xfrm flipH="1">
              <a:off x="7466202" y="5323380"/>
              <a:ext cx="227693" cy="273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BDBB5B92-91BC-4F24-8869-9AB9FC2DD575}"/>
                </a:ext>
              </a:extLst>
            </p:cNvPr>
            <p:cNvSpPr txBox="1"/>
            <p:nvPr/>
          </p:nvSpPr>
          <p:spPr>
            <a:xfrm>
              <a:off x="7088655" y="4932664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Distance(2,3) &lt; Tracking distance </a:t>
              </a:r>
              <a:r>
                <a:rPr lang="ko-KR" altLang="en-US" sz="7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이면 같은 </a:t>
              </a:r>
              <a:r>
                <a:rPr lang="en-US" altLang="ko-KR" sz="7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ID 1</a:t>
              </a:r>
              <a:r>
                <a:rPr lang="ko-KR" altLang="en-US" sz="7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을 부여</a:t>
              </a: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5D9508BE-009C-4521-9107-C58B3BD077C6}"/>
                </a:ext>
              </a:extLst>
            </p:cNvPr>
            <p:cNvSpPr txBox="1"/>
            <p:nvPr/>
          </p:nvSpPr>
          <p:spPr>
            <a:xfrm>
              <a:off x="4405085" y="2492896"/>
              <a:ext cx="1446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Ex) Drum touch</a:t>
              </a:r>
              <a:endParaRPr lang="ko-KR" altLang="en-US" sz="1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469" name="직사각형 468">
              <a:extLst>
                <a:ext uri="{FF2B5EF4-FFF2-40B4-BE49-F238E27FC236}">
                  <a16:creationId xmlns:a16="http://schemas.microsoft.com/office/drawing/2014/main" id="{BC91ECA1-03DF-4338-A17D-2C7DD02081CD}"/>
                </a:ext>
              </a:extLst>
            </p:cNvPr>
            <p:cNvSpPr/>
            <p:nvPr/>
          </p:nvSpPr>
          <p:spPr>
            <a:xfrm>
              <a:off x="1596470" y="5861981"/>
              <a:ext cx="1722833" cy="8697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0" name="직사각형 469">
              <a:extLst>
                <a:ext uri="{FF2B5EF4-FFF2-40B4-BE49-F238E27FC236}">
                  <a16:creationId xmlns:a16="http://schemas.microsoft.com/office/drawing/2014/main" id="{7B8795D3-0AFA-4516-9D9A-6822B699C799}"/>
                </a:ext>
              </a:extLst>
            </p:cNvPr>
            <p:cNvSpPr/>
            <p:nvPr/>
          </p:nvSpPr>
          <p:spPr>
            <a:xfrm>
              <a:off x="5905882" y="5861981"/>
              <a:ext cx="1722833" cy="8697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471" name="직선 연결선 470">
              <a:extLst>
                <a:ext uri="{FF2B5EF4-FFF2-40B4-BE49-F238E27FC236}">
                  <a16:creationId xmlns:a16="http://schemas.microsoft.com/office/drawing/2014/main" id="{8D2631FA-08EC-4B07-881A-D1FF28D83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4086" y="6308521"/>
              <a:ext cx="548387" cy="1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" name="타원 471">
              <a:extLst>
                <a:ext uri="{FF2B5EF4-FFF2-40B4-BE49-F238E27FC236}">
                  <a16:creationId xmlns:a16="http://schemas.microsoft.com/office/drawing/2014/main" id="{95DAAF1A-E977-4C09-97EB-194D1891BBB4}"/>
                </a:ext>
              </a:extLst>
            </p:cNvPr>
            <p:cNvSpPr/>
            <p:nvPr/>
          </p:nvSpPr>
          <p:spPr>
            <a:xfrm>
              <a:off x="1819326" y="62792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3" name="타원 472">
              <a:extLst>
                <a:ext uri="{FF2B5EF4-FFF2-40B4-BE49-F238E27FC236}">
                  <a16:creationId xmlns:a16="http://schemas.microsoft.com/office/drawing/2014/main" id="{03F59113-854A-4301-AC05-5DE27F0BE263}"/>
                </a:ext>
              </a:extLst>
            </p:cNvPr>
            <p:cNvSpPr/>
            <p:nvPr/>
          </p:nvSpPr>
          <p:spPr>
            <a:xfrm>
              <a:off x="2092951" y="6284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4" name="타원 473">
              <a:extLst>
                <a:ext uri="{FF2B5EF4-FFF2-40B4-BE49-F238E27FC236}">
                  <a16:creationId xmlns:a16="http://schemas.microsoft.com/office/drawing/2014/main" id="{DDD0413B-91FE-4609-B3B8-BC8369D4A0A9}"/>
                </a:ext>
              </a:extLst>
            </p:cNvPr>
            <p:cNvSpPr/>
            <p:nvPr/>
          </p:nvSpPr>
          <p:spPr>
            <a:xfrm>
              <a:off x="2385879" y="62792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475" name="직선 연결선 474">
              <a:extLst>
                <a:ext uri="{FF2B5EF4-FFF2-40B4-BE49-F238E27FC236}">
                  <a16:creationId xmlns:a16="http://schemas.microsoft.com/office/drawing/2014/main" id="{898B6E79-C8A2-4E59-8CCA-B1B485EDC5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2791" y="6308521"/>
              <a:ext cx="268009" cy="1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BE246B58-5121-4010-BC79-9F8B48B5A3F8}"/>
                </a:ext>
              </a:extLst>
            </p:cNvPr>
            <p:cNvSpPr/>
            <p:nvPr/>
          </p:nvSpPr>
          <p:spPr>
            <a:xfrm>
              <a:off x="6118031" y="62792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8B9015E9-DFCB-4907-B1DD-1ABFC9D1F290}"/>
                </a:ext>
              </a:extLst>
            </p:cNvPr>
            <p:cNvSpPr/>
            <p:nvPr/>
          </p:nvSpPr>
          <p:spPr>
            <a:xfrm>
              <a:off x="6391656" y="6284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8" name="타원 477">
              <a:extLst>
                <a:ext uri="{FF2B5EF4-FFF2-40B4-BE49-F238E27FC236}">
                  <a16:creationId xmlns:a16="http://schemas.microsoft.com/office/drawing/2014/main" id="{6C1CDE8F-E7F6-4C8D-B502-97C4D73FE131}"/>
                </a:ext>
              </a:extLst>
            </p:cNvPr>
            <p:cNvSpPr/>
            <p:nvPr/>
          </p:nvSpPr>
          <p:spPr>
            <a:xfrm>
              <a:off x="6105128" y="63356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479" name="직선 연결선 478">
              <a:extLst>
                <a:ext uri="{FF2B5EF4-FFF2-40B4-BE49-F238E27FC236}">
                  <a16:creationId xmlns:a16="http://schemas.microsoft.com/office/drawing/2014/main" id="{79FCA1BA-C20E-4BF8-855C-253DD20B65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2352" y="6325301"/>
              <a:ext cx="260059" cy="335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567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동작 세부 설명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B2DD23A6-8FBB-4543-A6D5-B63A017B2257}"/>
              </a:ext>
            </a:extLst>
          </p:cNvPr>
          <p:cNvSpPr txBox="1">
            <a:spLocks/>
          </p:cNvSpPr>
          <p:nvPr/>
        </p:nvSpPr>
        <p:spPr>
          <a:xfrm>
            <a:off x="200472" y="764704"/>
            <a:ext cx="9352184" cy="1525729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0" hangingPunc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 kumimoji="1" sz="1600" b="1" baseline="0">
                <a:solidFill>
                  <a:schemeClr val="tx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n-cs"/>
              </a:defRPr>
            </a:lvl1pPr>
            <a:lvl2pPr marL="539750" indent="-177800" algn="l" rtl="0" eaLnBrk="0" fontAlgn="base" latinLnBrk="1" hangingPunct="0">
              <a:spcBef>
                <a:spcPct val="40000"/>
              </a:spcBef>
              <a:spcAft>
                <a:spcPct val="0"/>
              </a:spcAft>
              <a:buChar char="–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6938" indent="-177800" algn="l" rtl="0" eaLnBrk="0" fontAlgn="base" latinLnBrk="1" hangingPunct="0">
              <a:spcBef>
                <a:spcPct val="4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4125" indent="-177800" algn="l" rtl="0" eaLnBrk="0" fontAlgn="base" latinLnBrk="1" hangingPunct="0">
              <a:spcBef>
                <a:spcPct val="4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11313" indent="-177800" algn="l" rtl="0" eaLnBrk="0" fontAlgn="base" latinLnBrk="1" hangingPunct="0">
              <a:spcBef>
                <a:spcPct val="4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068513" indent="-177800" algn="l" rtl="0" fontAlgn="base" latinLnBrk="1">
              <a:spcBef>
                <a:spcPct val="4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25713" indent="-177800" algn="l" rtl="0" fontAlgn="base" latinLnBrk="1">
              <a:spcBef>
                <a:spcPct val="4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82913" indent="-177800" algn="l" rtl="0" fontAlgn="base" latinLnBrk="1">
              <a:spcBef>
                <a:spcPct val="4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0113" indent="-177800" algn="l" rtl="0" fontAlgn="base" latinLnBrk="1">
              <a:spcBef>
                <a:spcPct val="4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예시</a:t>
            </a:r>
            <a:endParaRPr lang="en-US" altLang="ko-KR" kern="0" dirty="0"/>
          </a:p>
          <a:p>
            <a:pPr lvl="1"/>
            <a:r>
              <a:rPr lang="en-US" altLang="ko-KR" kern="0" dirty="0"/>
              <a:t>1</a:t>
            </a:r>
            <a:r>
              <a:rPr lang="en-US" altLang="ko-KR" kern="0" baseline="30000" dirty="0"/>
              <a:t>st</a:t>
            </a:r>
            <a:r>
              <a:rPr lang="en-US" altLang="ko-KR" kern="0" dirty="0"/>
              <a:t>, 2</a:t>
            </a:r>
            <a:r>
              <a:rPr lang="en-US" altLang="ko-KR" kern="0" baseline="30000" dirty="0"/>
              <a:t>nd</a:t>
            </a:r>
            <a:r>
              <a:rPr lang="en-US" altLang="ko-KR" kern="0" dirty="0"/>
              <a:t>, 3</a:t>
            </a:r>
            <a:r>
              <a:rPr lang="en-US" altLang="ko-KR" kern="0" baseline="30000" dirty="0"/>
              <a:t>rd</a:t>
            </a:r>
            <a:r>
              <a:rPr lang="en-US" altLang="ko-KR" kern="0" dirty="0"/>
              <a:t> frame </a:t>
            </a:r>
            <a:r>
              <a:rPr lang="ko-KR" altLang="en-US" kern="0" dirty="0"/>
              <a:t>좌표가 각각 </a:t>
            </a:r>
            <a:r>
              <a:rPr lang="en-US" altLang="ko-KR" kern="0" dirty="0"/>
              <a:t>(x</a:t>
            </a:r>
            <a:r>
              <a:rPr lang="en-US" altLang="ko-KR" kern="0" baseline="-25000" dirty="0"/>
              <a:t>1</a:t>
            </a:r>
            <a:r>
              <a:rPr lang="en-US" altLang="ko-KR" kern="0" dirty="0"/>
              <a:t>,y</a:t>
            </a:r>
            <a:r>
              <a:rPr lang="en-US" altLang="ko-KR" kern="0" baseline="-25000" dirty="0"/>
              <a:t>1</a:t>
            </a:r>
            <a:r>
              <a:rPr lang="en-US" altLang="ko-KR" kern="0" dirty="0"/>
              <a:t>), (x</a:t>
            </a:r>
            <a:r>
              <a:rPr lang="en-US" altLang="ko-KR" kern="0" baseline="-25000" dirty="0"/>
              <a:t>2</a:t>
            </a:r>
            <a:r>
              <a:rPr lang="en-US" altLang="ko-KR" kern="0" dirty="0"/>
              <a:t>,y</a:t>
            </a:r>
            <a:r>
              <a:rPr lang="en-US" altLang="ko-KR" kern="0" baseline="-25000" dirty="0"/>
              <a:t>2</a:t>
            </a:r>
            <a:r>
              <a:rPr lang="en-US" altLang="ko-KR" kern="0" dirty="0"/>
              <a:t>), (x</a:t>
            </a:r>
            <a:r>
              <a:rPr lang="en-US" altLang="ko-KR" kern="0" baseline="-25000" dirty="0"/>
              <a:t>3</a:t>
            </a:r>
            <a:r>
              <a:rPr lang="en-US" altLang="ko-KR" kern="0" dirty="0"/>
              <a:t>,y</a:t>
            </a:r>
            <a:r>
              <a:rPr lang="en-US" altLang="ko-KR" kern="0" baseline="-25000" dirty="0"/>
              <a:t>3</a:t>
            </a:r>
            <a:r>
              <a:rPr lang="en-US" altLang="ko-KR" kern="0" dirty="0"/>
              <a:t>)</a:t>
            </a:r>
            <a:r>
              <a:rPr lang="ko-KR" altLang="en-US" kern="0" dirty="0"/>
              <a:t>일 때 출력 좌표 연산 과정</a:t>
            </a:r>
            <a:endParaRPr lang="en-US" altLang="ko-KR" kern="0" dirty="0"/>
          </a:p>
          <a:p>
            <a:pPr lvl="1"/>
            <a:r>
              <a:rPr lang="ko-KR" altLang="en-US" kern="0" dirty="0"/>
              <a:t>예시의 모든 터치 좌표는 </a:t>
            </a:r>
            <a:r>
              <a:rPr lang="en-US" altLang="ko-KR" kern="0" dirty="0"/>
              <a:t>tracking distance</a:t>
            </a:r>
            <a:r>
              <a:rPr lang="ko-KR" altLang="en-US" kern="0" dirty="0"/>
              <a:t>보다 짧은 거리 안에서 발생한 것으로 가정</a:t>
            </a:r>
            <a:endParaRPr lang="en-US" altLang="ko-KR" kern="0" dirty="0"/>
          </a:p>
          <a:p>
            <a:pPr lvl="1"/>
            <a:r>
              <a:rPr lang="en-US" altLang="ko-KR" kern="0" dirty="0"/>
              <a:t>Tracking distance : </a:t>
            </a:r>
            <a:r>
              <a:rPr lang="ko-KR" altLang="en-US" kern="0" dirty="0"/>
              <a:t>같은 터치 데이터로 연결하기 위한 터치 좌표 간 최대 거리</a:t>
            </a:r>
            <a:endParaRPr lang="en-US" altLang="ko-KR" kern="0" dirty="0"/>
          </a:p>
          <a:p>
            <a:pPr lvl="1"/>
            <a:r>
              <a:rPr lang="en-US" altLang="ko-KR" kern="0" dirty="0"/>
              <a:t>Moving threshold : </a:t>
            </a:r>
            <a:r>
              <a:rPr lang="ko-KR" altLang="en-US" kern="0" dirty="0"/>
              <a:t>첫 터치 후 실제 좌표 이동과 </a:t>
            </a:r>
            <a:r>
              <a:rPr lang="ko-KR" altLang="en-US" kern="0" dirty="0" err="1"/>
              <a:t>지터에</a:t>
            </a:r>
            <a:r>
              <a:rPr lang="ko-KR" altLang="en-US" kern="0" dirty="0"/>
              <a:t> 의한 좌표 흔들림을 구분하기 위한 임계 값</a:t>
            </a:r>
            <a:endParaRPr lang="en-US" altLang="ko-KR" kern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B9502-D4F9-45F6-BED6-5F1C924D5B91}"/>
              </a:ext>
            </a:extLst>
          </p:cNvPr>
          <p:cNvSpPr/>
          <p:nvPr/>
        </p:nvSpPr>
        <p:spPr>
          <a:xfrm>
            <a:off x="2076638" y="2406058"/>
            <a:ext cx="1722833" cy="869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F200963-4D6B-4173-852D-8CA7F4E8C9A4}"/>
              </a:ext>
            </a:extLst>
          </p:cNvPr>
          <p:cNvSpPr/>
          <p:nvPr/>
        </p:nvSpPr>
        <p:spPr>
          <a:xfrm>
            <a:off x="2292662" y="2838106"/>
            <a:ext cx="106683" cy="10668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044F90-0B76-4D1D-95DF-11F0FA8DE610}"/>
              </a:ext>
            </a:extLst>
          </p:cNvPr>
          <p:cNvSpPr txBox="1"/>
          <p:nvPr/>
        </p:nvSpPr>
        <p:spPr>
          <a:xfrm>
            <a:off x="2021967" y="294478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P</a:t>
            </a:r>
            <a:r>
              <a:rPr lang="en-US" altLang="ko-KR" sz="800" b="1" baseline="-250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1</a:t>
            </a:r>
            <a:r>
              <a:rPr lang="en-US" altLang="ko-KR" sz="8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(x</a:t>
            </a:r>
            <a:r>
              <a:rPr lang="en-US" altLang="ko-KR" sz="800" b="1" baseline="-250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1</a:t>
            </a:r>
            <a:r>
              <a:rPr lang="en-US" altLang="ko-KR" sz="8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,y</a:t>
            </a:r>
            <a:r>
              <a:rPr lang="en-US" altLang="ko-KR" sz="800" b="1" baseline="-250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1</a:t>
            </a:r>
            <a:r>
              <a:rPr lang="en-US" altLang="ko-KR" sz="8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</a:t>
            </a:r>
            <a:endParaRPr lang="ko-KR" altLang="en-US" sz="700" b="1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48A96-1902-44C7-893A-BF613CE695DD}"/>
              </a:ext>
            </a:extLst>
          </p:cNvPr>
          <p:cNvSpPr txBox="1"/>
          <p:nvPr/>
        </p:nvSpPr>
        <p:spPr>
          <a:xfrm>
            <a:off x="1410638" y="2729199"/>
            <a:ext cx="8539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1st</a:t>
            </a:r>
            <a:r>
              <a:rPr lang="ko-KR" altLang="en-US" sz="7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7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frame</a:t>
            </a:r>
            <a:endParaRPr lang="ko-KR" altLang="en-US" sz="7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8AD45F2-3DD7-4280-8755-13814D44D64C}"/>
              </a:ext>
            </a:extLst>
          </p:cNvPr>
          <p:cNvSpPr/>
          <p:nvPr/>
        </p:nvSpPr>
        <p:spPr>
          <a:xfrm>
            <a:off x="4020854" y="2657191"/>
            <a:ext cx="648072" cy="318942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A4930-76F8-4E80-9F8E-02E68A8370C1}"/>
              </a:ext>
            </a:extLst>
          </p:cNvPr>
          <p:cNvSpPr txBox="1"/>
          <p:nvPr/>
        </p:nvSpPr>
        <p:spPr>
          <a:xfrm>
            <a:off x="3986748" y="2716634"/>
            <a:ext cx="648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OUTPUT</a:t>
            </a:r>
            <a:endParaRPr lang="ko-KR" altLang="en-US" sz="7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380E9-8811-4E2F-AD32-7190F3843492}"/>
              </a:ext>
            </a:extLst>
          </p:cNvPr>
          <p:cNvSpPr txBox="1"/>
          <p:nvPr/>
        </p:nvSpPr>
        <p:spPr>
          <a:xfrm>
            <a:off x="4822096" y="2709555"/>
            <a:ext cx="1575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Coordinate : (x</a:t>
            </a:r>
            <a:r>
              <a:rPr lang="en-US" altLang="ko-KR" sz="1000" b="1" baseline="-250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1</a:t>
            </a:r>
            <a:r>
              <a:rPr lang="en-US" altLang="ko-KR" sz="10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,y</a:t>
            </a:r>
            <a:r>
              <a:rPr lang="en-US" altLang="ko-KR" sz="1000" b="1" baseline="-250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1</a:t>
            </a:r>
            <a:r>
              <a:rPr lang="en-US" altLang="ko-KR" sz="10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</a:t>
            </a:r>
          </a:p>
          <a:p>
            <a:r>
              <a:rPr lang="en-US" altLang="ko-KR" sz="10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ID : 1</a:t>
            </a:r>
            <a:endParaRPr lang="ko-KR" altLang="en-US" sz="900" b="1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5DE24F-31C7-4281-AC51-820B4E369605}"/>
              </a:ext>
            </a:extLst>
          </p:cNvPr>
          <p:cNvSpPr/>
          <p:nvPr/>
        </p:nvSpPr>
        <p:spPr>
          <a:xfrm>
            <a:off x="2076638" y="3548502"/>
            <a:ext cx="1722833" cy="869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28A6529-1484-4B52-8590-63B75A79114A}"/>
              </a:ext>
            </a:extLst>
          </p:cNvPr>
          <p:cNvSpPr/>
          <p:nvPr/>
        </p:nvSpPr>
        <p:spPr>
          <a:xfrm>
            <a:off x="2292662" y="3966338"/>
            <a:ext cx="106683" cy="10668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42E6F3D-4A33-4855-844C-5AE6867B40BB}"/>
              </a:ext>
            </a:extLst>
          </p:cNvPr>
          <p:cNvSpPr/>
          <p:nvPr/>
        </p:nvSpPr>
        <p:spPr>
          <a:xfrm>
            <a:off x="2707373" y="3970950"/>
            <a:ext cx="106683" cy="10668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27129B-18B6-46B3-96BD-FD47E8A934DA}"/>
              </a:ext>
            </a:extLst>
          </p:cNvPr>
          <p:cNvSpPr txBox="1"/>
          <p:nvPr/>
        </p:nvSpPr>
        <p:spPr>
          <a:xfrm>
            <a:off x="1395664" y="3863169"/>
            <a:ext cx="8539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2nd</a:t>
            </a:r>
            <a:r>
              <a:rPr lang="ko-KR" altLang="en-US" sz="7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7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frame</a:t>
            </a:r>
            <a:endParaRPr lang="ko-KR" altLang="en-US" sz="7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229D6-665E-49AF-85FA-F2B3A02E67C2}"/>
              </a:ext>
            </a:extLst>
          </p:cNvPr>
          <p:cNvSpPr txBox="1"/>
          <p:nvPr/>
        </p:nvSpPr>
        <p:spPr>
          <a:xfrm>
            <a:off x="2436678" y="407591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P</a:t>
            </a:r>
            <a:r>
              <a:rPr lang="en-US" altLang="ko-KR" sz="800" b="1" baseline="-250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2</a:t>
            </a:r>
            <a:r>
              <a:rPr lang="en-US" altLang="ko-KR" sz="8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(x</a:t>
            </a:r>
            <a:r>
              <a:rPr lang="en-US" altLang="ko-KR" sz="800" b="1" baseline="-250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2,</a:t>
            </a:r>
            <a:r>
              <a:rPr lang="en-US" altLang="ko-KR" sz="8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y</a:t>
            </a:r>
            <a:r>
              <a:rPr lang="en-US" altLang="ko-KR" sz="800" b="1" baseline="-250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2</a:t>
            </a:r>
            <a:r>
              <a:rPr lang="en-US" altLang="ko-KR" sz="8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</a:t>
            </a:r>
            <a:endParaRPr lang="ko-KR" altLang="en-US" sz="700" b="1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A2CA1A9-40BA-4F17-B9EB-01977AA7D8CE}"/>
              </a:ext>
            </a:extLst>
          </p:cNvPr>
          <p:cNvSpPr/>
          <p:nvPr/>
        </p:nvSpPr>
        <p:spPr>
          <a:xfrm>
            <a:off x="4020854" y="3811869"/>
            <a:ext cx="648072" cy="318942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3556B1-D857-4B18-A188-417C8E6A7A5E}"/>
              </a:ext>
            </a:extLst>
          </p:cNvPr>
          <p:cNvSpPr txBox="1"/>
          <p:nvPr/>
        </p:nvSpPr>
        <p:spPr>
          <a:xfrm>
            <a:off x="3986748" y="3879701"/>
            <a:ext cx="648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OUTPUT</a:t>
            </a:r>
            <a:endParaRPr lang="ko-KR" altLang="en-US" sz="7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652853-AB7F-41B6-8C7B-768953AF86B2}"/>
              </a:ext>
            </a:extLst>
          </p:cNvPr>
          <p:cNvSpPr/>
          <p:nvPr/>
        </p:nvSpPr>
        <p:spPr>
          <a:xfrm>
            <a:off x="2033574" y="4673357"/>
            <a:ext cx="1722833" cy="869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9DDEB09-B726-4F08-8EC7-A4BA344B7F90}"/>
              </a:ext>
            </a:extLst>
          </p:cNvPr>
          <p:cNvSpPr/>
          <p:nvPr/>
        </p:nvSpPr>
        <p:spPr>
          <a:xfrm>
            <a:off x="2249598" y="5091193"/>
            <a:ext cx="106683" cy="10668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64146CE-1177-4C97-BE5A-522C5B556E75}"/>
              </a:ext>
            </a:extLst>
          </p:cNvPr>
          <p:cNvSpPr/>
          <p:nvPr/>
        </p:nvSpPr>
        <p:spPr>
          <a:xfrm>
            <a:off x="2685704" y="5095805"/>
            <a:ext cx="106683" cy="10668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FB8C01-78C5-432A-A7A6-DF268C068305}"/>
              </a:ext>
            </a:extLst>
          </p:cNvPr>
          <p:cNvSpPr txBox="1"/>
          <p:nvPr/>
        </p:nvSpPr>
        <p:spPr>
          <a:xfrm>
            <a:off x="1352600" y="4988024"/>
            <a:ext cx="8539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3nd</a:t>
            </a:r>
            <a:r>
              <a:rPr lang="ko-KR" altLang="en-US" sz="7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7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frame</a:t>
            </a:r>
            <a:endParaRPr lang="ko-KR" altLang="en-US" sz="7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AA7900B-AAC3-4341-B2BF-44B705A60792}"/>
              </a:ext>
            </a:extLst>
          </p:cNvPr>
          <p:cNvSpPr/>
          <p:nvPr/>
        </p:nvSpPr>
        <p:spPr>
          <a:xfrm>
            <a:off x="3225764" y="5004880"/>
            <a:ext cx="106683" cy="10668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97E615-B501-4490-8F58-95CAEF8771E8}"/>
              </a:ext>
            </a:extLst>
          </p:cNvPr>
          <p:cNvSpPr txBox="1"/>
          <p:nvPr/>
        </p:nvSpPr>
        <p:spPr>
          <a:xfrm>
            <a:off x="3008411" y="478943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P</a:t>
            </a:r>
            <a:r>
              <a:rPr lang="en-US" altLang="ko-KR" sz="800" b="1" baseline="-250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3</a:t>
            </a:r>
            <a:r>
              <a:rPr lang="en-US" altLang="ko-KR" sz="8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(x</a:t>
            </a:r>
            <a:r>
              <a:rPr lang="en-US" altLang="ko-KR" sz="800" b="1" baseline="-250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3,</a:t>
            </a:r>
            <a:r>
              <a:rPr lang="en-US" altLang="ko-KR" sz="8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y</a:t>
            </a:r>
            <a:r>
              <a:rPr lang="en-US" altLang="ko-KR" sz="800" b="1" baseline="-250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3</a:t>
            </a:r>
            <a:r>
              <a:rPr lang="en-US" altLang="ko-KR" sz="8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</a:t>
            </a:r>
            <a:endParaRPr lang="ko-KR" altLang="en-US" sz="700" b="1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FCEFED5-0D75-43C7-ABB7-2E4CF336DAC8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2356281" y="5144535"/>
            <a:ext cx="329423" cy="4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1D48BA7-B6DC-4CDF-AF09-87C034466258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2785518" y="5058222"/>
            <a:ext cx="440246" cy="7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CE37F1E-291A-41E4-88E7-E8BEF045E968}"/>
              </a:ext>
            </a:extLst>
          </p:cNvPr>
          <p:cNvSpPr txBox="1"/>
          <p:nvPr/>
        </p:nvSpPr>
        <p:spPr>
          <a:xfrm>
            <a:off x="2357034" y="4980329"/>
            <a:ext cx="3099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V</a:t>
            </a:r>
            <a:r>
              <a:rPr lang="en-US" altLang="ko-KR" sz="800" b="1" baseline="-250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1</a:t>
            </a:r>
            <a:endParaRPr lang="ko-KR" altLang="en-US" sz="700" b="1" baseline="-2500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D888EF-7AB8-47AD-A950-5F9F0E4066FF}"/>
              </a:ext>
            </a:extLst>
          </p:cNvPr>
          <p:cNvSpPr txBox="1"/>
          <p:nvPr/>
        </p:nvSpPr>
        <p:spPr>
          <a:xfrm>
            <a:off x="2796073" y="4934741"/>
            <a:ext cx="3099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V</a:t>
            </a:r>
            <a:r>
              <a:rPr lang="en-US" altLang="ko-KR" sz="800" b="1" baseline="-250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2</a:t>
            </a:r>
            <a:endParaRPr lang="ko-KR" altLang="en-US" sz="700" b="1" baseline="-2500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BD0A18-6B5D-4ADA-AAF5-0FF6F0549933}"/>
              </a:ext>
            </a:extLst>
          </p:cNvPr>
          <p:cNvSpPr txBox="1"/>
          <p:nvPr/>
        </p:nvSpPr>
        <p:spPr>
          <a:xfrm>
            <a:off x="3799471" y="4673357"/>
            <a:ext cx="453753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</a:t>
            </a:r>
            <a:r>
              <a:rPr lang="en-US" altLang="ko-KR" sz="105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r>
              <a:rPr lang="en-US" altLang="ko-KR" sz="105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= (x</a:t>
            </a:r>
            <a:r>
              <a:rPr lang="en-US" altLang="ko-KR" sz="105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r>
              <a:rPr lang="en-US" altLang="ko-KR" sz="105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-x</a:t>
            </a:r>
            <a:r>
              <a:rPr lang="en-US" altLang="ko-KR" sz="105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r>
              <a:rPr lang="en-US" altLang="ko-KR" sz="105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,y</a:t>
            </a:r>
            <a:r>
              <a:rPr lang="en-US" altLang="ko-KR" sz="105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r>
              <a:rPr lang="en-US" altLang="ko-KR" sz="105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-y</a:t>
            </a:r>
            <a:r>
              <a:rPr lang="en-US" altLang="ko-KR" sz="105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r>
              <a:rPr lang="en-US" altLang="ko-KR" sz="105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</a:p>
          <a:p>
            <a:r>
              <a:rPr lang="en-US" altLang="ko-KR" sz="105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</a:t>
            </a:r>
            <a:r>
              <a:rPr lang="en-US" altLang="ko-KR" sz="105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r>
              <a:rPr lang="en-US" altLang="ko-KR" sz="105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= (x</a:t>
            </a:r>
            <a:r>
              <a:rPr lang="en-US" altLang="ko-KR" sz="105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</a:t>
            </a:r>
            <a:r>
              <a:rPr lang="en-US" altLang="ko-KR" sz="105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-x</a:t>
            </a:r>
            <a:r>
              <a:rPr lang="en-US" altLang="ko-KR" sz="105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r>
              <a:rPr lang="en-US" altLang="ko-KR" sz="105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,y</a:t>
            </a:r>
            <a:r>
              <a:rPr lang="en-US" altLang="ko-KR" sz="105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</a:t>
            </a:r>
            <a:r>
              <a:rPr lang="en-US" altLang="ko-KR" sz="105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-y</a:t>
            </a:r>
            <a:r>
              <a:rPr lang="en-US" altLang="ko-KR" sz="105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r>
              <a:rPr lang="en-US" altLang="ko-KR" sz="105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</a:p>
          <a:p>
            <a:r>
              <a:rPr lang="el-GR" altLang="ko-KR" sz="10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Θ</a:t>
            </a:r>
            <a:r>
              <a:rPr lang="ko-KR" altLang="en-US" sz="1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=</a:t>
            </a:r>
            <a:r>
              <a:rPr lang="ko-KR" altLang="en-US" sz="1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∠</a:t>
            </a:r>
            <a:r>
              <a:rPr lang="en-US" altLang="ko-KR" sz="1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(V</a:t>
            </a:r>
            <a:r>
              <a:rPr lang="en-US" altLang="ko-KR" sz="100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r>
              <a:rPr lang="en-US" altLang="ko-KR" sz="1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,V</a:t>
            </a:r>
            <a:r>
              <a:rPr lang="en-US" altLang="ko-KR" sz="100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r>
              <a:rPr lang="en-US" altLang="ko-KR" sz="1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</a:p>
          <a:p>
            <a:r>
              <a:rPr lang="en-US" altLang="ko-KR" sz="1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Inner product(V</a:t>
            </a:r>
            <a:r>
              <a:rPr lang="en-US" altLang="ko-KR" sz="100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r>
              <a:rPr lang="en-US" altLang="ko-KR" sz="1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,V</a:t>
            </a:r>
            <a:r>
              <a:rPr lang="en-US" altLang="ko-KR" sz="100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r>
              <a:rPr lang="en-US" altLang="ko-KR" sz="1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= (x</a:t>
            </a:r>
            <a:r>
              <a:rPr lang="en-US" altLang="ko-KR" sz="100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r>
              <a:rPr lang="en-US" altLang="ko-KR" sz="1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-x</a:t>
            </a:r>
            <a:r>
              <a:rPr lang="en-US" altLang="ko-KR" sz="100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r>
              <a:rPr lang="en-US" altLang="ko-KR" sz="1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x (x</a:t>
            </a:r>
            <a:r>
              <a:rPr lang="en-US" altLang="ko-KR" sz="100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</a:t>
            </a:r>
            <a:r>
              <a:rPr lang="en-US" altLang="ko-KR" sz="1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-x</a:t>
            </a:r>
            <a:r>
              <a:rPr lang="en-US" altLang="ko-KR" sz="100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r>
              <a:rPr lang="en-US" altLang="ko-KR" sz="1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+ (y</a:t>
            </a:r>
            <a:r>
              <a:rPr lang="en-US" altLang="ko-KR" sz="100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r>
              <a:rPr lang="en-US" altLang="ko-KR" sz="1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-y</a:t>
            </a:r>
            <a:r>
              <a:rPr lang="en-US" altLang="ko-KR" sz="100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r>
              <a:rPr lang="en-US" altLang="ko-KR" sz="1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x (y</a:t>
            </a:r>
            <a:r>
              <a:rPr lang="en-US" altLang="ko-KR" sz="100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</a:t>
            </a:r>
            <a:r>
              <a:rPr lang="en-US" altLang="ko-KR" sz="1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-y</a:t>
            </a:r>
            <a:r>
              <a:rPr lang="en-US" altLang="ko-KR" sz="100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r>
              <a:rPr lang="en-US" altLang="ko-KR" sz="1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= |V</a:t>
            </a:r>
            <a:r>
              <a:rPr lang="en-US" altLang="ko-KR" sz="100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r>
              <a:rPr lang="en-US" altLang="ko-KR" sz="1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| x |V</a:t>
            </a:r>
            <a:r>
              <a:rPr lang="en-US" altLang="ko-KR" sz="100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r>
              <a:rPr lang="en-US" altLang="ko-KR" sz="1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| x cos</a:t>
            </a:r>
            <a:r>
              <a:rPr lang="el-GR" altLang="ko-KR" sz="10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θ</a:t>
            </a:r>
            <a:endParaRPr lang="en-US" altLang="ko-KR" sz="1000" b="1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r>
              <a:rPr lang="en-US" altLang="ko-KR" sz="10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cos</a:t>
            </a:r>
            <a:r>
              <a:rPr lang="el-GR" altLang="ko-KR" sz="10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θ</a:t>
            </a:r>
            <a:r>
              <a:rPr lang="en-US" altLang="ko-KR" sz="10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= </a:t>
            </a:r>
            <a:r>
              <a:rPr lang="en-US" altLang="ko-KR" sz="1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Inner product(V</a:t>
            </a:r>
            <a:r>
              <a:rPr lang="en-US" altLang="ko-KR" sz="100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r>
              <a:rPr lang="en-US" altLang="ko-KR" sz="1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,V</a:t>
            </a:r>
            <a:r>
              <a:rPr lang="en-US" altLang="ko-KR" sz="100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r>
              <a:rPr lang="en-US" altLang="ko-KR" sz="1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/ ( |V</a:t>
            </a:r>
            <a:r>
              <a:rPr lang="en-US" altLang="ko-KR" sz="100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r>
              <a:rPr lang="en-US" altLang="ko-KR" sz="1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| x |V</a:t>
            </a:r>
            <a:r>
              <a:rPr lang="en-US" altLang="ko-KR" sz="100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r>
              <a:rPr lang="en-US" altLang="ko-KR" sz="1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| )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CCCA531-36DB-4A2D-A243-EF7D6797ACCE}"/>
              </a:ext>
            </a:extLst>
          </p:cNvPr>
          <p:cNvCxnSpPr>
            <a:cxnSpLocks/>
          </p:cNvCxnSpPr>
          <p:nvPr/>
        </p:nvCxnSpPr>
        <p:spPr>
          <a:xfrm flipH="1">
            <a:off x="2659684" y="5145214"/>
            <a:ext cx="5117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원호 31">
            <a:extLst>
              <a:ext uri="{FF2B5EF4-FFF2-40B4-BE49-F238E27FC236}">
                <a16:creationId xmlns:a16="http://schemas.microsoft.com/office/drawing/2014/main" id="{E98B540A-7D85-463D-8F0E-C254B6224FC4}"/>
              </a:ext>
            </a:extLst>
          </p:cNvPr>
          <p:cNvSpPr/>
          <p:nvPr/>
        </p:nvSpPr>
        <p:spPr>
          <a:xfrm rot="2267082">
            <a:off x="3005239" y="5082783"/>
            <a:ext cx="103783" cy="6899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0FD8E5-E8BB-4269-9E38-7C16FBA83A13}"/>
              </a:ext>
            </a:extLst>
          </p:cNvPr>
          <p:cNvSpPr txBox="1"/>
          <p:nvPr/>
        </p:nvSpPr>
        <p:spPr>
          <a:xfrm>
            <a:off x="3073908" y="5202488"/>
            <a:ext cx="3099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ko-KR" sz="8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θ</a:t>
            </a:r>
            <a:endParaRPr lang="ko-KR" altLang="en-US" sz="700" b="1" baseline="-2500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058AF23-2961-4699-A4E9-411E47D92AB7}"/>
              </a:ext>
            </a:extLst>
          </p:cNvPr>
          <p:cNvCxnSpPr>
            <a:cxnSpLocks/>
          </p:cNvCxnSpPr>
          <p:nvPr/>
        </p:nvCxnSpPr>
        <p:spPr>
          <a:xfrm flipH="1" flipV="1">
            <a:off x="3112689" y="5145214"/>
            <a:ext cx="75501" cy="109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C17FFB8-A42D-46C0-BE2B-A6343DCBDD97}"/>
              </a:ext>
            </a:extLst>
          </p:cNvPr>
          <p:cNvSpPr txBox="1"/>
          <p:nvPr/>
        </p:nvSpPr>
        <p:spPr>
          <a:xfrm>
            <a:off x="4822096" y="3820432"/>
            <a:ext cx="1575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Coordinate : (x</a:t>
            </a:r>
            <a:r>
              <a:rPr lang="en-US" altLang="ko-KR" sz="1000" b="1" baseline="-250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1</a:t>
            </a:r>
            <a:r>
              <a:rPr lang="en-US" altLang="ko-KR" sz="10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,y</a:t>
            </a:r>
            <a:r>
              <a:rPr lang="en-US" altLang="ko-KR" sz="1000" b="1" baseline="-250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1</a:t>
            </a:r>
            <a:r>
              <a:rPr lang="en-US" altLang="ko-KR" sz="10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</a:t>
            </a:r>
          </a:p>
          <a:p>
            <a:r>
              <a:rPr lang="en-US" altLang="ko-KR" sz="10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ID : 1</a:t>
            </a:r>
            <a:endParaRPr lang="ko-KR" altLang="en-US" sz="900" b="1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83A3463B-528C-4C02-A5EE-C263197F72D0}"/>
              </a:ext>
            </a:extLst>
          </p:cNvPr>
          <p:cNvSpPr/>
          <p:nvPr/>
        </p:nvSpPr>
        <p:spPr>
          <a:xfrm>
            <a:off x="2067730" y="5789578"/>
            <a:ext cx="648072" cy="318942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765AE8-D2B3-42AB-B309-5257818A7334}"/>
              </a:ext>
            </a:extLst>
          </p:cNvPr>
          <p:cNvSpPr txBox="1"/>
          <p:nvPr/>
        </p:nvSpPr>
        <p:spPr>
          <a:xfrm>
            <a:off x="2033624" y="5857410"/>
            <a:ext cx="648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OUTPUT</a:t>
            </a:r>
            <a:endParaRPr lang="ko-KR" altLang="en-US" sz="7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10AA90-7F02-485A-9BAD-8ECF9DBA0109}"/>
              </a:ext>
            </a:extLst>
          </p:cNvPr>
          <p:cNvSpPr txBox="1"/>
          <p:nvPr/>
        </p:nvSpPr>
        <p:spPr>
          <a:xfrm>
            <a:off x="2715802" y="5765194"/>
            <a:ext cx="6480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If(|V</a:t>
            </a:r>
            <a:r>
              <a:rPr lang="en-US" altLang="ko-KR" sz="1000" b="1" baseline="-250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2</a:t>
            </a:r>
            <a:r>
              <a:rPr lang="en-US" altLang="ko-KR" sz="10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| &gt; moving threshold and |</a:t>
            </a:r>
            <a:r>
              <a:rPr lang="el-GR" altLang="ko-KR" sz="10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θ</a:t>
            </a:r>
            <a:r>
              <a:rPr lang="en-US" altLang="ko-KR" sz="10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|  &lt; </a:t>
            </a:r>
            <a:r>
              <a:rPr lang="el-GR" altLang="ko-KR" sz="10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α</a:t>
            </a:r>
            <a:r>
              <a:rPr lang="en-US" altLang="ko-KR" sz="10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        Coordinate : (x</a:t>
            </a:r>
            <a:r>
              <a:rPr lang="en-US" altLang="ko-KR" sz="1000" b="1" baseline="-250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3</a:t>
            </a:r>
            <a:r>
              <a:rPr lang="en-US" altLang="ko-KR" sz="10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,y</a:t>
            </a:r>
            <a:r>
              <a:rPr lang="en-US" altLang="ko-KR" sz="1000" b="1" baseline="-250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3</a:t>
            </a:r>
            <a:r>
              <a:rPr lang="en-US" altLang="ko-KR" sz="10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	ID : 1       </a:t>
            </a:r>
            <a:r>
              <a:rPr lang="ko-KR" altLang="en-US" sz="10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드로잉으로 판단하여 터치 간 연결</a:t>
            </a:r>
            <a:endParaRPr lang="ko-KR" altLang="en-US" sz="900" b="1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r>
              <a:rPr lang="en-US" altLang="ko-KR" sz="10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Else               		                Coordinate : (x</a:t>
            </a:r>
            <a:r>
              <a:rPr lang="en-US" altLang="ko-KR" sz="1000" b="1" baseline="-250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3</a:t>
            </a:r>
            <a:r>
              <a:rPr lang="en-US" altLang="ko-KR" sz="10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,y</a:t>
            </a:r>
            <a:r>
              <a:rPr lang="en-US" altLang="ko-KR" sz="1000" b="1" baseline="-250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3</a:t>
            </a:r>
            <a:r>
              <a:rPr lang="en-US" altLang="ko-KR" sz="10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	ID : 2       Drum touch</a:t>
            </a:r>
            <a:r>
              <a:rPr lang="ko-KR" altLang="en-US" sz="10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로 판단하여 새로운 </a:t>
            </a:r>
            <a:r>
              <a:rPr lang="en-US" altLang="ko-KR" sz="10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ID </a:t>
            </a:r>
            <a:r>
              <a:rPr lang="ko-KR" altLang="en-US" sz="10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부여</a:t>
            </a:r>
            <a:endParaRPr lang="ko-KR" altLang="en-US" sz="900" b="1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564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/>
          <p:cNvSpPr/>
          <p:nvPr/>
        </p:nvSpPr>
        <p:spPr bwMode="auto">
          <a:xfrm>
            <a:off x="3224808" y="1124744"/>
            <a:ext cx="3024336" cy="5616000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32920" y="1556793"/>
            <a:ext cx="1296144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Sensing Raw Data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232920" y="2116673"/>
            <a:ext cx="1296144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Get Intensity Data</a:t>
            </a:r>
            <a:endParaRPr lang="ko-KR" altLang="en-US" sz="800" b="1" dirty="0"/>
          </a:p>
        </p:txBody>
      </p:sp>
      <p:sp>
        <p:nvSpPr>
          <p:cNvPr id="43" name="직사각형 42"/>
          <p:cNvSpPr/>
          <p:nvPr/>
        </p:nvSpPr>
        <p:spPr>
          <a:xfrm>
            <a:off x="4232920" y="2676548"/>
            <a:ext cx="1296144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Labeling</a:t>
            </a:r>
            <a:endParaRPr lang="ko-KR" altLang="en-US" sz="800" b="1" dirty="0"/>
          </a:p>
        </p:txBody>
      </p:sp>
      <p:sp>
        <p:nvSpPr>
          <p:cNvPr id="44" name="직사각형 43"/>
          <p:cNvSpPr/>
          <p:nvPr/>
        </p:nvSpPr>
        <p:spPr>
          <a:xfrm>
            <a:off x="4231466" y="3266922"/>
            <a:ext cx="1296144" cy="4320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dk1"/>
                </a:solidFill>
              </a:rPr>
              <a:t>Finger Separation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31466" y="4937057"/>
            <a:ext cx="1296144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Coordinate Smoothing</a:t>
            </a:r>
            <a:endParaRPr lang="ko-KR" altLang="en-US" sz="800" b="1" dirty="0"/>
          </a:p>
        </p:txBody>
      </p:sp>
      <p:cxnSp>
        <p:nvCxnSpPr>
          <p:cNvPr id="47" name="직선 화살표 연결선 46"/>
          <p:cNvCxnSpPr>
            <a:stCxn id="40" idx="2"/>
          </p:cNvCxnSpPr>
          <p:nvPr/>
        </p:nvCxnSpPr>
        <p:spPr>
          <a:xfrm>
            <a:off x="4880992" y="1988841"/>
            <a:ext cx="0" cy="127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1" idx="2"/>
            <a:endCxn id="43" idx="0"/>
          </p:cNvCxnSpPr>
          <p:nvPr/>
        </p:nvCxnSpPr>
        <p:spPr>
          <a:xfrm>
            <a:off x="4880992" y="2548721"/>
            <a:ext cx="0" cy="127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227963" y="4384590"/>
            <a:ext cx="1296144" cy="43204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Coordinate Tracking</a:t>
            </a:r>
            <a:endParaRPr lang="ko-KR" altLang="en-US" sz="800" b="1" dirty="0"/>
          </a:p>
        </p:txBody>
      </p:sp>
      <p:sp>
        <p:nvSpPr>
          <p:cNvPr id="55" name="직사각형 54"/>
          <p:cNvSpPr/>
          <p:nvPr/>
        </p:nvSpPr>
        <p:spPr>
          <a:xfrm>
            <a:off x="4219085" y="5489525"/>
            <a:ext cx="1296144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Push Interpolation Touch Event</a:t>
            </a:r>
          </a:p>
        </p:txBody>
      </p:sp>
      <p:cxnSp>
        <p:nvCxnSpPr>
          <p:cNvPr id="56" name="직선 화살표 연결선 55"/>
          <p:cNvCxnSpPr>
            <a:endCxn id="55" idx="0"/>
          </p:cNvCxnSpPr>
          <p:nvPr/>
        </p:nvCxnSpPr>
        <p:spPr>
          <a:xfrm>
            <a:off x="4867157" y="5363573"/>
            <a:ext cx="0" cy="125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880992" y="3139094"/>
            <a:ext cx="0" cy="127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4231466" y="3826797"/>
            <a:ext cx="1296144" cy="4320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dk1"/>
                </a:solidFill>
              </a:rPr>
              <a:t>Calculate Coordinate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4879538" y="3701051"/>
            <a:ext cx="0" cy="127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cxnSpLocks/>
            <a:stCxn id="69" idx="2"/>
            <a:endCxn id="52" idx="0"/>
          </p:cNvCxnSpPr>
          <p:nvPr/>
        </p:nvCxnSpPr>
        <p:spPr>
          <a:xfrm flipH="1">
            <a:off x="4876035" y="4258844"/>
            <a:ext cx="3503" cy="125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52" idx="2"/>
            <a:endCxn id="46" idx="0"/>
          </p:cNvCxnSpPr>
          <p:nvPr/>
        </p:nvCxnSpPr>
        <p:spPr>
          <a:xfrm>
            <a:off x="4876035" y="4816637"/>
            <a:ext cx="3503" cy="120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92" idx="2"/>
            <a:endCxn id="40" idx="0"/>
          </p:cNvCxnSpPr>
          <p:nvPr/>
        </p:nvCxnSpPr>
        <p:spPr>
          <a:xfrm rot="5400000" flipH="1" flipV="1">
            <a:off x="2415450" y="4008499"/>
            <a:ext cx="4917248" cy="13835"/>
          </a:xfrm>
          <a:prstGeom prst="bentConnector5">
            <a:avLst>
              <a:gd name="adj1" fmla="val -2674"/>
              <a:gd name="adj2" fmla="val -7659386"/>
              <a:gd name="adj3" fmla="val 1030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 bwMode="auto">
          <a:xfrm>
            <a:off x="200472" y="1373136"/>
            <a:ext cx="2304256" cy="1296144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416496" y="266928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88504" y="266928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768965" y="266928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48544" y="266928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1784648" y="266928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856656" y="266928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2137117" y="266928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2216696" y="266928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 bwMode="auto">
          <a:xfrm>
            <a:off x="344489" y="2813296"/>
            <a:ext cx="2016222" cy="144000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8544" y="1877192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Panel</a:t>
            </a:r>
            <a:endParaRPr lang="ko-KR" altLang="en-US" sz="1200" dirty="0" err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16118" y="2781508"/>
            <a:ext cx="108012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SRIC</a:t>
            </a:r>
            <a:endParaRPr lang="ko-KR" altLang="en-US" sz="800" dirty="0" err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236480" y="1155053"/>
            <a:ext cx="78041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MCU</a:t>
            </a:r>
            <a:endParaRPr lang="ko-KR" altLang="en-US" sz="1200" dirty="0" err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88" name="꺾인 연결선 87"/>
          <p:cNvCxnSpPr>
            <a:stCxn id="34" idx="2"/>
            <a:endCxn id="85" idx="1"/>
          </p:cNvCxnSpPr>
          <p:nvPr/>
        </p:nvCxnSpPr>
        <p:spPr>
          <a:xfrm rot="16200000" flipH="1">
            <a:off x="1800980" y="2508916"/>
            <a:ext cx="975448" cy="187220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64568" y="3717612"/>
            <a:ext cx="133214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Raw data</a:t>
            </a:r>
            <a:endParaRPr lang="ko-KR" altLang="en-US" sz="800" dirty="0" err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19085" y="6041993"/>
            <a:ext cx="1296144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Push Real Touch Event</a:t>
            </a:r>
          </a:p>
        </p:txBody>
      </p:sp>
      <p:cxnSp>
        <p:nvCxnSpPr>
          <p:cNvPr id="99" name="직선 화살표 연결선 98"/>
          <p:cNvCxnSpPr>
            <a:stCxn id="55" idx="2"/>
            <a:endCxn id="92" idx="0"/>
          </p:cNvCxnSpPr>
          <p:nvPr/>
        </p:nvCxnSpPr>
        <p:spPr>
          <a:xfrm>
            <a:off x="4867157" y="5921573"/>
            <a:ext cx="0" cy="120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 bwMode="auto">
          <a:xfrm>
            <a:off x="7113241" y="1373136"/>
            <a:ext cx="2304256" cy="1296144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725309" y="1877192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Host</a:t>
            </a:r>
            <a:endParaRPr lang="ko-KR" altLang="en-US" sz="1200" dirty="0" err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05" name="꺾인 연결선 104"/>
          <p:cNvCxnSpPr>
            <a:stCxn id="85" idx="3"/>
            <a:endCxn id="102" idx="2"/>
          </p:cNvCxnSpPr>
          <p:nvPr/>
        </p:nvCxnSpPr>
        <p:spPr>
          <a:xfrm flipV="1">
            <a:off x="6249144" y="2669280"/>
            <a:ext cx="2016225" cy="126346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534267" y="3717612"/>
            <a:ext cx="133214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data</a:t>
            </a:r>
            <a:endParaRPr lang="ko-KR" altLang="en-US" sz="800" dirty="0" err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5" name="제목 2"/>
          <p:cNvSpPr>
            <a:spLocks noGrp="1"/>
          </p:cNvSpPr>
          <p:nvPr>
            <p:ph type="title"/>
          </p:nvPr>
        </p:nvSpPr>
        <p:spPr>
          <a:xfrm>
            <a:off x="992560" y="116632"/>
            <a:ext cx="4608512" cy="352800"/>
          </a:xfrm>
        </p:spPr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63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3B1B7B-2D21-4270-92C6-66576807909F}"/>
              </a:ext>
            </a:extLst>
          </p:cNvPr>
          <p:cNvSpPr/>
          <p:nvPr/>
        </p:nvSpPr>
        <p:spPr>
          <a:xfrm>
            <a:off x="488504" y="1348772"/>
            <a:ext cx="2376264" cy="438468"/>
          </a:xfrm>
          <a:prstGeom prst="rect">
            <a:avLst/>
          </a:prstGeom>
          <a:solidFill>
            <a:schemeClr val="accent3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첫 번째 터치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(x</a:t>
            </a:r>
            <a:r>
              <a:rPr kumimoji="0" lang="en-US" altLang="ko-KR" sz="900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,y</a:t>
            </a:r>
            <a:r>
              <a:rPr kumimoji="0" lang="en-US" altLang="ko-KR" sz="900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)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입력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9F1A68-5A2A-459E-80D6-A98FD4463236}"/>
              </a:ext>
            </a:extLst>
          </p:cNvPr>
          <p:cNvSpPr/>
          <p:nvPr/>
        </p:nvSpPr>
        <p:spPr>
          <a:xfrm>
            <a:off x="488504" y="2068852"/>
            <a:ext cx="2376264" cy="438468"/>
          </a:xfrm>
          <a:prstGeom prst="rect">
            <a:avLst/>
          </a:prstGeom>
          <a:solidFill>
            <a:schemeClr val="accent3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좌표</a:t>
            </a: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(x</a:t>
            </a:r>
            <a:r>
              <a:rPr kumimoji="0" lang="en-US" altLang="ko-KR" sz="900" b="1" kern="0" baseline="-25000" dirty="0">
                <a:solidFill>
                  <a:prstClr val="black"/>
                </a:solidFill>
                <a:latin typeface="맑은 고딕"/>
                <a:ea typeface="맑은 고딕"/>
              </a:rPr>
              <a:t>1</a:t>
            </a: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,y</a:t>
            </a:r>
            <a:r>
              <a:rPr kumimoji="0" lang="en-US" altLang="ko-KR" sz="900" b="1" kern="0" baseline="-25000" dirty="0">
                <a:solidFill>
                  <a:prstClr val="black"/>
                </a:solidFill>
                <a:latin typeface="맑은 고딕"/>
                <a:ea typeface="맑은 고딕"/>
              </a:rPr>
              <a:t>1</a:t>
            </a: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),</a:t>
            </a:r>
            <a:r>
              <a:rPr kumimoji="0" lang="ko-KR" altLang="en-US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ID</a:t>
            </a:r>
            <a:r>
              <a:rPr kumimoji="0" lang="ko-KR" altLang="en-US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1 </a:t>
            </a:r>
            <a:r>
              <a:rPr kumimoji="0" lang="ko-KR" altLang="en-US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출력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A189AA46-82DE-4A61-9FD2-4CABE944E17E}"/>
              </a:ext>
            </a:extLst>
          </p:cNvPr>
          <p:cNvSpPr/>
          <p:nvPr/>
        </p:nvSpPr>
        <p:spPr>
          <a:xfrm>
            <a:off x="478632" y="4229758"/>
            <a:ext cx="2397770" cy="719649"/>
          </a:xfrm>
          <a:prstGeom prst="flowChartDecision">
            <a:avLst/>
          </a:prstGeom>
          <a:solidFill>
            <a:schemeClr val="accent3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(x</a:t>
            </a:r>
            <a:r>
              <a:rPr kumimoji="0" lang="en-US" altLang="ko-KR" sz="900" b="1" kern="0" baseline="-25000" dirty="0">
                <a:solidFill>
                  <a:prstClr val="black"/>
                </a:solidFill>
                <a:latin typeface="맑은 고딕"/>
                <a:ea typeface="맑은 고딕"/>
              </a:rPr>
              <a:t>1</a:t>
            </a: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,y</a:t>
            </a:r>
            <a:r>
              <a:rPr kumimoji="0" lang="en-US" altLang="ko-KR" sz="900" b="1" kern="0" baseline="-25000" dirty="0">
                <a:solidFill>
                  <a:prstClr val="black"/>
                </a:solidFill>
                <a:latin typeface="맑은 고딕"/>
                <a:ea typeface="맑은 고딕"/>
              </a:rPr>
              <a:t>1</a:t>
            </a: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), (</a:t>
            </a:r>
            <a:r>
              <a:rPr kumimoji="0" lang="en-US" altLang="ko-KR" sz="900" b="1" kern="0" dirty="0" err="1">
                <a:solidFill>
                  <a:prstClr val="black"/>
                </a:solidFill>
                <a:latin typeface="맑은 고딕"/>
                <a:ea typeface="맑은 고딕"/>
              </a:rPr>
              <a:t>x</a:t>
            </a:r>
            <a:r>
              <a:rPr kumimoji="0" lang="en-US" altLang="ko-KR" sz="900" b="1" kern="0" baseline="-25000" dirty="0" err="1">
                <a:solidFill>
                  <a:prstClr val="black"/>
                </a:solidFill>
                <a:latin typeface="맑은 고딕"/>
                <a:ea typeface="맑은 고딕"/>
              </a:rPr>
              <a:t>n</a:t>
            </a:r>
            <a:r>
              <a:rPr kumimoji="0" lang="en-US" altLang="ko-KR" sz="900" b="1" kern="0" dirty="0" err="1">
                <a:solidFill>
                  <a:prstClr val="black"/>
                </a:solidFill>
                <a:latin typeface="맑은 고딕"/>
                <a:ea typeface="맑은 고딕"/>
              </a:rPr>
              <a:t>,y</a:t>
            </a:r>
            <a:r>
              <a:rPr kumimoji="0" lang="en-US" altLang="ko-KR" sz="900" b="1" kern="0" baseline="-25000" dirty="0" err="1">
                <a:solidFill>
                  <a:prstClr val="black"/>
                </a:solidFill>
                <a:latin typeface="맑은 고딕"/>
                <a:ea typeface="맑은 고딕"/>
              </a:rPr>
              <a:t>n</a:t>
            </a: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r>
              <a:rPr kumimoji="0" lang="ko-KR" altLang="en-US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 간</a:t>
            </a: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거리 </a:t>
            </a: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&gt; moving threshold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424CAD-2E2D-4B5B-BB04-F42F3A87AF4B}"/>
              </a:ext>
            </a:extLst>
          </p:cNvPr>
          <p:cNvSpPr/>
          <p:nvPr/>
        </p:nvSpPr>
        <p:spPr>
          <a:xfrm>
            <a:off x="488504" y="2788932"/>
            <a:ext cx="2376264" cy="438468"/>
          </a:xfrm>
          <a:prstGeom prst="rect">
            <a:avLst/>
          </a:prstGeom>
          <a:solidFill>
            <a:schemeClr val="accent3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다음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터치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</a:t>
            </a:r>
            <a:r>
              <a:rPr kumimoji="0" lang="en-US" altLang="ko-KR" sz="9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x</a:t>
            </a:r>
            <a:r>
              <a:rPr kumimoji="0" lang="en-US" altLang="ko-KR" sz="900" b="1" i="0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n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</a:t>
            </a:r>
            <a:r>
              <a:rPr kumimoji="0" lang="en-US" altLang="ko-KR" sz="900" b="1" kern="0" dirty="0" err="1">
                <a:solidFill>
                  <a:prstClr val="black"/>
                </a:solidFill>
                <a:latin typeface="맑은 고딕"/>
                <a:ea typeface="맑은 고딕"/>
              </a:rPr>
              <a:t>y</a:t>
            </a:r>
            <a:r>
              <a:rPr kumimoji="0" lang="en-US" altLang="ko-KR" sz="900" b="1" kern="0" baseline="-25000" dirty="0" err="1">
                <a:solidFill>
                  <a:prstClr val="black"/>
                </a:solidFill>
                <a:latin typeface="맑은 고딕"/>
                <a:ea typeface="맑은 고딕"/>
              </a:rPr>
              <a:t>n</a:t>
            </a: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입력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8522770-5C15-497E-AB83-399D4FA9EC9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676636" y="1787240"/>
            <a:ext cx="0" cy="281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DC8E4E5-C3AE-4ECC-805D-CB297A81471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676636" y="2507320"/>
            <a:ext cx="0" cy="281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3FC415D-ADB5-4545-B838-39A88A10FA4D}"/>
              </a:ext>
            </a:extLst>
          </p:cNvPr>
          <p:cNvCxnSpPr>
            <a:cxnSpLocks/>
          </p:cNvCxnSpPr>
          <p:nvPr/>
        </p:nvCxnSpPr>
        <p:spPr>
          <a:xfrm>
            <a:off x="1667000" y="3227400"/>
            <a:ext cx="0" cy="281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DF6E55-0A01-4D40-9060-D9D4B7D77665}"/>
              </a:ext>
            </a:extLst>
          </p:cNvPr>
          <p:cNvSpPr/>
          <p:nvPr/>
        </p:nvSpPr>
        <p:spPr>
          <a:xfrm>
            <a:off x="488504" y="3509345"/>
            <a:ext cx="2376264" cy="438468"/>
          </a:xfrm>
          <a:prstGeom prst="rect">
            <a:avLst/>
          </a:prstGeom>
          <a:solidFill>
            <a:schemeClr val="accent3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좌표</a:t>
            </a: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(x</a:t>
            </a:r>
            <a:r>
              <a:rPr kumimoji="0" lang="en-US" altLang="ko-KR" sz="900" b="1" kern="0" baseline="-25000" dirty="0">
                <a:solidFill>
                  <a:prstClr val="black"/>
                </a:solidFill>
                <a:latin typeface="맑은 고딕"/>
                <a:ea typeface="맑은 고딕"/>
              </a:rPr>
              <a:t>1</a:t>
            </a: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,y</a:t>
            </a:r>
            <a:r>
              <a:rPr kumimoji="0" lang="en-US" altLang="ko-KR" sz="900" b="1" kern="0" baseline="-25000" dirty="0">
                <a:solidFill>
                  <a:prstClr val="black"/>
                </a:solidFill>
                <a:latin typeface="맑은 고딕"/>
                <a:ea typeface="맑은 고딕"/>
              </a:rPr>
              <a:t>1</a:t>
            </a: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),</a:t>
            </a:r>
            <a:r>
              <a:rPr kumimoji="0" lang="ko-KR" altLang="en-US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ID</a:t>
            </a:r>
            <a:r>
              <a:rPr kumimoji="0" lang="ko-KR" altLang="en-US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1 </a:t>
            </a:r>
            <a:r>
              <a:rPr kumimoji="0" lang="ko-KR" altLang="en-US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출력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F8E53D1-38B6-4D27-831F-C302848E9330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H="1" flipV="1">
            <a:off x="2864768" y="3008166"/>
            <a:ext cx="11634" cy="1581417"/>
          </a:xfrm>
          <a:prstGeom prst="bentConnector3">
            <a:avLst>
              <a:gd name="adj1" fmla="val -19649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B1BA71C-E686-492D-A365-2DFA7F9FD70E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1676636" y="3947813"/>
            <a:ext cx="881" cy="281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E0EB6A-1E16-47CB-B5F7-F0517DD3D9D0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>
            <a:off x="1677517" y="4949407"/>
            <a:ext cx="0" cy="281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4CA551A-41DC-4399-ADE6-0CE3CA57145D}"/>
              </a:ext>
            </a:extLst>
          </p:cNvPr>
          <p:cNvSpPr txBox="1"/>
          <p:nvPr/>
        </p:nvSpPr>
        <p:spPr>
          <a:xfrm>
            <a:off x="2688313" y="4404009"/>
            <a:ext cx="3484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NO</a:t>
            </a:r>
            <a:endParaRPr lang="ko-KR" altLang="en-US" sz="7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909C6A-7B30-4FD9-BD68-11F7319FE8E6}"/>
              </a:ext>
            </a:extLst>
          </p:cNvPr>
          <p:cNvSpPr txBox="1"/>
          <p:nvPr/>
        </p:nvSpPr>
        <p:spPr>
          <a:xfrm>
            <a:off x="1689057" y="5065599"/>
            <a:ext cx="3484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YES</a:t>
            </a:r>
            <a:endParaRPr lang="ko-KR" altLang="en-US" sz="7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3F1B90-3B65-41B9-B222-C1A7586BBCFB}"/>
              </a:ext>
            </a:extLst>
          </p:cNvPr>
          <p:cNvSpPr/>
          <p:nvPr/>
        </p:nvSpPr>
        <p:spPr>
          <a:xfrm>
            <a:off x="3796444" y="1348772"/>
            <a:ext cx="2376264" cy="648504"/>
          </a:xfrm>
          <a:prstGeom prst="rect">
            <a:avLst/>
          </a:prstGeom>
          <a:solidFill>
            <a:schemeClr val="accent3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</a:t>
            </a:r>
            <a:r>
              <a:rPr lang="en-US" altLang="ko-KR" sz="90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n-1</a:t>
            </a:r>
            <a:r>
              <a:rPr lang="en-US" altLang="ko-KR" sz="9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= (x</a:t>
            </a:r>
            <a:r>
              <a:rPr lang="en-US" altLang="ko-KR" sz="90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n-1</a:t>
            </a:r>
            <a:r>
              <a:rPr lang="en-US" altLang="ko-KR" sz="9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-x</a:t>
            </a:r>
            <a:r>
              <a:rPr lang="en-US" altLang="ko-KR" sz="90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n-2 </a:t>
            </a:r>
            <a:r>
              <a:rPr lang="en-US" altLang="ko-KR" sz="9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y</a:t>
            </a:r>
            <a:r>
              <a:rPr lang="en-US" altLang="ko-KR" sz="90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n-1</a:t>
            </a:r>
            <a:r>
              <a:rPr lang="en-US" altLang="ko-KR" sz="9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-y</a:t>
            </a:r>
            <a:r>
              <a:rPr lang="en-US" altLang="ko-KR" sz="90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n-2</a:t>
            </a:r>
            <a:r>
              <a:rPr lang="en-US" altLang="ko-KR" sz="9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</a:p>
          <a:p>
            <a:r>
              <a:rPr lang="en-US" altLang="ko-KR" sz="900" b="1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</a:t>
            </a:r>
            <a:r>
              <a:rPr lang="en-US" altLang="ko-KR" sz="900" b="1" baseline="-25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</a:t>
            </a:r>
            <a:r>
              <a:rPr lang="en-US" altLang="ko-KR" sz="9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= (x</a:t>
            </a:r>
            <a:r>
              <a:rPr lang="en-US" altLang="ko-KR" sz="90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</a:t>
            </a:r>
            <a:r>
              <a:rPr lang="en-US" altLang="ko-KR" sz="9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-x</a:t>
            </a:r>
            <a:r>
              <a:rPr lang="en-US" altLang="ko-KR" sz="90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n-1 </a:t>
            </a:r>
            <a:r>
              <a:rPr lang="en-US" altLang="ko-KR" sz="9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y</a:t>
            </a:r>
            <a:r>
              <a:rPr lang="en-US" altLang="ko-KR" sz="90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</a:t>
            </a:r>
            <a:r>
              <a:rPr lang="en-US" altLang="ko-KR" sz="9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-y</a:t>
            </a:r>
            <a:r>
              <a:rPr lang="en-US" altLang="ko-KR" sz="90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n-1</a:t>
            </a:r>
            <a:r>
              <a:rPr lang="en-US" altLang="ko-KR" sz="9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</a:p>
          <a:p>
            <a:r>
              <a:rPr lang="el-GR" altLang="ko-KR" sz="8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Θ</a:t>
            </a:r>
            <a:r>
              <a:rPr lang="ko-KR" altLang="en-US" sz="8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8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=</a:t>
            </a:r>
            <a:r>
              <a:rPr lang="ko-KR" altLang="en-US" sz="8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∠</a:t>
            </a:r>
            <a:r>
              <a:rPr lang="en-US" altLang="ko-KR" sz="8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(V</a:t>
            </a:r>
            <a:r>
              <a:rPr lang="en-US" altLang="ko-KR" sz="80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n-1 </a:t>
            </a:r>
            <a:r>
              <a:rPr lang="en-US" altLang="ko-KR" sz="8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en-US" altLang="ko-KR" sz="800" b="1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</a:t>
            </a:r>
            <a:r>
              <a:rPr lang="en-US" altLang="ko-KR" sz="800" b="1" baseline="-25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</a:t>
            </a:r>
            <a:r>
              <a:rPr lang="en-US" altLang="ko-KR" sz="8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</a:p>
          <a:p>
            <a:r>
              <a:rPr lang="en-US" altLang="ko-KR" sz="8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cos</a:t>
            </a:r>
            <a:r>
              <a:rPr lang="el-GR" altLang="ko-KR" sz="8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θ</a:t>
            </a:r>
            <a:r>
              <a:rPr lang="en-US" altLang="ko-KR" sz="8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= </a:t>
            </a:r>
            <a:r>
              <a:rPr lang="ko-KR" altLang="en-US" sz="8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내적</a:t>
            </a:r>
            <a:r>
              <a:rPr lang="en-US" altLang="ko-KR" sz="8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(V</a:t>
            </a:r>
            <a:r>
              <a:rPr lang="en-US" altLang="ko-KR" sz="80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n-1</a:t>
            </a:r>
            <a:r>
              <a:rPr lang="en-US" altLang="ko-KR" sz="8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,V</a:t>
            </a:r>
            <a:r>
              <a:rPr lang="en-US" altLang="ko-KR" sz="80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</a:t>
            </a:r>
            <a:r>
              <a:rPr lang="en-US" altLang="ko-KR" sz="8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/ ( |V</a:t>
            </a:r>
            <a:r>
              <a:rPr lang="en-US" altLang="ko-KR" sz="800" b="1" baseline="-25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n-1</a:t>
            </a:r>
            <a:r>
              <a:rPr lang="en-US" altLang="ko-KR" sz="8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| x |</a:t>
            </a:r>
            <a:r>
              <a:rPr lang="en-US" altLang="ko-KR" sz="800" b="1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</a:t>
            </a:r>
            <a:r>
              <a:rPr lang="en-US" altLang="ko-KR" sz="800" b="1" baseline="-25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</a:t>
            </a:r>
            <a:r>
              <a:rPr lang="en-US" altLang="ko-KR" sz="8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| )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E3EA1E8-9082-49AD-823F-BE401F0D521B}"/>
              </a:ext>
            </a:extLst>
          </p:cNvPr>
          <p:cNvCxnSpPr>
            <a:cxnSpLocks/>
            <a:stCxn id="28" idx="3"/>
            <a:endCxn id="18" idx="1"/>
          </p:cNvCxnSpPr>
          <p:nvPr/>
        </p:nvCxnSpPr>
        <p:spPr>
          <a:xfrm flipV="1">
            <a:off x="2876402" y="1673024"/>
            <a:ext cx="920042" cy="3918153"/>
          </a:xfrm>
          <a:prstGeom prst="bentConnector3">
            <a:avLst>
              <a:gd name="adj1" fmla="val 606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CDC54603-5980-4557-94B3-BDDE8144544A}"/>
              </a:ext>
            </a:extLst>
          </p:cNvPr>
          <p:cNvSpPr/>
          <p:nvPr/>
        </p:nvSpPr>
        <p:spPr>
          <a:xfrm>
            <a:off x="3785691" y="2285092"/>
            <a:ext cx="2397770" cy="719649"/>
          </a:xfrm>
          <a:prstGeom prst="flowChartDecision">
            <a:avLst/>
          </a:prstGeom>
          <a:solidFill>
            <a:schemeClr val="accent3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|</a:t>
            </a:r>
            <a:r>
              <a:rPr kumimoji="0" lang="en-US" altLang="ko-KR" sz="900" b="1" kern="0" dirty="0" err="1">
                <a:solidFill>
                  <a:prstClr val="black"/>
                </a:solidFill>
                <a:latin typeface="맑은 고딕"/>
                <a:ea typeface="맑은 고딕"/>
              </a:rPr>
              <a:t>V</a:t>
            </a:r>
            <a:r>
              <a:rPr kumimoji="0" lang="en-US" altLang="ko-KR" sz="900" b="1" kern="0" baseline="-25000" dirty="0" err="1">
                <a:solidFill>
                  <a:prstClr val="black"/>
                </a:solidFill>
                <a:latin typeface="맑은 고딕"/>
                <a:ea typeface="맑은 고딕"/>
              </a:rPr>
              <a:t>n</a:t>
            </a: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|&gt; moving threshold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A11C91D6-B9F7-4F58-AE4D-5F5E95310960}"/>
              </a:ext>
            </a:extLst>
          </p:cNvPr>
          <p:cNvSpPr/>
          <p:nvPr/>
        </p:nvSpPr>
        <p:spPr>
          <a:xfrm>
            <a:off x="3785691" y="3291226"/>
            <a:ext cx="2397770" cy="719649"/>
          </a:xfrm>
          <a:prstGeom prst="flowChartDecision">
            <a:avLst/>
          </a:prstGeom>
          <a:solidFill>
            <a:schemeClr val="accent3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|</a:t>
            </a:r>
            <a:r>
              <a:rPr lang="el-GR" altLang="ko-KR" sz="9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θ</a:t>
            </a:r>
            <a:r>
              <a:rPr lang="en-US" altLang="ko-KR" sz="9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|  &lt; </a:t>
            </a:r>
            <a:r>
              <a:rPr lang="el-GR" altLang="ko-KR" sz="9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α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7C85D8-3251-4004-963E-C085B70BEE20}"/>
              </a:ext>
            </a:extLst>
          </p:cNvPr>
          <p:cNvSpPr/>
          <p:nvPr/>
        </p:nvSpPr>
        <p:spPr>
          <a:xfrm>
            <a:off x="3796444" y="4335127"/>
            <a:ext cx="2376264" cy="438468"/>
          </a:xfrm>
          <a:prstGeom prst="rect">
            <a:avLst/>
          </a:prstGeom>
          <a:solidFill>
            <a:schemeClr val="accent3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좌표</a:t>
            </a: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900" b="1" kern="0" dirty="0" err="1">
                <a:solidFill>
                  <a:prstClr val="black"/>
                </a:solidFill>
                <a:latin typeface="맑은 고딕"/>
                <a:ea typeface="맑은 고딕"/>
              </a:rPr>
              <a:t>x</a:t>
            </a:r>
            <a:r>
              <a:rPr kumimoji="0" lang="en-US" altLang="ko-KR" sz="900" b="1" kern="0" baseline="-25000" dirty="0" err="1">
                <a:solidFill>
                  <a:prstClr val="black"/>
                </a:solidFill>
                <a:latin typeface="맑은 고딕"/>
                <a:ea typeface="맑은 고딕"/>
              </a:rPr>
              <a:t>n</a:t>
            </a:r>
            <a:r>
              <a:rPr kumimoji="0" lang="en-US" altLang="ko-KR" sz="900" b="1" kern="0" dirty="0" err="1">
                <a:solidFill>
                  <a:prstClr val="black"/>
                </a:solidFill>
                <a:latin typeface="맑은 고딕"/>
                <a:ea typeface="맑은 고딕"/>
              </a:rPr>
              <a:t>,y</a:t>
            </a:r>
            <a:r>
              <a:rPr kumimoji="0" lang="en-US" altLang="ko-KR" sz="900" b="1" kern="0" baseline="-25000" dirty="0" err="1">
                <a:solidFill>
                  <a:prstClr val="black"/>
                </a:solidFill>
                <a:latin typeface="맑은 고딕"/>
                <a:ea typeface="맑은 고딕"/>
              </a:rPr>
              <a:t>n</a:t>
            </a: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),</a:t>
            </a:r>
            <a:r>
              <a:rPr kumimoji="0" lang="ko-KR" altLang="en-US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ID</a:t>
            </a:r>
            <a:r>
              <a:rPr kumimoji="0" lang="ko-KR" altLang="en-US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1 </a:t>
            </a:r>
            <a:r>
              <a:rPr kumimoji="0" lang="ko-KR" altLang="en-US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출력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36D7EA2-7EA9-41C1-8BEB-AE9FF89F201E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4984576" y="3004741"/>
            <a:ext cx="0" cy="286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B869535-4C5A-43EC-AAA7-CD0C734E02E6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4984576" y="1997276"/>
            <a:ext cx="0" cy="287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51286AC-33C7-417A-BA3C-B0CDB804E5EE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4984576" y="4010875"/>
            <a:ext cx="0" cy="32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BEAB76-EA10-427D-A350-E4B106D554F2}"/>
              </a:ext>
            </a:extLst>
          </p:cNvPr>
          <p:cNvSpPr txBox="1"/>
          <p:nvPr/>
        </p:nvSpPr>
        <p:spPr>
          <a:xfrm>
            <a:off x="4969903" y="2985973"/>
            <a:ext cx="3484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YES</a:t>
            </a:r>
            <a:endParaRPr lang="ko-KR" altLang="en-US" sz="7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E0F95B-08FC-482B-A711-0506D5C3CD39}"/>
              </a:ext>
            </a:extLst>
          </p:cNvPr>
          <p:cNvSpPr txBox="1"/>
          <p:nvPr/>
        </p:nvSpPr>
        <p:spPr>
          <a:xfrm>
            <a:off x="4991959" y="4029703"/>
            <a:ext cx="3484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YES</a:t>
            </a:r>
            <a:endParaRPr lang="ko-KR" altLang="en-US" sz="7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689C466D-0FB2-4CC3-A892-294E305E210A}"/>
              </a:ext>
            </a:extLst>
          </p:cNvPr>
          <p:cNvSpPr/>
          <p:nvPr/>
        </p:nvSpPr>
        <p:spPr>
          <a:xfrm>
            <a:off x="478632" y="5231352"/>
            <a:ext cx="2397770" cy="719649"/>
          </a:xfrm>
          <a:prstGeom prst="flowChartDecision">
            <a:avLst/>
          </a:prstGeom>
          <a:solidFill>
            <a:schemeClr val="accent3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다음 터치</a:t>
            </a: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900" b="1" kern="0" dirty="0" err="1">
                <a:solidFill>
                  <a:prstClr val="black"/>
                </a:solidFill>
                <a:latin typeface="맑은 고딕"/>
                <a:ea typeface="맑은 고딕"/>
              </a:rPr>
              <a:t>x</a:t>
            </a:r>
            <a:r>
              <a:rPr kumimoji="0" lang="en-US" altLang="ko-KR" sz="900" b="1" kern="0" baseline="-25000" dirty="0" err="1">
                <a:solidFill>
                  <a:prstClr val="black"/>
                </a:solidFill>
                <a:latin typeface="맑은 고딕"/>
                <a:ea typeface="맑은 고딕"/>
              </a:rPr>
              <a:t>n</a:t>
            </a:r>
            <a:r>
              <a:rPr kumimoji="0" lang="en-US" altLang="ko-KR" sz="900" b="1" kern="0" dirty="0" err="1">
                <a:solidFill>
                  <a:prstClr val="black"/>
                </a:solidFill>
                <a:latin typeface="맑은 고딕"/>
                <a:ea typeface="맑은 고딕"/>
              </a:rPr>
              <a:t>,y</a:t>
            </a:r>
            <a:r>
              <a:rPr kumimoji="0" lang="en-US" altLang="ko-KR" sz="900" b="1" kern="0" baseline="-25000" dirty="0" err="1">
                <a:solidFill>
                  <a:prstClr val="black"/>
                </a:solidFill>
                <a:latin typeface="맑은 고딕"/>
                <a:ea typeface="맑은 고딕"/>
              </a:rPr>
              <a:t>n</a:t>
            </a: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r>
              <a:rPr kumimoji="0" lang="ko-KR" altLang="en-US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 입력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72CD4C-0CC7-4C94-A949-C165B1A3835C}"/>
              </a:ext>
            </a:extLst>
          </p:cNvPr>
          <p:cNvSpPr txBox="1"/>
          <p:nvPr/>
        </p:nvSpPr>
        <p:spPr>
          <a:xfrm>
            <a:off x="2728235" y="5406981"/>
            <a:ext cx="3484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YES</a:t>
            </a:r>
            <a:endParaRPr lang="ko-KR" altLang="en-US" sz="7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2949CDC-3E63-4DF5-BBE4-210D12F3A324}"/>
              </a:ext>
            </a:extLst>
          </p:cNvPr>
          <p:cNvSpPr/>
          <p:nvPr/>
        </p:nvSpPr>
        <p:spPr>
          <a:xfrm>
            <a:off x="2288704" y="5942860"/>
            <a:ext cx="2376264" cy="438468"/>
          </a:xfrm>
          <a:prstGeom prst="rect">
            <a:avLst/>
          </a:prstGeom>
          <a:solidFill>
            <a:schemeClr val="accent3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좌표</a:t>
            </a: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(x</a:t>
            </a:r>
            <a:r>
              <a:rPr kumimoji="0" lang="en-US" altLang="ko-KR" sz="900" b="1" kern="0" baseline="-25000" dirty="0">
                <a:solidFill>
                  <a:prstClr val="black"/>
                </a:solidFill>
                <a:latin typeface="맑은 고딕"/>
                <a:ea typeface="맑은 고딕"/>
              </a:rPr>
              <a:t>n-1</a:t>
            </a: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,y</a:t>
            </a:r>
            <a:r>
              <a:rPr kumimoji="0" lang="en-US" altLang="ko-KR" sz="900" b="1" kern="0" baseline="-25000" dirty="0">
                <a:solidFill>
                  <a:prstClr val="black"/>
                </a:solidFill>
                <a:latin typeface="맑은 고딕"/>
                <a:ea typeface="맑은 고딕"/>
              </a:rPr>
              <a:t>n-1</a:t>
            </a: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),</a:t>
            </a:r>
            <a:r>
              <a:rPr kumimoji="0" lang="ko-KR" altLang="en-US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ID</a:t>
            </a:r>
            <a:r>
              <a:rPr kumimoji="0" lang="ko-KR" altLang="en-US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1 </a:t>
            </a:r>
            <a:r>
              <a:rPr kumimoji="0" lang="ko-KR" altLang="en-US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출력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E84A0AC7-5443-4C1A-AC9B-BC8FEBDF2132}"/>
              </a:ext>
            </a:extLst>
          </p:cNvPr>
          <p:cNvCxnSpPr>
            <a:stCxn id="28" idx="2"/>
            <a:endCxn id="30" idx="1"/>
          </p:cNvCxnSpPr>
          <p:nvPr/>
        </p:nvCxnSpPr>
        <p:spPr>
          <a:xfrm rot="16200000" flipH="1">
            <a:off x="1877564" y="5750953"/>
            <a:ext cx="211093" cy="6111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40476F-9C1E-4EDD-8A7B-0F462E943AC9}"/>
              </a:ext>
            </a:extLst>
          </p:cNvPr>
          <p:cNvSpPr txBox="1"/>
          <p:nvPr/>
        </p:nvSpPr>
        <p:spPr>
          <a:xfrm>
            <a:off x="1647512" y="5950999"/>
            <a:ext cx="3484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NO</a:t>
            </a:r>
            <a:endParaRPr lang="ko-KR" altLang="en-US" sz="7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64D0B9-CC39-42FB-B7EB-2DE94E0CA616}"/>
              </a:ext>
            </a:extLst>
          </p:cNvPr>
          <p:cNvSpPr/>
          <p:nvPr/>
        </p:nvSpPr>
        <p:spPr>
          <a:xfrm>
            <a:off x="6609184" y="4335127"/>
            <a:ext cx="2376264" cy="438468"/>
          </a:xfrm>
          <a:prstGeom prst="rect">
            <a:avLst/>
          </a:prstGeom>
          <a:solidFill>
            <a:schemeClr val="accent3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좌표</a:t>
            </a: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900" b="1" kern="0" dirty="0" err="1">
                <a:solidFill>
                  <a:prstClr val="black"/>
                </a:solidFill>
                <a:latin typeface="맑은 고딕"/>
                <a:ea typeface="맑은 고딕"/>
              </a:rPr>
              <a:t>x</a:t>
            </a:r>
            <a:r>
              <a:rPr kumimoji="0" lang="en-US" altLang="ko-KR" sz="900" b="1" kern="0" baseline="-25000" dirty="0" err="1">
                <a:solidFill>
                  <a:prstClr val="black"/>
                </a:solidFill>
                <a:latin typeface="맑은 고딕"/>
                <a:ea typeface="맑은 고딕"/>
              </a:rPr>
              <a:t>n</a:t>
            </a:r>
            <a:r>
              <a:rPr kumimoji="0" lang="en-US" altLang="ko-KR" sz="900" b="1" kern="0" dirty="0" err="1">
                <a:solidFill>
                  <a:prstClr val="black"/>
                </a:solidFill>
                <a:latin typeface="맑은 고딕"/>
                <a:ea typeface="맑은 고딕"/>
              </a:rPr>
              <a:t>,y</a:t>
            </a:r>
            <a:r>
              <a:rPr kumimoji="0" lang="en-US" altLang="ko-KR" sz="900" b="1" kern="0" baseline="-25000" dirty="0" err="1">
                <a:solidFill>
                  <a:prstClr val="black"/>
                </a:solidFill>
                <a:latin typeface="맑은 고딕"/>
                <a:ea typeface="맑은 고딕"/>
              </a:rPr>
              <a:t>n</a:t>
            </a: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),</a:t>
            </a:r>
            <a:r>
              <a:rPr kumimoji="0" lang="ko-KR" altLang="en-US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ID</a:t>
            </a:r>
            <a:r>
              <a:rPr kumimoji="0" lang="ko-KR" altLang="en-US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2 </a:t>
            </a:r>
            <a:r>
              <a:rPr kumimoji="0" lang="ko-KR" altLang="en-US" sz="900" b="1" kern="0" dirty="0">
                <a:solidFill>
                  <a:prstClr val="black"/>
                </a:solidFill>
                <a:latin typeface="맑은 고딕"/>
                <a:ea typeface="맑은 고딕"/>
              </a:rPr>
              <a:t>출력</a:t>
            </a: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203A076-3DAB-4A23-9E3E-7DA845D62CAD}"/>
              </a:ext>
            </a:extLst>
          </p:cNvPr>
          <p:cNvCxnSpPr>
            <a:stCxn id="20" idx="3"/>
            <a:endCxn id="33" idx="0"/>
          </p:cNvCxnSpPr>
          <p:nvPr/>
        </p:nvCxnSpPr>
        <p:spPr>
          <a:xfrm>
            <a:off x="6183461" y="2644917"/>
            <a:ext cx="1613855" cy="16902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3C1A4AA9-17E0-4574-92D8-A22C4F6B78CF}"/>
              </a:ext>
            </a:extLst>
          </p:cNvPr>
          <p:cNvCxnSpPr>
            <a:stCxn id="21" idx="3"/>
            <a:endCxn id="33" idx="0"/>
          </p:cNvCxnSpPr>
          <p:nvPr/>
        </p:nvCxnSpPr>
        <p:spPr>
          <a:xfrm>
            <a:off x="6183461" y="3651051"/>
            <a:ext cx="1613855" cy="6840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C260CCA-B95F-4220-A2ED-6C78748DE91C}"/>
              </a:ext>
            </a:extLst>
          </p:cNvPr>
          <p:cNvSpPr txBox="1"/>
          <p:nvPr/>
        </p:nvSpPr>
        <p:spPr>
          <a:xfrm>
            <a:off x="6073731" y="2443553"/>
            <a:ext cx="3484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NO</a:t>
            </a:r>
            <a:endParaRPr lang="ko-KR" altLang="en-US" sz="7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077BCC-83E4-490B-A4D9-4F9E285C6C32}"/>
              </a:ext>
            </a:extLst>
          </p:cNvPr>
          <p:cNvSpPr txBox="1"/>
          <p:nvPr/>
        </p:nvSpPr>
        <p:spPr>
          <a:xfrm>
            <a:off x="6073731" y="3450341"/>
            <a:ext cx="3484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NO</a:t>
            </a:r>
            <a:endParaRPr lang="ko-KR" altLang="en-US" sz="7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751873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entury Gothic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entury Gothic" pitchFamily="34" charset="0"/>
            <a:ea typeface="굴림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메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07" tIns="45705" rIns="91407" bIns="45705" numCol="1" rtlCol="0" anchor="t" anchorCtr="0" compatLnSpc="1">
        <a:prstTxWarp prst="textNoShape">
          <a:avLst/>
        </a:prstTxWarp>
        <a:spAutoFit/>
      </a:bodyPr>
      <a:lstStyle>
        <a:defPPr marL="546100" marR="0" indent="-184150" algn="l" defTabSz="914400" rtl="0" eaLnBrk="1" fontAlgn="base" latinLnBrk="1" hangingPunct="1">
          <a:lnSpc>
            <a:spcPct val="90000"/>
          </a:lnSpc>
          <a:spcBef>
            <a:spcPct val="15000"/>
          </a:spcBef>
          <a:spcAft>
            <a:spcPct val="15000"/>
          </a:spcAft>
          <a:buClr>
            <a:schemeClr val="tx1"/>
          </a:buClr>
          <a:buSzTx/>
          <a:buFontTx/>
          <a:buChar char="-"/>
          <a:tabLst>
            <a:tab pos="990600" algn="l"/>
          </a:tabLst>
          <a:defRPr kumimoji="1" sz="11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LG스마트체 Regular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entury Gothic" pitchFamily="34" charset="0"/>
            <a:ea typeface="굴림" pitchFamily="50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200" dirty="0" err="1" smtClean="0">
            <a:latin typeface="LG스마트체 Regular" panose="020B0600000101010101" pitchFamily="50" charset="-127"/>
            <a:ea typeface="LG스마트체 Regular" panose="020B0600000101010101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13063</TotalTime>
  <Words>885</Words>
  <Application>Microsoft Office PowerPoint</Application>
  <PresentationFormat>A4 용지(210x297mm)</PresentationFormat>
  <Paragraphs>146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7" baseType="lpstr">
      <vt:lpstr>HY헤드라인M</vt:lpstr>
      <vt:lpstr>LG스마트체2.0 Regular</vt:lpstr>
      <vt:lpstr>맑은 고딕</vt:lpstr>
      <vt:lpstr>LG스마트체 Light</vt:lpstr>
      <vt:lpstr>Arial</vt:lpstr>
      <vt:lpstr>LG스마트체2.0 Bold</vt:lpstr>
      <vt:lpstr>LG스마트체 Regular</vt:lpstr>
      <vt:lpstr>Wingdings</vt:lpstr>
      <vt:lpstr>Tahoma</vt:lpstr>
      <vt:lpstr>LG스마트체2.0 SemiBold</vt:lpstr>
      <vt:lpstr>표지</vt:lpstr>
      <vt:lpstr>메인</vt:lpstr>
      <vt:lpstr>발명제안서</vt:lpstr>
      <vt:lpstr>드럼 터치</vt:lpstr>
      <vt:lpstr>알고리즘 동작 세부 설명</vt:lpstr>
      <vt:lpstr>Flow chart</vt:lpstr>
      <vt:lpstr>Flow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실리콘웍스</dc:creator>
  <cp:lastModifiedBy>임양빈</cp:lastModifiedBy>
  <cp:revision>1578</cp:revision>
  <cp:lastPrinted>2018-02-06T05:52:38Z</cp:lastPrinted>
  <dcterms:created xsi:type="dcterms:W3CDTF">2015-11-27T04:44:53Z</dcterms:created>
  <dcterms:modified xsi:type="dcterms:W3CDTF">2021-10-25T00:56:58Z</dcterms:modified>
</cp:coreProperties>
</file>