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4" r:id="rId1"/>
  </p:sldMasterIdLst>
  <p:notesMasterIdLst>
    <p:notesMasterId r:id="rId9"/>
  </p:notesMasterIdLst>
  <p:sldIdLst>
    <p:sldId id="259" r:id="rId2"/>
    <p:sldId id="290" r:id="rId3"/>
    <p:sldId id="291" r:id="rId4"/>
    <p:sldId id="292" r:id="rId5"/>
    <p:sldId id="294" r:id="rId6"/>
    <p:sldId id="295" r:id="rId7"/>
    <p:sldId id="296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0" userDrawn="1">
          <p15:clr>
            <a:srgbClr val="A4A3A4"/>
          </p15:clr>
        </p15:guide>
        <p15:guide id="3" orient="horz" pos="40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헌" initials="이" lastIdx="1" clrIdx="0">
    <p:extLst>
      <p:ext uri="{19B8F6BF-5375-455C-9EA6-DF929625EA0E}">
        <p15:presenceInfo xmlns:p15="http://schemas.microsoft.com/office/powerpoint/2012/main" userId="S-1-5-21-3209963065-608272421-2735405304-222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0EECEC"/>
    <a:srgbClr val="F4C8E1"/>
    <a:srgbClr val="FFBDBD"/>
    <a:srgbClr val="66FF66"/>
    <a:srgbClr val="CDDEFF"/>
    <a:srgbClr val="3366FF"/>
    <a:srgbClr val="FF6600"/>
    <a:srgbClr val="2F5597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599" autoAdjust="0"/>
  </p:normalViewPr>
  <p:slideViewPr>
    <p:cSldViewPr snapToGrid="0" showGuides="1">
      <p:cViewPr varScale="1">
        <p:scale>
          <a:sx n="77" d="100"/>
          <a:sy n="77" d="100"/>
        </p:scale>
        <p:origin x="828" y="78"/>
      </p:cViewPr>
      <p:guideLst>
        <p:guide pos="240"/>
        <p:guide orient="horz" pos="402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7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4F248-1C3E-4F09-B795-72E3B8B03314}" type="datetimeFigureOut">
              <a:rPr lang="ko-KR" altLang="en-US" smtClean="0"/>
              <a:t>2023-02-07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BF92E-9405-461B-B2A5-E8C7B04BA1C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81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0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기존의 </a:t>
            </a:r>
            <a:r>
              <a:rPr lang="en-US" altLang="ko-KR" dirty="0"/>
              <a:t>Out-In Drawing</a:t>
            </a:r>
            <a:r>
              <a:rPr lang="ko-KR" altLang="en-US" dirty="0"/>
              <a:t>을 처리한 방식 먼저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Out-In Drawing</a:t>
            </a:r>
            <a:r>
              <a:rPr lang="ko-KR" altLang="en-US" dirty="0"/>
              <a:t>은 패널 바깥에서 안으로 드로잉을 할 때</a:t>
            </a:r>
            <a:r>
              <a:rPr lang="en-US" altLang="ko-KR" dirty="0"/>
              <a:t>, </a:t>
            </a:r>
            <a:r>
              <a:rPr lang="ko-KR" altLang="en-US" dirty="0"/>
              <a:t>일반적인 경우</a:t>
            </a:r>
            <a:r>
              <a:rPr lang="en-US" altLang="ko-KR" dirty="0"/>
              <a:t> Edge</a:t>
            </a:r>
            <a:r>
              <a:rPr lang="ko-KR" altLang="en-US" dirty="0"/>
              <a:t>쪽 좌표가 출력되지 않는 문제가 있기 때문에</a:t>
            </a:r>
            <a:r>
              <a:rPr lang="en-US" altLang="ko-KR" dirty="0"/>
              <a:t>,</a:t>
            </a:r>
            <a:r>
              <a:rPr lang="ko-KR" altLang="en-US" dirty="0"/>
              <a:t> 가상의 좌표를 </a:t>
            </a:r>
            <a:r>
              <a:rPr lang="en-US" altLang="ko-KR" dirty="0"/>
              <a:t>Edge </a:t>
            </a:r>
            <a:r>
              <a:rPr lang="ko-KR" altLang="en-US" dirty="0"/>
              <a:t>끝 쪽에 만들어서 정상 출력 </a:t>
            </a:r>
            <a:r>
              <a:rPr lang="ko-KR" altLang="en-US" dirty="0" err="1"/>
              <a:t>시켜주기</a:t>
            </a:r>
            <a:r>
              <a:rPr lang="ko-KR" altLang="en-US" dirty="0"/>
              <a:t> 위한 알고리즘입니다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기존의 방식은 </a:t>
            </a:r>
            <a:r>
              <a:rPr lang="en-US" altLang="ko-KR" dirty="0"/>
              <a:t>Drawing</a:t>
            </a:r>
            <a:r>
              <a:rPr lang="ko-KR" altLang="en-US" dirty="0"/>
              <a:t>이 처음 시작되는 좌표인 </a:t>
            </a:r>
            <a:r>
              <a:rPr lang="en-US" altLang="ko-KR" dirty="0"/>
              <a:t>FirstPos </a:t>
            </a:r>
            <a:r>
              <a:rPr lang="ko-KR" altLang="en-US" dirty="0"/>
              <a:t>좌표를 </a:t>
            </a:r>
            <a:r>
              <a:rPr lang="en-US" altLang="ko-KR" dirty="0"/>
              <a:t>Edge </a:t>
            </a:r>
            <a:r>
              <a:rPr lang="ko-KR" altLang="en-US" dirty="0"/>
              <a:t>끝 쪽으로 </a:t>
            </a:r>
            <a:r>
              <a:rPr lang="ko-KR" altLang="en-US" dirty="0" err="1"/>
              <a:t>땡겨서</a:t>
            </a:r>
            <a:r>
              <a:rPr lang="ko-KR" altLang="en-US" dirty="0"/>
              <a:t> 가상의 좌표로 대신 출력시켜주는 방식입니다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72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 방법은 </a:t>
            </a:r>
            <a:r>
              <a:rPr lang="en-US" altLang="ko-KR" dirty="0"/>
              <a:t>FirstPos</a:t>
            </a:r>
            <a:r>
              <a:rPr lang="ko-KR" altLang="en-US" dirty="0"/>
              <a:t>는 출력시키지 않기때문에 좌표 사이의 거리가 멀어지는 문제가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빠르게 </a:t>
            </a:r>
            <a:r>
              <a:rPr lang="en-US" altLang="ko-KR" dirty="0"/>
              <a:t>Drawing</a:t>
            </a:r>
            <a:r>
              <a:rPr lang="ko-KR" altLang="en-US" dirty="0"/>
              <a:t>을 하였을 경우 크게 문제점이 확인되었는데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 좌표 사이의 거리를 줄이기 위해서 이번 프로젝트에서 가상의 좌표를 출력시켜준 다음에 </a:t>
            </a:r>
            <a:r>
              <a:rPr lang="en-US" altLang="ko-KR" dirty="0"/>
              <a:t>FirstPos</a:t>
            </a:r>
            <a:r>
              <a:rPr lang="ko-KR" altLang="en-US" dirty="0"/>
              <a:t>도 출력시켜주어 문제를 해결하고자 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49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 해결의 컨셉은 간단했는데 실제로 적용시켜보니까 조금씩 문제가 발생했습니다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첫번째로는 알고리즘이 수행돼서 </a:t>
            </a:r>
            <a:r>
              <a:rPr lang="en-US" altLang="ko-KR" dirty="0"/>
              <a:t>FirstPos</a:t>
            </a:r>
            <a:r>
              <a:rPr lang="ko-KR" altLang="en-US" dirty="0"/>
              <a:t>를 내보내 주는 순간 다른 </a:t>
            </a:r>
            <a:r>
              <a:rPr lang="en-US" altLang="ko-KR" dirty="0"/>
              <a:t>Touch Drawing</a:t>
            </a:r>
            <a:r>
              <a:rPr lang="ko-KR" altLang="en-US" dirty="0"/>
              <a:t>에 영향을 주어서 좌표가 벌어지는 문제가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문제가 발생한 원인은 </a:t>
            </a:r>
            <a:r>
              <a:rPr lang="en-US" altLang="ko-KR" dirty="0"/>
              <a:t>Out-In</a:t>
            </a:r>
            <a:r>
              <a:rPr lang="ko-KR" altLang="en-US" dirty="0"/>
              <a:t>이 발생해서 추가적으로 좌표 </a:t>
            </a:r>
            <a:r>
              <a:rPr lang="en-US" altLang="ko-KR" dirty="0"/>
              <a:t>FirstPos</a:t>
            </a:r>
            <a:r>
              <a:rPr lang="ko-KR" altLang="en-US" dirty="0"/>
              <a:t>를 내보내 주는 순간에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Touch id</a:t>
            </a:r>
            <a:r>
              <a:rPr lang="ko-KR" altLang="en-US" dirty="0"/>
              <a:t>는 추가적으로 내보내 줄 좌표가 없어요</a:t>
            </a:r>
            <a:r>
              <a:rPr lang="en-US" altLang="ko-KR" dirty="0"/>
              <a:t>. </a:t>
            </a:r>
            <a:r>
              <a:rPr lang="ko-KR" altLang="en-US" dirty="0"/>
              <a:t>그래서 같은 좌표를 한번 더 출력하고 모든 </a:t>
            </a:r>
            <a:r>
              <a:rPr lang="en-US" altLang="ko-KR" dirty="0"/>
              <a:t>touch id</a:t>
            </a:r>
            <a:r>
              <a:rPr lang="ko-KR" altLang="en-US" dirty="0"/>
              <a:t>에 대해서 </a:t>
            </a:r>
            <a:r>
              <a:rPr lang="en-US" altLang="ko-KR" dirty="0" err="1"/>
              <a:t>HistoryInfo</a:t>
            </a:r>
            <a:r>
              <a:rPr lang="ko-KR" altLang="en-US" dirty="0"/>
              <a:t>를 업데이트 하면서 중복된 좌표를 저장하면서 문제가 발생한 것 이였는데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Out-In</a:t>
            </a:r>
            <a:r>
              <a:rPr lang="ko-KR" altLang="en-US" dirty="0"/>
              <a:t>이 발생한 </a:t>
            </a:r>
            <a:r>
              <a:rPr lang="en-US" altLang="ko-KR" dirty="0"/>
              <a:t>touch id</a:t>
            </a:r>
            <a:r>
              <a:rPr lang="ko-KR" altLang="en-US" dirty="0"/>
              <a:t>만을 찾아서 </a:t>
            </a:r>
            <a:r>
              <a:rPr lang="en-US" altLang="ko-KR" dirty="0" err="1"/>
              <a:t>HistoryInfo</a:t>
            </a:r>
            <a:r>
              <a:rPr lang="en-US" altLang="ko-KR" dirty="0"/>
              <a:t> </a:t>
            </a:r>
            <a:r>
              <a:rPr lang="ko-KR" altLang="en-US" dirty="0"/>
              <a:t>업데이트 해줌으로써 다른 </a:t>
            </a:r>
            <a:r>
              <a:rPr lang="en-US" altLang="ko-KR" dirty="0"/>
              <a:t>touch id</a:t>
            </a:r>
            <a:r>
              <a:rPr lang="ko-KR" altLang="en-US" dirty="0"/>
              <a:t>가 중복된 좌표를 저장하지 않도록 해 아래 사진과 같은 문제를 해결할 수 있었습니다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83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두번째로 발생한 문제로는 천천히 </a:t>
            </a:r>
            <a:r>
              <a:rPr lang="en-US" altLang="ko-KR" dirty="0"/>
              <a:t>Drawing </a:t>
            </a:r>
            <a:r>
              <a:rPr lang="ko-KR" altLang="en-US" dirty="0"/>
              <a:t>할 경우에 </a:t>
            </a:r>
            <a:r>
              <a:rPr lang="en-US" altLang="ko-KR" dirty="0"/>
              <a:t>FirstPos</a:t>
            </a:r>
            <a:r>
              <a:rPr lang="ko-KR" altLang="en-US" dirty="0"/>
              <a:t>를 출력하면 오히려 출력성능이 감소하는 문제였습니다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 발생의 원인은 </a:t>
            </a:r>
            <a:r>
              <a:rPr lang="en-US" altLang="ko-KR" dirty="0"/>
              <a:t>Edge </a:t>
            </a:r>
            <a:r>
              <a:rPr lang="ko-KR" altLang="en-US" dirty="0"/>
              <a:t>쪽 부근의 좌표가 부정확하기 때문이었습니다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천천히 </a:t>
            </a:r>
            <a:r>
              <a:rPr lang="en-US" altLang="ko-KR" dirty="0"/>
              <a:t>Drawing</a:t>
            </a:r>
            <a:r>
              <a:rPr lang="ko-KR" altLang="en-US" dirty="0"/>
              <a:t>을 할 경우 </a:t>
            </a:r>
            <a:r>
              <a:rPr lang="en-US" altLang="ko-KR" dirty="0"/>
              <a:t>FirstPos</a:t>
            </a:r>
            <a:r>
              <a:rPr lang="ko-KR" altLang="en-US" dirty="0"/>
              <a:t>가 </a:t>
            </a:r>
            <a:r>
              <a:rPr lang="en-US" altLang="ko-KR" dirty="0"/>
              <a:t>Edge </a:t>
            </a:r>
            <a:r>
              <a:rPr lang="ko-KR" altLang="en-US" dirty="0"/>
              <a:t>쪽에서 출력되게 되는데</a:t>
            </a:r>
            <a:r>
              <a:rPr lang="en-US" altLang="ko-KR" dirty="0"/>
              <a:t>, </a:t>
            </a:r>
            <a:r>
              <a:rPr lang="ko-KR" altLang="en-US" dirty="0"/>
              <a:t>이때는 정확도가 낮은 좌표를 추가적으로 출력하는 것이기 때문에 오히려 굴곡이 더 심해졌습니다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좌표 사이의 거리를 이용해서 일정 속도 이상일 경우에만 </a:t>
            </a:r>
            <a:r>
              <a:rPr lang="en-US" altLang="ko-KR" dirty="0"/>
              <a:t>FirstPos</a:t>
            </a:r>
            <a:r>
              <a:rPr lang="ko-KR" altLang="en-US" dirty="0"/>
              <a:t>를 추가적으로 출력시켜주고</a:t>
            </a:r>
            <a:r>
              <a:rPr lang="en-US" altLang="ko-KR" dirty="0"/>
              <a:t>, </a:t>
            </a:r>
            <a:r>
              <a:rPr lang="ko-KR" altLang="en-US" dirty="0"/>
              <a:t>아닌 경우에는 기존의 방법대로 </a:t>
            </a:r>
            <a:r>
              <a:rPr lang="en-US" altLang="ko-KR" dirty="0"/>
              <a:t>FirstPos</a:t>
            </a:r>
            <a:r>
              <a:rPr lang="ko-KR" altLang="en-US" dirty="0"/>
              <a:t>를 출력시켜주지 않는 방법으로</a:t>
            </a:r>
            <a:endParaRPr lang="en-US" altLang="ko-KR" dirty="0"/>
          </a:p>
          <a:p>
            <a:r>
              <a:rPr lang="ko-KR" altLang="en-US" dirty="0"/>
              <a:t>오히려 굴곡이 더 심해지는 상황을 막아주었습니다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07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번째로는 </a:t>
            </a:r>
            <a:r>
              <a:rPr lang="en-US" altLang="ko-KR" dirty="0"/>
              <a:t>FirstPos</a:t>
            </a:r>
            <a:r>
              <a:rPr lang="ko-KR" altLang="en-US" dirty="0"/>
              <a:t>를 출력시켜주어도 곡선에서의 곡률 개선 효과가 많지 않는 것이었습니다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개선 효과가 크지 않았던 이유로는 애초에 </a:t>
            </a:r>
            <a:r>
              <a:rPr lang="en-US" altLang="ko-KR" dirty="0"/>
              <a:t>FirstPos</a:t>
            </a:r>
            <a:r>
              <a:rPr lang="ko-KR" altLang="en-US" dirty="0"/>
              <a:t>와 가상의 좌표 사이가 멀기 때문이었는데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FirstPos </a:t>
            </a:r>
            <a:r>
              <a:rPr lang="ko-KR" altLang="en-US" dirty="0"/>
              <a:t>대신에 가상의 좌표와 </a:t>
            </a:r>
            <a:r>
              <a:rPr lang="en-US" altLang="ko-KR" dirty="0"/>
              <a:t>FirstPos </a:t>
            </a:r>
            <a:r>
              <a:rPr lang="ko-KR" altLang="en-US" dirty="0"/>
              <a:t>중점을 출력시켜 줌으로써 좌표 사이 간격을 줄일 수 있었고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곡률 개선효과도 높일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3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 </a:t>
            </a:r>
            <a:r>
              <a:rPr lang="en-US" altLang="ko-KR" dirty="0"/>
              <a:t>3</a:t>
            </a:r>
            <a:r>
              <a:rPr lang="ko-KR" altLang="en-US" dirty="0"/>
              <a:t>개의 사진이 곡률이 개선된 정도를 보여주기 위한 사진입니다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좌측의 그림이 기존의 </a:t>
            </a:r>
            <a:r>
              <a:rPr lang="en-US" altLang="ko-KR" dirty="0"/>
              <a:t>Out-In </a:t>
            </a:r>
            <a:r>
              <a:rPr lang="ko-KR" altLang="en-US" dirty="0"/>
              <a:t>방법으로 </a:t>
            </a:r>
            <a:r>
              <a:rPr lang="en-US" altLang="ko-KR" dirty="0"/>
              <a:t>FirstPos</a:t>
            </a:r>
            <a:r>
              <a:rPr lang="ko-KR" altLang="en-US" dirty="0"/>
              <a:t>를 출력시켜 주지 않았을 경우이고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중앙의 그림이 </a:t>
            </a:r>
            <a:r>
              <a:rPr lang="en-US" altLang="ko-KR" dirty="0"/>
              <a:t>FirstPos</a:t>
            </a:r>
            <a:r>
              <a:rPr lang="ko-KR" altLang="en-US" dirty="0"/>
              <a:t>를 출력시켜 주었을 경우입니다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둘 다 가상의 좌표와 다음 좌표 사이의 거리가 멀어서 딱히 큰 차이가 없는 것을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가장 우측의 그림은 </a:t>
            </a:r>
            <a:r>
              <a:rPr lang="en-US" altLang="ko-KR" dirty="0" err="1"/>
              <a:t>FIrstPos</a:t>
            </a:r>
            <a:r>
              <a:rPr lang="en-US" altLang="ko-KR" dirty="0"/>
              <a:t> </a:t>
            </a:r>
            <a:r>
              <a:rPr lang="ko-KR" altLang="en-US" dirty="0"/>
              <a:t>대신에 중점의 좌표를 출력시켜 주었을 때의 그림인데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가상의 좌표와 다음 좌표사이의 거리가 좁아 곡선이 좀더 빨리 꺾이면서 좀더 부드럽게 출력시켜 줄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마지막으로는 빠르게 </a:t>
            </a:r>
            <a:r>
              <a:rPr lang="en-US" altLang="ko-KR" dirty="0"/>
              <a:t>Drawing </a:t>
            </a:r>
            <a:r>
              <a:rPr lang="ko-KR" altLang="en-US" dirty="0"/>
              <a:t>하는 경우에 </a:t>
            </a:r>
            <a:r>
              <a:rPr lang="en-US" altLang="ko-KR" dirty="0"/>
              <a:t>Drawing</a:t>
            </a:r>
            <a:r>
              <a:rPr lang="ko-KR" altLang="en-US" dirty="0"/>
              <a:t>이 끊어지는 현상이 발생했는데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경우에는 새롭게 출력해준 중점 좌표와 다음 좌표 사이에만 끊어짐이 발생했기 때문에 해당 상황에서만 일시적으로 </a:t>
            </a:r>
            <a:r>
              <a:rPr lang="en-US" altLang="ko-KR" dirty="0"/>
              <a:t>Tracking distance</a:t>
            </a:r>
            <a:r>
              <a:rPr lang="ko-KR" altLang="en-US" dirty="0"/>
              <a:t>를 늘려주어서 문제를 해결했습니다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47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3547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7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573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94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A723017-4F3A-4FE6-97E3-673ED2A7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 sz="1517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fld id="{45B517B4-8BB9-4A0F-91F6-AD6E78FE82BC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7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7106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6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7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9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16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7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2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416DD1-4D32-42DD-9568-7A0AF9A5E9F7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CD01A-DE24-4E4F-A0F6-160B80CD397E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26F964-D12F-4A27-A711-570ABC5A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9D63E7-DE40-46E1-AABA-76A439DFFB58}"/>
              </a:ext>
            </a:extLst>
          </p:cNvPr>
          <p:cNvSpPr txBox="1"/>
          <p:nvPr/>
        </p:nvSpPr>
        <p:spPr>
          <a:xfrm>
            <a:off x="1214507" y="928572"/>
            <a:ext cx="7476983" cy="946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anchor="ctr">
            <a:normAutofit/>
          </a:bodyPr>
          <a:lstStyle/>
          <a:p>
            <a:pPr algn="ctr">
              <a:defRPr/>
            </a:pPr>
            <a:r>
              <a:rPr lang="en-US" altLang="ko-KR" sz="2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Out-In</a:t>
            </a:r>
            <a:r>
              <a:rPr lang="ko-KR" altLang="en-US" sz="2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Drawing</a:t>
            </a:r>
            <a:r>
              <a:rPr lang="ko-KR" altLang="en-US" sz="2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개선</a:t>
            </a:r>
            <a:endParaRPr lang="en-US" altLang="ko-KR" sz="2600" b="1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726C4640-AED2-4A42-A4E1-A7C003935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169" y="3972752"/>
            <a:ext cx="5967663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950" b="1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 Unicode MS" panose="020B0604020202020204" pitchFamily="50" charset="-127"/>
              </a:rPr>
              <a:t>9 / February / 2023</a:t>
            </a:r>
          </a:p>
          <a:p>
            <a:pPr algn="ctr" eaLnBrk="1" hangingPunct="1"/>
            <a:endParaRPr lang="en-US" altLang="ko-KR" sz="1950" b="1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Arial Unicode MS" panose="020B0604020202020204" pitchFamily="50" charset="-127"/>
            </a:endParaRPr>
          </a:p>
          <a:p>
            <a:pPr algn="ctr" eaLnBrk="1" hangingPunct="1"/>
            <a:r>
              <a:rPr lang="en-US" altLang="ko-KR" sz="1950" b="1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 Unicode MS" panose="020B0604020202020204" pitchFamily="50" charset="-127"/>
              </a:rPr>
              <a:t>Touch SW</a:t>
            </a:r>
            <a:r>
              <a:rPr lang="ko-KR" altLang="en-US" sz="1950" b="1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 Unicode MS" panose="020B0604020202020204" pitchFamily="50" charset="-127"/>
              </a:rPr>
              <a:t>팀 이헌</a:t>
            </a:r>
            <a:endParaRPr lang="en-US" altLang="ko-KR" sz="1950" b="1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03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Previous Out-In Drawing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FE894-E833-4140-BAB9-8D5AB855368D}"/>
              </a:ext>
            </a:extLst>
          </p:cNvPr>
          <p:cNvSpPr txBox="1"/>
          <p:nvPr/>
        </p:nvSpPr>
        <p:spPr>
          <a:xfrm>
            <a:off x="272480" y="996524"/>
            <a:ext cx="8102681" cy="29513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Out-In drawing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문제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: Panel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바깥에서 안쪽 방향으로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빠르게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할 때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edge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에 가까운 좌표가 출력되지 않음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Sol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이전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좌표들을 이용해서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Edge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쪽에 </a:t>
            </a:r>
            <a:r>
              <a:rPr lang="ko-KR" altLang="en-US" sz="11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가상의 좌표 생성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해 보정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Algorithm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동작 조건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FirstPos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가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1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usOutInDrawEdgeTh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영역 내에 존재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빠르게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 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하는 경우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(distance &gt; ucOutInDrawDisTh)</a:t>
            </a:r>
          </a:p>
          <a:p>
            <a:pPr lvl="1">
              <a:lnSpc>
                <a:spcPct val="150000"/>
              </a:lnSpc>
            </a:pP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 FirstPos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를 잇는 직선과 패널 경계선이 만나는 부분에 </a:t>
            </a:r>
            <a:r>
              <a:rPr lang="ko-KR" altLang="en-US" sz="105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가상의 좌표 생성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05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3673A69-3A63-4821-A3C9-0D108AE6F949}"/>
              </a:ext>
            </a:extLst>
          </p:cNvPr>
          <p:cNvSpPr/>
          <p:nvPr/>
        </p:nvSpPr>
        <p:spPr>
          <a:xfrm>
            <a:off x="2213069" y="4044444"/>
            <a:ext cx="3749049" cy="203251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5BB86C-5699-4E46-BF81-B7027F41B1C8}"/>
              </a:ext>
            </a:extLst>
          </p:cNvPr>
          <p:cNvSpPr/>
          <p:nvPr/>
        </p:nvSpPr>
        <p:spPr>
          <a:xfrm>
            <a:off x="3060025" y="4575553"/>
            <a:ext cx="2902093" cy="15014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C2A82F6-5380-444C-8A9F-58CA85A594B3}"/>
              </a:ext>
            </a:extLst>
          </p:cNvPr>
          <p:cNvSpPr/>
          <p:nvPr/>
        </p:nvSpPr>
        <p:spPr>
          <a:xfrm>
            <a:off x="6174461" y="5364798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805FF72-75B4-4C7B-8AB1-7D97E3142A1D}"/>
              </a:ext>
            </a:extLst>
          </p:cNvPr>
          <p:cNvSpPr/>
          <p:nvPr/>
        </p:nvSpPr>
        <p:spPr>
          <a:xfrm>
            <a:off x="6183986" y="5624564"/>
            <a:ext cx="124358" cy="124358"/>
          </a:xfrm>
          <a:prstGeom prst="ellipse">
            <a:avLst/>
          </a:prstGeom>
          <a:solidFill>
            <a:srgbClr val="FFC000">
              <a:alpha val="75000"/>
            </a:srgb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D71D422-DC71-44A9-B2E8-A5F8F82CF5B6}"/>
              </a:ext>
            </a:extLst>
          </p:cNvPr>
          <p:cNvSpPr/>
          <p:nvPr/>
        </p:nvSpPr>
        <p:spPr>
          <a:xfrm>
            <a:off x="6174461" y="5897030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6B7C55-4A63-444A-86D7-3518DA8AF055}"/>
              </a:ext>
            </a:extLst>
          </p:cNvPr>
          <p:cNvSpPr txBox="1"/>
          <p:nvPr/>
        </p:nvSpPr>
        <p:spPr>
          <a:xfrm>
            <a:off x="6308557" y="5293705"/>
            <a:ext cx="85472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출력 좌표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(A)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A6DFA1-F07A-40E5-A782-192BADE4F39F}"/>
              </a:ext>
            </a:extLst>
          </p:cNvPr>
          <p:cNvSpPr txBox="1"/>
          <p:nvPr/>
        </p:nvSpPr>
        <p:spPr>
          <a:xfrm>
            <a:off x="6308557" y="5569982"/>
            <a:ext cx="64953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FirstPos</a:t>
            </a:r>
            <a:endParaRPr lang="ko-KR" altLang="en-US" sz="1000" dirty="0" err="1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435D64-1FB4-431D-9FC3-D43E1F3CB6F3}"/>
              </a:ext>
            </a:extLst>
          </p:cNvPr>
          <p:cNvSpPr txBox="1"/>
          <p:nvPr/>
        </p:nvSpPr>
        <p:spPr>
          <a:xfrm>
            <a:off x="6306431" y="5836098"/>
            <a:ext cx="7889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가상의 좌표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56895A-4E50-4E70-BAFA-8DC635892128}"/>
              </a:ext>
            </a:extLst>
          </p:cNvPr>
          <p:cNvGrpSpPr/>
          <p:nvPr/>
        </p:nvGrpSpPr>
        <p:grpSpPr>
          <a:xfrm>
            <a:off x="2153512" y="4874174"/>
            <a:ext cx="1113673" cy="664946"/>
            <a:chOff x="2527976" y="5132966"/>
            <a:chExt cx="1113673" cy="664946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E2E3369-8883-48FC-841F-A3E4E70C0310}"/>
                </a:ext>
              </a:extLst>
            </p:cNvPr>
            <p:cNvSpPr/>
            <p:nvPr/>
          </p:nvSpPr>
          <p:spPr>
            <a:xfrm>
              <a:off x="3035609" y="5401184"/>
              <a:ext cx="124358" cy="124358"/>
            </a:xfrm>
            <a:prstGeom prst="ellipse">
              <a:avLst/>
            </a:prstGeom>
            <a:solidFill>
              <a:srgbClr val="FFC000">
                <a:alpha val="75000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9228968-B907-40EB-9955-1F1892667981}"/>
                </a:ext>
              </a:extLst>
            </p:cNvPr>
            <p:cNvSpPr/>
            <p:nvPr/>
          </p:nvSpPr>
          <p:spPr>
            <a:xfrm>
              <a:off x="3517291" y="5132966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DE4FDD1-17D5-4E75-8344-B7DC8E95421E}"/>
                </a:ext>
              </a:extLst>
            </p:cNvPr>
            <p:cNvSpPr/>
            <p:nvPr/>
          </p:nvSpPr>
          <p:spPr>
            <a:xfrm>
              <a:off x="2527976" y="5673554"/>
              <a:ext cx="124358" cy="12435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D38D541F-96D6-458D-AB05-B57D7D8ED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9953" y="5229588"/>
              <a:ext cx="885550" cy="475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D538B5C-3108-49A0-8531-2BA1826BB614}"/>
              </a:ext>
            </a:extLst>
          </p:cNvPr>
          <p:cNvSpPr txBox="1"/>
          <p:nvPr/>
        </p:nvSpPr>
        <p:spPr>
          <a:xfrm>
            <a:off x="2471281" y="6053882"/>
            <a:ext cx="1188146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usOutInDrawEdgeTh</a:t>
            </a:r>
            <a:endParaRPr lang="ko-KR" altLang="en-US" sz="800" b="1" dirty="0" err="1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5689DCF-8FFC-4964-869B-6F08D607AB65}"/>
              </a:ext>
            </a:extLst>
          </p:cNvPr>
          <p:cNvCxnSpPr>
            <a:cxnSpLocks/>
          </p:cNvCxnSpPr>
          <p:nvPr/>
        </p:nvCxnSpPr>
        <p:spPr>
          <a:xfrm flipV="1">
            <a:off x="2676739" y="4876162"/>
            <a:ext cx="411117" cy="216691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A3D908-BF91-43C0-A025-6F09C25D6FAA}"/>
              </a:ext>
            </a:extLst>
          </p:cNvPr>
          <p:cNvSpPr txBox="1"/>
          <p:nvPr/>
        </p:nvSpPr>
        <p:spPr>
          <a:xfrm rot="19978931">
            <a:off x="2464204" y="469540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ea typeface="LG Smart UI Regular" panose="020B0500000101010101"/>
              </a:rPr>
              <a:t>distance</a:t>
            </a:r>
            <a:endParaRPr lang="ko-KR" altLang="en-US" sz="1000" dirty="0">
              <a:ea typeface="LG Smart UI Regular" panose="020B0500000101010101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B9C9804-B7ED-422A-A0EC-819690A76ABB}"/>
              </a:ext>
            </a:extLst>
          </p:cNvPr>
          <p:cNvSpPr/>
          <p:nvPr/>
        </p:nvSpPr>
        <p:spPr>
          <a:xfrm>
            <a:off x="6564443" y="1580599"/>
            <a:ext cx="2588397" cy="145312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B9C543-89FB-42AA-80E7-52735FE7736E}"/>
              </a:ext>
            </a:extLst>
          </p:cNvPr>
          <p:cNvSpPr/>
          <p:nvPr/>
        </p:nvSpPr>
        <p:spPr>
          <a:xfrm>
            <a:off x="7095430" y="1972639"/>
            <a:ext cx="2057410" cy="10552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704ACC6-24D1-4B60-98C9-112B4DD52CCA}"/>
              </a:ext>
            </a:extLst>
          </p:cNvPr>
          <p:cNvCxnSpPr>
            <a:cxnSpLocks/>
          </p:cNvCxnSpPr>
          <p:nvPr/>
        </p:nvCxnSpPr>
        <p:spPr>
          <a:xfrm>
            <a:off x="7700206" y="1580599"/>
            <a:ext cx="1056444" cy="1397551"/>
          </a:xfrm>
          <a:prstGeom prst="line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4CEC737-CEE2-43FC-BEC4-F0749F4E5933}"/>
              </a:ext>
            </a:extLst>
          </p:cNvPr>
          <p:cNvCxnSpPr>
            <a:cxnSpLocks/>
          </p:cNvCxnSpPr>
          <p:nvPr/>
        </p:nvCxnSpPr>
        <p:spPr>
          <a:xfrm>
            <a:off x="8229600" y="2280863"/>
            <a:ext cx="562928" cy="747058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62A1278-22F9-46B0-9CFC-F706F1AFF6EF}"/>
              </a:ext>
            </a:extLst>
          </p:cNvPr>
          <p:cNvSpPr/>
          <p:nvPr/>
        </p:nvSpPr>
        <p:spPr>
          <a:xfrm rot="19305543">
            <a:off x="7536638" y="1391801"/>
            <a:ext cx="813888" cy="1038103"/>
          </a:xfrm>
          <a:prstGeom prst="ellipse">
            <a:avLst/>
          </a:prstGeom>
          <a:noFill/>
          <a:ln>
            <a:solidFill>
              <a:srgbClr val="3366FF">
                <a:alpha val="8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CFB7F-3C8C-4EA3-A3C5-5158843FF254}"/>
              </a:ext>
            </a:extLst>
          </p:cNvPr>
          <p:cNvSpPr txBox="1"/>
          <p:nvPr/>
        </p:nvSpPr>
        <p:spPr>
          <a:xfrm>
            <a:off x="8045999" y="1316371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0070C0"/>
                </a:solidFill>
                <a:ea typeface="LG Smart UI Regular" panose="020B0500000101010101"/>
              </a:rPr>
              <a:t>출력되지 않음</a:t>
            </a:r>
          </a:p>
        </p:txBody>
      </p:sp>
    </p:spTree>
    <p:extLst>
      <p:ext uri="{BB962C8B-B14F-4D97-AF65-F5344CB8AC3E}">
        <p14:creationId xmlns:p14="http://schemas.microsoft.com/office/powerpoint/2010/main" val="355928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Problem &amp; Solution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3673A69-3A63-4821-A3C9-0D108AE6F949}"/>
              </a:ext>
            </a:extLst>
          </p:cNvPr>
          <p:cNvSpPr/>
          <p:nvPr/>
        </p:nvSpPr>
        <p:spPr>
          <a:xfrm>
            <a:off x="2213069" y="4044444"/>
            <a:ext cx="3749049" cy="203251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5BB86C-5699-4E46-BF81-B7027F41B1C8}"/>
              </a:ext>
            </a:extLst>
          </p:cNvPr>
          <p:cNvSpPr/>
          <p:nvPr/>
        </p:nvSpPr>
        <p:spPr>
          <a:xfrm>
            <a:off x="3060025" y="4575553"/>
            <a:ext cx="2902093" cy="15014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C2A82F6-5380-444C-8A9F-58CA85A594B3}"/>
              </a:ext>
            </a:extLst>
          </p:cNvPr>
          <p:cNvSpPr/>
          <p:nvPr/>
        </p:nvSpPr>
        <p:spPr>
          <a:xfrm>
            <a:off x="6174461" y="5364798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805FF72-75B4-4C7B-8AB1-7D97E3142A1D}"/>
              </a:ext>
            </a:extLst>
          </p:cNvPr>
          <p:cNvSpPr/>
          <p:nvPr/>
        </p:nvSpPr>
        <p:spPr>
          <a:xfrm>
            <a:off x="6174461" y="5630914"/>
            <a:ext cx="124358" cy="124358"/>
          </a:xfrm>
          <a:prstGeom prst="ellipse">
            <a:avLst/>
          </a:prstGeom>
          <a:solidFill>
            <a:srgbClr val="FFC000">
              <a:alpha val="75000"/>
            </a:srgb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D71D422-DC71-44A9-B2E8-A5F8F82CF5B6}"/>
              </a:ext>
            </a:extLst>
          </p:cNvPr>
          <p:cNvSpPr/>
          <p:nvPr/>
        </p:nvSpPr>
        <p:spPr>
          <a:xfrm>
            <a:off x="6174461" y="5897030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6B7C55-4A63-444A-86D7-3518DA8AF055}"/>
              </a:ext>
            </a:extLst>
          </p:cNvPr>
          <p:cNvSpPr txBox="1"/>
          <p:nvPr/>
        </p:nvSpPr>
        <p:spPr>
          <a:xfrm>
            <a:off x="6308557" y="5293705"/>
            <a:ext cx="85472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출력 좌표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(A)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A6DFA1-F07A-40E5-A782-192BADE4F39F}"/>
              </a:ext>
            </a:extLst>
          </p:cNvPr>
          <p:cNvSpPr txBox="1"/>
          <p:nvPr/>
        </p:nvSpPr>
        <p:spPr>
          <a:xfrm>
            <a:off x="6308557" y="5569982"/>
            <a:ext cx="64953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FirstPos</a:t>
            </a:r>
            <a:endParaRPr lang="ko-KR" altLang="en-US" sz="1000" dirty="0" err="1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435D64-1FB4-431D-9FC3-D43E1F3CB6F3}"/>
              </a:ext>
            </a:extLst>
          </p:cNvPr>
          <p:cNvSpPr txBox="1"/>
          <p:nvPr/>
        </p:nvSpPr>
        <p:spPr>
          <a:xfrm>
            <a:off x="6306431" y="5836098"/>
            <a:ext cx="7889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가상의 좌표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56895A-4E50-4E70-BAFA-8DC635892128}"/>
              </a:ext>
            </a:extLst>
          </p:cNvPr>
          <p:cNvGrpSpPr/>
          <p:nvPr/>
        </p:nvGrpSpPr>
        <p:grpSpPr>
          <a:xfrm>
            <a:off x="2153512" y="4874174"/>
            <a:ext cx="1113673" cy="664946"/>
            <a:chOff x="2527976" y="5132966"/>
            <a:chExt cx="1113673" cy="664946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E2E3369-8883-48FC-841F-A3E4E70C0310}"/>
                </a:ext>
              </a:extLst>
            </p:cNvPr>
            <p:cNvSpPr/>
            <p:nvPr/>
          </p:nvSpPr>
          <p:spPr>
            <a:xfrm>
              <a:off x="3035609" y="5401184"/>
              <a:ext cx="124358" cy="124358"/>
            </a:xfrm>
            <a:prstGeom prst="ellipse">
              <a:avLst/>
            </a:prstGeom>
            <a:solidFill>
              <a:srgbClr val="FFC000">
                <a:alpha val="75000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9228968-B907-40EB-9955-1F1892667981}"/>
                </a:ext>
              </a:extLst>
            </p:cNvPr>
            <p:cNvSpPr/>
            <p:nvPr/>
          </p:nvSpPr>
          <p:spPr>
            <a:xfrm>
              <a:off x="3517291" y="5132966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DE4FDD1-17D5-4E75-8344-B7DC8E95421E}"/>
                </a:ext>
              </a:extLst>
            </p:cNvPr>
            <p:cNvSpPr/>
            <p:nvPr/>
          </p:nvSpPr>
          <p:spPr>
            <a:xfrm>
              <a:off x="2527976" y="5673554"/>
              <a:ext cx="124358" cy="12435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D38D541F-96D6-458D-AB05-B57D7D8ED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9953" y="5229588"/>
              <a:ext cx="885550" cy="475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D538B5C-3108-49A0-8531-2BA1826BB614}"/>
              </a:ext>
            </a:extLst>
          </p:cNvPr>
          <p:cNvSpPr txBox="1"/>
          <p:nvPr/>
        </p:nvSpPr>
        <p:spPr>
          <a:xfrm>
            <a:off x="2471281" y="6053882"/>
            <a:ext cx="1188146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usOutInDrawEdgeTh</a:t>
            </a:r>
            <a:endParaRPr lang="ko-KR" altLang="en-US" sz="800" b="1" dirty="0" err="1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5689DCF-8FFC-4964-869B-6F08D607AB65}"/>
              </a:ext>
            </a:extLst>
          </p:cNvPr>
          <p:cNvCxnSpPr>
            <a:cxnSpLocks/>
          </p:cNvCxnSpPr>
          <p:nvPr/>
        </p:nvCxnSpPr>
        <p:spPr>
          <a:xfrm flipV="1">
            <a:off x="2213069" y="4876163"/>
            <a:ext cx="874787" cy="455456"/>
          </a:xfrm>
          <a:prstGeom prst="straightConnector1">
            <a:avLst/>
          </a:prstGeom>
          <a:ln w="12700">
            <a:solidFill>
              <a:srgbClr val="00206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054721B-B9B9-4B35-90EC-888EB9FC5ED7}"/>
              </a:ext>
            </a:extLst>
          </p:cNvPr>
          <p:cNvSpPr txBox="1"/>
          <p:nvPr/>
        </p:nvSpPr>
        <p:spPr>
          <a:xfrm>
            <a:off x="272480" y="996524"/>
            <a:ext cx="8102681" cy="26540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altLang="ko-KR" sz="105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Previous Problem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 FirstPos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를 출력하지 않기 때문에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“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가상의 좌표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”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“A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좌표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”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사이의 거리가 </a:t>
            </a:r>
            <a:r>
              <a:rPr lang="ko-KR" altLang="en-US" sz="1200" u="sng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멀어짐</a:t>
            </a:r>
            <a:endParaRPr lang="en-US" altLang="ko-KR" sz="120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	 drawing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을 빠르게 할 경우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Edge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부분에서 곡률이 떨어지는 문제 발생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Solution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ko-KR" altLang="en-US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가상의 좌표와 </a:t>
            </a:r>
            <a:r>
              <a:rPr lang="en-US" altLang="ko-KR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FirstPos</a:t>
            </a:r>
            <a:r>
              <a:rPr lang="ko-KR" altLang="en-US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를 모두 출력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하여 좌표 사이의 거리를 줄여준다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183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8249CC-A365-4C56-B755-FF4D18559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652" y="4501823"/>
            <a:ext cx="2680568" cy="19053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Research Methods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54721B-B9B9-4B35-90EC-888EB9FC5ED7}"/>
              </a:ext>
            </a:extLst>
          </p:cNvPr>
          <p:cNvSpPr txBox="1"/>
          <p:nvPr/>
        </p:nvSpPr>
        <p:spPr>
          <a:xfrm>
            <a:off x="272480" y="996524"/>
            <a:ext cx="8102681" cy="32015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Out-In Drawing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알고리즘이 수행되는 순간 다른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Touch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에 영향 발생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원인 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새롭게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FirstPos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를 출력할 때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Out-In Drawing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 발생한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touch id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에 대해서만 정보를 보내는 것이 아니라 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모든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Touch id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에 대한 정보를 내보내고 좌표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history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를 업데이트했기 때문에 문제 발생</a:t>
            </a:r>
            <a:endParaRPr lang="en-US" altLang="ko-KR" sz="120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Solution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.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 FirstPos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를 출력하는 순간에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Out-In Drawing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 발생하지 않은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Touch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는 동일한 좌표를 출력시켜주고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 </a:t>
            </a:r>
            <a:r>
              <a:rPr lang="en-US" altLang="ko-KR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FirstPos</a:t>
            </a:r>
            <a:r>
              <a:rPr lang="ko-KR" altLang="en-US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를 출력시켜준 </a:t>
            </a:r>
            <a:r>
              <a:rPr lang="en-US" altLang="ko-KR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Touch</a:t>
            </a:r>
            <a:r>
              <a:rPr lang="ko-KR" altLang="en-US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만 </a:t>
            </a:r>
            <a:r>
              <a:rPr lang="en-US" altLang="ko-KR" sz="1200" dirty="0" err="1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HistoryInfo</a:t>
            </a:r>
            <a:r>
              <a:rPr lang="ko-KR" altLang="en-US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를 업데이트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해줌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fld id="{45B517B4-8BB9-4A0F-91F6-AD6E78FE82BC}" type="slidenum">
              <a:rPr lang="ko-KR" altLang="en-US" smtClean="0"/>
              <a:pPr/>
              <a:t>3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2F2BE7-70FF-417B-B6BF-1A9E42593815}"/>
              </a:ext>
            </a:extLst>
          </p:cNvPr>
          <p:cNvSpPr/>
          <p:nvPr/>
        </p:nvSpPr>
        <p:spPr>
          <a:xfrm>
            <a:off x="3181611" y="4490910"/>
            <a:ext cx="3482234" cy="18041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C0C0C90-63EF-4168-A9D7-12456CDA9A4F}"/>
              </a:ext>
            </a:extLst>
          </p:cNvPr>
          <p:cNvSpPr/>
          <p:nvPr/>
        </p:nvSpPr>
        <p:spPr>
          <a:xfrm>
            <a:off x="4582070" y="5161619"/>
            <a:ext cx="526093" cy="5386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Research Methods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54721B-B9B9-4B35-90EC-888EB9FC5ED7}"/>
              </a:ext>
            </a:extLst>
          </p:cNvPr>
          <p:cNvSpPr txBox="1"/>
          <p:nvPr/>
        </p:nvSpPr>
        <p:spPr>
          <a:xfrm>
            <a:off x="272480" y="996524"/>
            <a:ext cx="8102681" cy="25667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altLang="ko-KR" sz="105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 startAt="2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Edge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부근의 좌표가 부정확하기 때문에 오히려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천천히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할 경우에는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FirstPos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출력 시 성능이 감소</a:t>
            </a:r>
            <a:endParaRPr lang="en-US" altLang="ko-KR" sz="120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 startAt="2"/>
            </a:pPr>
            <a:endParaRPr lang="en-US" altLang="ko-KR" sz="120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Solution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좌표 사이의 거리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(distance)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thd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를 설정해서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thd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보다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distance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가 작은 즉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천천히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한 경우에는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기존의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Out-In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알고리즘을 적용하고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thd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보다 멀 경우인 빠르게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을 할 경우에만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FirstPos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출력시켜 줌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	 </a:t>
            </a:r>
            <a:r>
              <a:rPr lang="ko-KR" altLang="en-US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일정 속도 이상 즉</a:t>
            </a:r>
            <a:r>
              <a:rPr lang="en-US" altLang="ko-KR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빠르게 </a:t>
            </a:r>
            <a:r>
              <a:rPr lang="en-US" altLang="ko-KR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 </a:t>
            </a:r>
            <a:r>
              <a:rPr lang="ko-KR" altLang="en-US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할 때에만 새로운 알고리즘 적용</a:t>
            </a:r>
            <a:endParaRPr lang="en-US" altLang="ko-KR" sz="1200" dirty="0">
              <a:highlight>
                <a:srgbClr val="BDD7EE"/>
              </a:highlight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fld id="{45B517B4-8BB9-4A0F-91F6-AD6E78FE82BC}" type="slidenum">
              <a:rPr lang="ko-KR" altLang="en-US" smtClean="0"/>
              <a:pPr/>
              <a:t>4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A49309D-8B65-4648-B645-119DCBFC4E7D}"/>
              </a:ext>
            </a:extLst>
          </p:cNvPr>
          <p:cNvSpPr/>
          <p:nvPr/>
        </p:nvSpPr>
        <p:spPr>
          <a:xfrm>
            <a:off x="1274515" y="3828959"/>
            <a:ext cx="2496717" cy="203251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8A35F9-6042-4EA8-8E88-75BE4D6A6EFB}"/>
              </a:ext>
            </a:extLst>
          </p:cNvPr>
          <p:cNvSpPr/>
          <p:nvPr/>
        </p:nvSpPr>
        <p:spPr>
          <a:xfrm>
            <a:off x="2121471" y="4360068"/>
            <a:ext cx="1649761" cy="15014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2DD655-9239-42C5-9DB0-98EE1FC77554}"/>
              </a:ext>
            </a:extLst>
          </p:cNvPr>
          <p:cNvSpPr/>
          <p:nvPr/>
        </p:nvSpPr>
        <p:spPr>
          <a:xfrm>
            <a:off x="3964183" y="5165596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70A7FD-60FF-4241-BF89-3321195A8118}"/>
              </a:ext>
            </a:extLst>
          </p:cNvPr>
          <p:cNvSpPr/>
          <p:nvPr/>
        </p:nvSpPr>
        <p:spPr>
          <a:xfrm>
            <a:off x="3973708" y="5425362"/>
            <a:ext cx="124358" cy="124358"/>
          </a:xfrm>
          <a:prstGeom prst="ellipse">
            <a:avLst/>
          </a:prstGeom>
          <a:solidFill>
            <a:srgbClr val="FFC000">
              <a:alpha val="75000"/>
            </a:srgb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CFC0E50-D5BB-4AB2-A1F5-B89B163F275C}"/>
              </a:ext>
            </a:extLst>
          </p:cNvPr>
          <p:cNvSpPr/>
          <p:nvPr/>
        </p:nvSpPr>
        <p:spPr>
          <a:xfrm>
            <a:off x="3964183" y="5697828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DA7D2C-A3C1-4A06-BD9F-3CECFAADC9BB}"/>
              </a:ext>
            </a:extLst>
          </p:cNvPr>
          <p:cNvSpPr txBox="1"/>
          <p:nvPr/>
        </p:nvSpPr>
        <p:spPr>
          <a:xfrm>
            <a:off x="4098279" y="5094503"/>
            <a:ext cx="85472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출력 좌표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(A)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91DBE0-5DF2-495F-827E-1B2A019D1D6F}"/>
              </a:ext>
            </a:extLst>
          </p:cNvPr>
          <p:cNvSpPr txBox="1"/>
          <p:nvPr/>
        </p:nvSpPr>
        <p:spPr>
          <a:xfrm>
            <a:off x="4098279" y="5370780"/>
            <a:ext cx="64953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FirstPos</a:t>
            </a:r>
            <a:endParaRPr lang="ko-KR" altLang="en-US" sz="1000" dirty="0" err="1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31452-F48B-45D9-8CF6-9FFA666C9A41}"/>
              </a:ext>
            </a:extLst>
          </p:cNvPr>
          <p:cNvSpPr txBox="1"/>
          <p:nvPr/>
        </p:nvSpPr>
        <p:spPr>
          <a:xfrm>
            <a:off x="4096153" y="5636896"/>
            <a:ext cx="7889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가상의 좌표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627790D-7129-4D2D-BA20-272754D1F928}"/>
              </a:ext>
            </a:extLst>
          </p:cNvPr>
          <p:cNvGrpSpPr/>
          <p:nvPr/>
        </p:nvGrpSpPr>
        <p:grpSpPr>
          <a:xfrm>
            <a:off x="1214958" y="4658689"/>
            <a:ext cx="1113673" cy="664946"/>
            <a:chOff x="2527976" y="5132966"/>
            <a:chExt cx="1113673" cy="664946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AB1F201-77DD-491C-B71B-059847B3167E}"/>
                </a:ext>
              </a:extLst>
            </p:cNvPr>
            <p:cNvSpPr/>
            <p:nvPr/>
          </p:nvSpPr>
          <p:spPr>
            <a:xfrm>
              <a:off x="3035609" y="5401184"/>
              <a:ext cx="124358" cy="124358"/>
            </a:xfrm>
            <a:prstGeom prst="ellipse">
              <a:avLst/>
            </a:prstGeom>
            <a:solidFill>
              <a:srgbClr val="FFC000">
                <a:alpha val="75000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74032E0-2974-44F4-A376-1736A838D89B}"/>
                </a:ext>
              </a:extLst>
            </p:cNvPr>
            <p:cNvSpPr/>
            <p:nvPr/>
          </p:nvSpPr>
          <p:spPr>
            <a:xfrm>
              <a:off x="3517291" y="5132966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98AA991-F971-46AE-95B2-C083F43C0494}"/>
                </a:ext>
              </a:extLst>
            </p:cNvPr>
            <p:cNvSpPr/>
            <p:nvPr/>
          </p:nvSpPr>
          <p:spPr>
            <a:xfrm>
              <a:off x="2527976" y="5673554"/>
              <a:ext cx="124358" cy="12435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287BBC5-C109-4F1C-A527-248056A61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9953" y="5229588"/>
              <a:ext cx="885550" cy="475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BFA2652-E451-4A41-B7E3-8EFB71A2B970}"/>
              </a:ext>
            </a:extLst>
          </p:cNvPr>
          <p:cNvCxnSpPr>
            <a:cxnSpLocks/>
          </p:cNvCxnSpPr>
          <p:nvPr/>
        </p:nvCxnSpPr>
        <p:spPr>
          <a:xfrm flipV="1">
            <a:off x="1738185" y="4660677"/>
            <a:ext cx="411117" cy="216691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2021B5-6D22-4C15-A03B-C863D2BEDE7E}"/>
              </a:ext>
            </a:extLst>
          </p:cNvPr>
          <p:cNvSpPr txBox="1"/>
          <p:nvPr/>
        </p:nvSpPr>
        <p:spPr>
          <a:xfrm rot="19978931">
            <a:off x="1525650" y="447992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ea typeface="LG Smart UI Regular" panose="020B0500000101010101"/>
              </a:rPr>
              <a:t>distance</a:t>
            </a:r>
            <a:endParaRPr lang="ko-KR" altLang="en-US" sz="1000" dirty="0">
              <a:ea typeface="LG Smart UI Regular" panose="020B0500000101010101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47AB2B-A7A6-4EAE-B3BB-6572D68F0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852" y="4559474"/>
            <a:ext cx="1740571" cy="13020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C912A5-8784-4D30-A1BC-56DC3018D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573" y="4621111"/>
            <a:ext cx="1679849" cy="12746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124748-EB59-40F9-B815-DCE1642EADA6}"/>
              </a:ext>
            </a:extLst>
          </p:cNvPr>
          <p:cNvSpPr/>
          <p:nvPr/>
        </p:nvSpPr>
        <p:spPr>
          <a:xfrm>
            <a:off x="4996004" y="4314800"/>
            <a:ext cx="2035343" cy="1509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A82FB2-EE09-4061-81E6-26A4C2190903}"/>
              </a:ext>
            </a:extLst>
          </p:cNvPr>
          <p:cNvSpPr/>
          <p:nvPr/>
        </p:nvSpPr>
        <p:spPr>
          <a:xfrm>
            <a:off x="7260609" y="4314800"/>
            <a:ext cx="2035343" cy="1509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8151FB6-B09B-4166-AE67-A0AFCA9282DE}"/>
              </a:ext>
            </a:extLst>
          </p:cNvPr>
          <p:cNvSpPr/>
          <p:nvPr/>
        </p:nvSpPr>
        <p:spPr>
          <a:xfrm>
            <a:off x="5055765" y="5587913"/>
            <a:ext cx="1392696" cy="3651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C3A9D-7FF8-4BDB-92A6-AF614880F8C1}"/>
              </a:ext>
            </a:extLst>
          </p:cNvPr>
          <p:cNvSpPr txBox="1"/>
          <p:nvPr/>
        </p:nvSpPr>
        <p:spPr>
          <a:xfrm>
            <a:off x="5422147" y="5922545"/>
            <a:ext cx="115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 Smart UI Regular" panose="020B0500000101010101"/>
              </a:rPr>
              <a:t>distance </a:t>
            </a:r>
            <a:r>
              <a:rPr lang="ko-KR" altLang="en-US" sz="1200" dirty="0">
                <a:latin typeface="LG Smart UI Regular" panose="020B0500000101010101"/>
              </a:rPr>
              <a:t>설정 </a:t>
            </a:r>
            <a:r>
              <a:rPr lang="en-US" altLang="ko-KR" sz="1200" dirty="0">
                <a:latin typeface="LG Smart UI Regular" panose="020B0500000101010101"/>
              </a:rPr>
              <a:t>x</a:t>
            </a:r>
            <a:endParaRPr lang="ko-KR" altLang="en-US" sz="1200" dirty="0">
              <a:latin typeface="LG Smart UI Regular" panose="020B0500000101010101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597DFA-BE25-421E-8FEE-7C2D93F3BE91}"/>
              </a:ext>
            </a:extLst>
          </p:cNvPr>
          <p:cNvSpPr txBox="1"/>
          <p:nvPr/>
        </p:nvSpPr>
        <p:spPr>
          <a:xfrm>
            <a:off x="7714036" y="5922545"/>
            <a:ext cx="1165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 Smart UI Regular" panose="020B0500000101010101"/>
              </a:rPr>
              <a:t>distance </a:t>
            </a:r>
            <a:r>
              <a:rPr lang="ko-KR" altLang="en-US" sz="1200" dirty="0">
                <a:latin typeface="LG Smart UI Regular" panose="020B0500000101010101"/>
              </a:rPr>
              <a:t>설정 </a:t>
            </a:r>
            <a:r>
              <a:rPr lang="en-US" altLang="ko-KR" sz="1200" dirty="0">
                <a:latin typeface="LG Smart UI Regular" panose="020B0500000101010101"/>
              </a:rPr>
              <a:t>o</a:t>
            </a:r>
            <a:endParaRPr lang="ko-KR" altLang="en-US" sz="1200" dirty="0">
              <a:latin typeface="LG Smart UI Regular" panose="020B05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1353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Research Methods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54721B-B9B9-4B35-90EC-888EB9FC5ED7}"/>
              </a:ext>
            </a:extLst>
          </p:cNvPr>
          <p:cNvSpPr txBox="1"/>
          <p:nvPr/>
        </p:nvSpPr>
        <p:spPr>
          <a:xfrm>
            <a:off x="272480" y="996524"/>
            <a:ext cx="8102681" cy="22897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altLang="ko-KR" sz="105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 startAt="3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빠르게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을 할 경우에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“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가상의 좌표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”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“FirstPos"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사이의 거리도 애초에 멀기 때문에 개선 효과가 많이 없음</a:t>
            </a:r>
            <a:endParaRPr lang="en-US" altLang="ko-KR" sz="120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 startAt="3"/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Solution .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FirstPos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를 그대로 출력하지 않고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가상의 좌표와 </a:t>
            </a:r>
            <a:r>
              <a:rPr lang="en-US" altLang="ko-KR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FirstPos </a:t>
            </a:r>
            <a:r>
              <a:rPr lang="ko-KR" altLang="en-US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중점을 출력</a:t>
            </a:r>
            <a:endParaRPr lang="en-US" altLang="ko-KR" sz="1200" dirty="0">
              <a:highlight>
                <a:srgbClr val="BDD7EE"/>
              </a:highlight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fld id="{45B517B4-8BB9-4A0F-91F6-AD6E78FE82BC}" type="slidenum">
              <a:rPr lang="ko-KR" altLang="en-US" smtClean="0"/>
              <a:pPr/>
              <a:t>5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8D6A843-9237-4D6B-8D76-23A3F61BF56D}"/>
              </a:ext>
            </a:extLst>
          </p:cNvPr>
          <p:cNvSpPr/>
          <p:nvPr/>
        </p:nvSpPr>
        <p:spPr>
          <a:xfrm>
            <a:off x="1606700" y="3135762"/>
            <a:ext cx="2389458" cy="27257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1BFC339-7DB6-424E-9B3A-240E4BC20FBD}"/>
              </a:ext>
            </a:extLst>
          </p:cNvPr>
          <p:cNvCxnSpPr>
            <a:cxnSpLocks/>
          </p:cNvCxnSpPr>
          <p:nvPr/>
        </p:nvCxnSpPr>
        <p:spPr>
          <a:xfrm>
            <a:off x="3317045" y="4530346"/>
            <a:ext cx="232791" cy="55549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B8643D-1E56-49E5-98F6-43E5FA3CC65F}"/>
              </a:ext>
            </a:extLst>
          </p:cNvPr>
          <p:cNvCxnSpPr>
            <a:cxnSpLocks/>
          </p:cNvCxnSpPr>
          <p:nvPr/>
        </p:nvCxnSpPr>
        <p:spPr>
          <a:xfrm>
            <a:off x="3121436" y="4267562"/>
            <a:ext cx="191495" cy="25419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20B07B7F-C1DF-4C2B-AD17-49882CBA8823}"/>
              </a:ext>
            </a:extLst>
          </p:cNvPr>
          <p:cNvSpPr/>
          <p:nvPr/>
        </p:nvSpPr>
        <p:spPr>
          <a:xfrm>
            <a:off x="7803386" y="5110013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4B59E7-1E2B-4E19-9B40-4E25DF3638B7}"/>
              </a:ext>
            </a:extLst>
          </p:cNvPr>
          <p:cNvSpPr/>
          <p:nvPr/>
        </p:nvSpPr>
        <p:spPr>
          <a:xfrm>
            <a:off x="7812911" y="5369779"/>
            <a:ext cx="124358" cy="124358"/>
          </a:xfrm>
          <a:prstGeom prst="ellipse">
            <a:avLst/>
          </a:prstGeom>
          <a:solidFill>
            <a:srgbClr val="FFC000">
              <a:alpha val="75000"/>
            </a:srgb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D529312-8947-4D7B-B340-C1FA1B9F6D74}"/>
              </a:ext>
            </a:extLst>
          </p:cNvPr>
          <p:cNvSpPr/>
          <p:nvPr/>
        </p:nvSpPr>
        <p:spPr>
          <a:xfrm>
            <a:off x="7803386" y="5642245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FF713-B2A8-4037-A183-A7097CDE9FAE}"/>
              </a:ext>
            </a:extLst>
          </p:cNvPr>
          <p:cNvSpPr txBox="1"/>
          <p:nvPr/>
        </p:nvSpPr>
        <p:spPr>
          <a:xfrm>
            <a:off x="7937482" y="5038920"/>
            <a:ext cx="85472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출력 좌표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(A)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A9E74C-1A9A-41D6-ACB7-10A2F305B94C}"/>
              </a:ext>
            </a:extLst>
          </p:cNvPr>
          <p:cNvSpPr txBox="1"/>
          <p:nvPr/>
        </p:nvSpPr>
        <p:spPr>
          <a:xfrm>
            <a:off x="7937482" y="5315197"/>
            <a:ext cx="64953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FirstPos</a:t>
            </a:r>
            <a:endParaRPr lang="ko-KR" altLang="en-US" sz="1000" dirty="0" err="1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332F9B-2421-4CDB-9A5C-55E430EB4F72}"/>
              </a:ext>
            </a:extLst>
          </p:cNvPr>
          <p:cNvSpPr txBox="1"/>
          <p:nvPr/>
        </p:nvSpPr>
        <p:spPr>
          <a:xfrm>
            <a:off x="7935356" y="5581313"/>
            <a:ext cx="7889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가상의 좌표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631F557-7516-42C0-AFFD-814072201BAA}"/>
              </a:ext>
            </a:extLst>
          </p:cNvPr>
          <p:cNvGrpSpPr/>
          <p:nvPr/>
        </p:nvGrpSpPr>
        <p:grpSpPr>
          <a:xfrm>
            <a:off x="1530839" y="3491191"/>
            <a:ext cx="1857758" cy="1121472"/>
            <a:chOff x="2527976" y="5673554"/>
            <a:chExt cx="1857758" cy="1121472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CDBCA8E-2C27-4BF1-9699-FF160E367853}"/>
                </a:ext>
              </a:extLst>
            </p:cNvPr>
            <p:cNvCxnSpPr>
              <a:cxnSpLocks/>
            </p:cNvCxnSpPr>
            <p:nvPr/>
          </p:nvCxnSpPr>
          <p:spPr>
            <a:xfrm>
              <a:off x="2619473" y="5735262"/>
              <a:ext cx="1484321" cy="69942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F72451E-8F5F-4464-82AC-10116E9AE54F}"/>
                </a:ext>
              </a:extLst>
            </p:cNvPr>
            <p:cNvSpPr/>
            <p:nvPr/>
          </p:nvSpPr>
          <p:spPr>
            <a:xfrm>
              <a:off x="4041615" y="6372506"/>
              <a:ext cx="124358" cy="12435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2D1AF79-5A24-4D50-A6A7-90AA004F0B7B}"/>
                </a:ext>
              </a:extLst>
            </p:cNvPr>
            <p:cNvSpPr/>
            <p:nvPr/>
          </p:nvSpPr>
          <p:spPr>
            <a:xfrm>
              <a:off x="4261376" y="6670668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81678C-FE91-4580-8753-9077186999A3}"/>
                </a:ext>
              </a:extLst>
            </p:cNvPr>
            <p:cNvSpPr/>
            <p:nvPr/>
          </p:nvSpPr>
          <p:spPr>
            <a:xfrm>
              <a:off x="2527976" y="5673554"/>
              <a:ext cx="124358" cy="12435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416564-E0F5-4703-8F60-E80C934FCB89}"/>
              </a:ext>
            </a:extLst>
          </p:cNvPr>
          <p:cNvCxnSpPr>
            <a:cxnSpLocks/>
          </p:cNvCxnSpPr>
          <p:nvPr/>
        </p:nvCxnSpPr>
        <p:spPr>
          <a:xfrm>
            <a:off x="1638431" y="3693839"/>
            <a:ext cx="1379808" cy="642778"/>
          </a:xfrm>
          <a:prstGeom prst="straightConnector1">
            <a:avLst/>
          </a:prstGeom>
          <a:ln w="95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89AD69-2A32-483A-80F4-4C78E245866E}"/>
              </a:ext>
            </a:extLst>
          </p:cNvPr>
          <p:cNvSpPr txBox="1"/>
          <p:nvPr/>
        </p:nvSpPr>
        <p:spPr>
          <a:xfrm rot="1529455">
            <a:off x="1955135" y="396396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ea typeface="LG Smart UI Regular" panose="020B0500000101010101"/>
              </a:rPr>
              <a:t>distance</a:t>
            </a:r>
            <a:endParaRPr lang="ko-KR" altLang="en-US" sz="1000" dirty="0">
              <a:ea typeface="LG Smart UI Regular" panose="020B0500000101010101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AD0B78-68BE-4E47-B520-8D62F077672E}"/>
              </a:ext>
            </a:extLst>
          </p:cNvPr>
          <p:cNvSpPr/>
          <p:nvPr/>
        </p:nvSpPr>
        <p:spPr>
          <a:xfrm>
            <a:off x="3480037" y="4999585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80F3C17-4B93-4DE9-B54F-3A608C7E1CDA}"/>
              </a:ext>
            </a:extLst>
          </p:cNvPr>
          <p:cNvSpPr/>
          <p:nvPr/>
        </p:nvSpPr>
        <p:spPr>
          <a:xfrm>
            <a:off x="5099627" y="3135762"/>
            <a:ext cx="2389458" cy="27257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EF2C15D-AF9C-4A0B-A931-CE6111DBC098}"/>
              </a:ext>
            </a:extLst>
          </p:cNvPr>
          <p:cNvCxnSpPr>
            <a:cxnSpLocks/>
          </p:cNvCxnSpPr>
          <p:nvPr/>
        </p:nvCxnSpPr>
        <p:spPr>
          <a:xfrm>
            <a:off x="6809972" y="4530346"/>
            <a:ext cx="232791" cy="55549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A0C58D3-E11F-470C-B420-7E4991C2E739}"/>
              </a:ext>
            </a:extLst>
          </p:cNvPr>
          <p:cNvCxnSpPr>
            <a:cxnSpLocks/>
          </p:cNvCxnSpPr>
          <p:nvPr/>
        </p:nvCxnSpPr>
        <p:spPr>
          <a:xfrm>
            <a:off x="5865043" y="3911449"/>
            <a:ext cx="954302" cy="63903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A5F9617-C229-4F0E-B14C-E3D160FA8936}"/>
              </a:ext>
            </a:extLst>
          </p:cNvPr>
          <p:cNvGrpSpPr/>
          <p:nvPr/>
        </p:nvGrpSpPr>
        <p:grpSpPr>
          <a:xfrm>
            <a:off x="5023766" y="3491191"/>
            <a:ext cx="1857758" cy="1121472"/>
            <a:chOff x="2527976" y="5673554"/>
            <a:chExt cx="1857758" cy="1121472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BA0795B-01EF-48C1-8D5C-5E102082212B}"/>
                </a:ext>
              </a:extLst>
            </p:cNvPr>
            <p:cNvCxnSpPr>
              <a:cxnSpLocks/>
            </p:cNvCxnSpPr>
            <p:nvPr/>
          </p:nvCxnSpPr>
          <p:spPr>
            <a:xfrm>
              <a:off x="2587969" y="5734989"/>
              <a:ext cx="817631" cy="37109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D3AE825-E13C-44BB-9A04-20DCDCE0CE3C}"/>
                </a:ext>
              </a:extLst>
            </p:cNvPr>
            <p:cNvSpPr/>
            <p:nvPr/>
          </p:nvSpPr>
          <p:spPr>
            <a:xfrm>
              <a:off x="3299454" y="6022794"/>
              <a:ext cx="124358" cy="124358"/>
            </a:xfrm>
            <a:prstGeom prst="ellipse">
              <a:avLst/>
            </a:prstGeom>
            <a:solidFill>
              <a:srgbClr val="0EECEC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3C2297A-6E5E-45A9-8FF5-5863B697FC41}"/>
                </a:ext>
              </a:extLst>
            </p:cNvPr>
            <p:cNvSpPr/>
            <p:nvPr/>
          </p:nvSpPr>
          <p:spPr>
            <a:xfrm>
              <a:off x="4261376" y="6670668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DF123CC-531D-41FC-A4B4-C6EC69CE2404}"/>
                </a:ext>
              </a:extLst>
            </p:cNvPr>
            <p:cNvSpPr/>
            <p:nvPr/>
          </p:nvSpPr>
          <p:spPr>
            <a:xfrm>
              <a:off x="2527976" y="5673554"/>
              <a:ext cx="124358" cy="12435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E439A787-E59A-4FBB-8759-58DC535D790F}"/>
              </a:ext>
            </a:extLst>
          </p:cNvPr>
          <p:cNvSpPr/>
          <p:nvPr/>
        </p:nvSpPr>
        <p:spPr>
          <a:xfrm>
            <a:off x="6972964" y="4999585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7E941A-74AB-43CD-B33B-896B0B4B0EBB}"/>
              </a:ext>
            </a:extLst>
          </p:cNvPr>
          <p:cNvSpPr txBox="1"/>
          <p:nvPr/>
        </p:nvSpPr>
        <p:spPr>
          <a:xfrm>
            <a:off x="2207567" y="5993423"/>
            <a:ext cx="1150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/>
              </a:rPr>
              <a:t>FirstPos </a:t>
            </a:r>
            <a:r>
              <a:rPr lang="ko-KR" altLang="en-US" sz="1400" dirty="0">
                <a:latin typeface="LG Smart UI Regular" panose="020B0500000101010101"/>
              </a:rPr>
              <a:t>출력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D55FB6-EEFA-4347-9284-45D7832952D7}"/>
              </a:ext>
            </a:extLst>
          </p:cNvPr>
          <p:cNvSpPr txBox="1"/>
          <p:nvPr/>
        </p:nvSpPr>
        <p:spPr>
          <a:xfrm>
            <a:off x="5828707" y="598638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LG Smart UI Regular" panose="020B0500000101010101"/>
              </a:rPr>
              <a:t>중점 출력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6D4D65B-8511-4F9A-942D-37A925DCC8A2}"/>
              </a:ext>
            </a:extLst>
          </p:cNvPr>
          <p:cNvSpPr/>
          <p:nvPr/>
        </p:nvSpPr>
        <p:spPr>
          <a:xfrm>
            <a:off x="6557371" y="4197763"/>
            <a:ext cx="124358" cy="124358"/>
          </a:xfrm>
          <a:prstGeom prst="ellipse">
            <a:avLst/>
          </a:prstGeom>
          <a:solidFill>
            <a:srgbClr val="FFC000">
              <a:alpha val="50000"/>
            </a:srgb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5ED5863-AEAC-44B5-A8C2-D35582DF6F35}"/>
              </a:ext>
            </a:extLst>
          </p:cNvPr>
          <p:cNvSpPr/>
          <p:nvPr/>
        </p:nvSpPr>
        <p:spPr>
          <a:xfrm>
            <a:off x="7803386" y="4835349"/>
            <a:ext cx="124358" cy="124358"/>
          </a:xfrm>
          <a:prstGeom prst="ellipse">
            <a:avLst/>
          </a:prstGeom>
          <a:solidFill>
            <a:srgbClr val="0EECEC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1B8CCC-67D1-4CE4-A605-B6F247DB1F8D}"/>
              </a:ext>
            </a:extLst>
          </p:cNvPr>
          <p:cNvSpPr txBox="1"/>
          <p:nvPr/>
        </p:nvSpPr>
        <p:spPr>
          <a:xfrm>
            <a:off x="7935356" y="4776111"/>
            <a:ext cx="163057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FirstPos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와 가상좌표의 중점</a:t>
            </a:r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A2DB9BD4-7133-4804-901C-746FFB322037}"/>
              </a:ext>
            </a:extLst>
          </p:cNvPr>
          <p:cNvSpPr/>
          <p:nvPr/>
        </p:nvSpPr>
        <p:spPr>
          <a:xfrm>
            <a:off x="-339340" y="3584920"/>
            <a:ext cx="3964021" cy="3998202"/>
          </a:xfrm>
          <a:prstGeom prst="arc">
            <a:avLst>
              <a:gd name="adj1" fmla="val 16200000"/>
              <a:gd name="adj2" fmla="val 96812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원호 48">
            <a:extLst>
              <a:ext uri="{FF2B5EF4-FFF2-40B4-BE49-F238E27FC236}">
                <a16:creationId xmlns:a16="http://schemas.microsoft.com/office/drawing/2014/main" id="{A6D17A22-CB90-4C16-90DB-A7DC26BEB7B7}"/>
              </a:ext>
            </a:extLst>
          </p:cNvPr>
          <p:cNvSpPr/>
          <p:nvPr/>
        </p:nvSpPr>
        <p:spPr>
          <a:xfrm>
            <a:off x="3138155" y="3571066"/>
            <a:ext cx="3964021" cy="3998202"/>
          </a:xfrm>
          <a:prstGeom prst="arc">
            <a:avLst>
              <a:gd name="adj1" fmla="val 16200000"/>
              <a:gd name="adj2" fmla="val 96812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89FF45C-B88B-46AF-A83F-5284559BBFF5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7812911" y="4640874"/>
            <a:ext cx="122445" cy="2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2D123BF-95F8-48AA-9938-DF1DC035B034}"/>
              </a:ext>
            </a:extLst>
          </p:cNvPr>
          <p:cNvSpPr txBox="1"/>
          <p:nvPr/>
        </p:nvSpPr>
        <p:spPr>
          <a:xfrm>
            <a:off x="7935356" y="4519942"/>
            <a:ext cx="7889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출력된 라인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7F1CA2-A4D2-4430-9C60-B869876E8F73}"/>
              </a:ext>
            </a:extLst>
          </p:cNvPr>
          <p:cNvSpPr txBox="1"/>
          <p:nvPr/>
        </p:nvSpPr>
        <p:spPr>
          <a:xfrm>
            <a:off x="7935356" y="4275951"/>
            <a:ext cx="118013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실제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Drawing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방향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1FC7FA-1E46-4E7C-8A1A-892DB5176A31}"/>
              </a:ext>
            </a:extLst>
          </p:cNvPr>
          <p:cNvCxnSpPr>
            <a:cxnSpLocks/>
          </p:cNvCxnSpPr>
          <p:nvPr/>
        </p:nvCxnSpPr>
        <p:spPr>
          <a:xfrm>
            <a:off x="7815286" y="4393217"/>
            <a:ext cx="122445" cy="2179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37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Research Methods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fld id="{45B517B4-8BB9-4A0F-91F6-AD6E78FE82BC}" type="slidenum">
              <a:rPr lang="ko-KR" altLang="en-US" smtClean="0"/>
              <a:pPr/>
              <a:t>6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9EB43B-1725-42C9-BB09-469FC5785D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4" t="30384"/>
          <a:stretch/>
        </p:blipFill>
        <p:spPr>
          <a:xfrm>
            <a:off x="1202499" y="1591517"/>
            <a:ext cx="2254674" cy="1529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E51CAE-2BA8-4B98-92D9-649A1E04D06C}"/>
              </a:ext>
            </a:extLst>
          </p:cNvPr>
          <p:cNvSpPr txBox="1"/>
          <p:nvPr/>
        </p:nvSpPr>
        <p:spPr>
          <a:xfrm>
            <a:off x="1668949" y="3210145"/>
            <a:ext cx="1283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/>
              </a:rPr>
              <a:t>FirstPos </a:t>
            </a:r>
            <a:r>
              <a:rPr lang="ko-KR" altLang="en-US" sz="1400" dirty="0">
                <a:latin typeface="LG Smart UI Regular" panose="020B0500000101010101"/>
              </a:rPr>
              <a:t>출력 </a:t>
            </a:r>
            <a:r>
              <a:rPr lang="en-US" altLang="ko-KR" sz="1400" dirty="0">
                <a:latin typeface="LG Smart UI Regular" panose="020B0500000101010101"/>
              </a:rPr>
              <a:t>X</a:t>
            </a:r>
            <a:endParaRPr lang="ko-KR" altLang="en-US" sz="1400" dirty="0">
              <a:latin typeface="LG Smart UI Regular" panose="020B0500000101010101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A953F8-BF14-40B4-B603-6048045896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2" t="46090"/>
          <a:stretch/>
        </p:blipFill>
        <p:spPr>
          <a:xfrm>
            <a:off x="4012938" y="1589784"/>
            <a:ext cx="2575548" cy="15307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B0DDA7-D573-4F2C-B2DA-247BDBA9C740}"/>
              </a:ext>
            </a:extLst>
          </p:cNvPr>
          <p:cNvSpPr txBox="1"/>
          <p:nvPr/>
        </p:nvSpPr>
        <p:spPr>
          <a:xfrm>
            <a:off x="4421254" y="3210935"/>
            <a:ext cx="1309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/>
              </a:rPr>
              <a:t>FirstPos </a:t>
            </a:r>
            <a:r>
              <a:rPr lang="ko-KR" altLang="en-US" sz="1400" dirty="0">
                <a:latin typeface="LG Smart UI Regular" panose="020B0500000101010101"/>
              </a:rPr>
              <a:t>출력 </a:t>
            </a:r>
            <a:r>
              <a:rPr lang="en-US" altLang="ko-KR" sz="1400" dirty="0">
                <a:latin typeface="LG Smart UI Regular" panose="020B0500000101010101"/>
              </a:rPr>
              <a:t>O</a:t>
            </a:r>
            <a:endParaRPr lang="ko-KR" altLang="en-US" sz="1400" dirty="0">
              <a:latin typeface="LG Smart UI Regular" panose="020B0500000101010101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FD2797-B422-464E-8D80-2650766C8399}"/>
              </a:ext>
            </a:extLst>
          </p:cNvPr>
          <p:cNvSpPr txBox="1"/>
          <p:nvPr/>
        </p:nvSpPr>
        <p:spPr>
          <a:xfrm>
            <a:off x="6959110" y="3210936"/>
            <a:ext cx="185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LG Smart UI Regular" panose="020B0500000101010101"/>
              </a:rPr>
              <a:t>중점 출력</a:t>
            </a:r>
            <a:r>
              <a:rPr lang="en-US" altLang="ko-KR" sz="1400" dirty="0">
                <a:latin typeface="LG Smart UI Regular" panose="020B0500000101010101"/>
              </a:rPr>
              <a:t>(</a:t>
            </a:r>
            <a:r>
              <a:rPr lang="ko-KR" altLang="en-US" sz="1400" dirty="0">
                <a:latin typeface="LG Smart UI Regular" panose="020B0500000101010101"/>
              </a:rPr>
              <a:t>최종 결과</a:t>
            </a:r>
            <a:r>
              <a:rPr lang="en-US" altLang="ko-KR" sz="1400" dirty="0">
                <a:latin typeface="LG Smart UI Regular" panose="020B0500000101010101"/>
              </a:rPr>
              <a:t>) </a:t>
            </a:r>
            <a:endParaRPr lang="ko-KR" altLang="en-US" sz="1400" dirty="0">
              <a:latin typeface="LG Smart UI Regular" panose="020B0500000101010101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422202-7902-4561-BB5B-4E31B4C057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59" t="26348"/>
          <a:stretch/>
        </p:blipFill>
        <p:spPr>
          <a:xfrm>
            <a:off x="6785586" y="1589784"/>
            <a:ext cx="2205777" cy="153142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F041AD-7FE4-4556-B44D-36A4D2B54AB9}"/>
              </a:ext>
            </a:extLst>
          </p:cNvPr>
          <p:cNvSpPr/>
          <p:nvPr/>
        </p:nvSpPr>
        <p:spPr>
          <a:xfrm>
            <a:off x="1202499" y="1591518"/>
            <a:ext cx="2125963" cy="1529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255BF9A-6CAE-4AA5-B7FB-AF8FE00FBC22}"/>
              </a:ext>
            </a:extLst>
          </p:cNvPr>
          <p:cNvSpPr/>
          <p:nvPr/>
        </p:nvSpPr>
        <p:spPr>
          <a:xfrm>
            <a:off x="4012938" y="1591517"/>
            <a:ext cx="2125963" cy="1529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EDE53A-7608-432D-A1D9-D1C7A95109BB}"/>
              </a:ext>
            </a:extLst>
          </p:cNvPr>
          <p:cNvSpPr/>
          <p:nvPr/>
        </p:nvSpPr>
        <p:spPr>
          <a:xfrm>
            <a:off x="6785587" y="1591517"/>
            <a:ext cx="2125963" cy="1529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972036-C1F9-4674-9426-46CFCACA2034}"/>
              </a:ext>
            </a:extLst>
          </p:cNvPr>
          <p:cNvSpPr txBox="1"/>
          <p:nvPr/>
        </p:nvSpPr>
        <p:spPr>
          <a:xfrm>
            <a:off x="272480" y="3526776"/>
            <a:ext cx="8102681" cy="20474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 startAt="4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빠르게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을 할 경우에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 끊어지는 현상이 발생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 startAt="4"/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Solution 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	Out-In Drawing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 발생했을 경우에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해당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Touch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에 대해서만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Tracking distance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를 좀 더 </a:t>
            </a:r>
            <a:r>
              <a:rPr lang="ko-KR" altLang="en-US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늘려줌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C7246D-CA1E-4238-8874-6FA23F57FB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586" y="4053126"/>
            <a:ext cx="1984656" cy="1732369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D1A8C1-4893-4CE3-8401-1C64A7F30283}"/>
              </a:ext>
            </a:extLst>
          </p:cNvPr>
          <p:cNvSpPr/>
          <p:nvPr/>
        </p:nvSpPr>
        <p:spPr>
          <a:xfrm>
            <a:off x="6785586" y="4255806"/>
            <a:ext cx="2125963" cy="1529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62846D-C0DF-4E8F-861F-70766450FA43}"/>
              </a:ext>
            </a:extLst>
          </p:cNvPr>
          <p:cNvSpPr/>
          <p:nvPr/>
        </p:nvSpPr>
        <p:spPr>
          <a:xfrm>
            <a:off x="7152362" y="2751880"/>
            <a:ext cx="1759187" cy="2865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655D074-35A1-4A5F-892A-A1B4485E69CA}"/>
              </a:ext>
            </a:extLst>
          </p:cNvPr>
          <p:cNvSpPr/>
          <p:nvPr/>
        </p:nvSpPr>
        <p:spPr>
          <a:xfrm>
            <a:off x="7152362" y="4972833"/>
            <a:ext cx="1365337" cy="100027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9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54148</TotalTime>
  <Words>957</Words>
  <Application>Microsoft Office PowerPoint</Application>
  <PresentationFormat>A4 용지(210x297mm)</PresentationFormat>
  <Paragraphs>152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Arial Unicode MS</vt:lpstr>
      <vt:lpstr>LG Smart UI Regular</vt:lpstr>
      <vt:lpstr>LG스마트체 Regular</vt:lpstr>
      <vt:lpstr>LG스마트체 SemiBold</vt:lpstr>
      <vt:lpstr>LG스마트체2.0 Regular</vt:lpstr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Filter</dc:title>
  <dc:creator>이헌</dc:creator>
  <cp:lastModifiedBy>이헌</cp:lastModifiedBy>
  <cp:revision>368</cp:revision>
  <dcterms:created xsi:type="dcterms:W3CDTF">2022-11-01T02:40:20Z</dcterms:created>
  <dcterms:modified xsi:type="dcterms:W3CDTF">2023-02-08T07:14:14Z</dcterms:modified>
</cp:coreProperties>
</file>