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0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6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8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49C3-B7EB-4B0C-9457-D21BB85EB143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4F11-0292-439E-9E50-A69786869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6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smtClean="0"/>
              <a:t>인증 </a:t>
            </a:r>
            <a:r>
              <a:rPr lang="en-US" altLang="ko-KR" dirty="0" smtClean="0"/>
              <a:t>Spec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541"/>
              </p:ext>
            </p:extLst>
          </p:nvPr>
        </p:nvGraphicFramePr>
        <p:xfrm>
          <a:off x="1666974" y="1932717"/>
          <a:ext cx="8918647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181"/>
                <a:gridCol w="3000233"/>
                <a:gridCol w="3000233"/>
              </a:tblGrid>
              <a:tr h="49362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WINDOWS 8.x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WINDOWS 10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21431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HID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require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require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42863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Accuracy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&lt;=1mm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&lt;=1mm(not edge)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&lt;=2mm(edge)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42863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Move latency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&lt;=15ms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&lt;=35ms (for &lt;7inch)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&lt;=25ms(for&gt;=7inch)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42863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Down latency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&lt;=25ms (active)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&lt;=50ms(idle)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&lt;=35ms(active)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&lt;=150ms(idle)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42863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Linearity(moving jitter)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&lt;=1mm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&lt;=1mm(not edge)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&lt;=2mm(edge)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21431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Stationary jitter (stop jitter)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=0mm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&lt;=0.5mm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42863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Finger separation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&lt;=6mm edge to edge (normal)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&lt;=9mm edge to edge (diagonal)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&lt;=8mm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21431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Minimum simultaneous contacts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&gt;=5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&gt;=5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21431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Buffering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&gt;=100ms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42863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Report rate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 10ms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&gt;=Display refresh rate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&lt;=250ms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21431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Z-axis allowance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&lt;=0.5mm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  <a:tr h="21431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Touch resolution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 native display resolution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  <a:tc>
                  <a:txBody>
                    <a:bodyPr/>
                    <a:lstStyle/>
                    <a:p>
                      <a:pPr indent="228600" algn="just" latinLnBrk="1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&gt;= native display resolution</a:t>
                      </a:r>
                      <a:endParaRPr lang="ko-KR" sz="80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53579" marR="5357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LG스마트체 Regular</vt:lpstr>
      <vt:lpstr>굴림</vt:lpstr>
      <vt:lpstr>맑은 고딕</vt:lpstr>
      <vt:lpstr>Arial</vt:lpstr>
      <vt:lpstr>Office 테마</vt:lpstr>
      <vt:lpstr>Windows 인증 Spec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인증 Spec</dc:title>
  <dc:creator>손지덕</dc:creator>
  <cp:lastModifiedBy>손지덕</cp:lastModifiedBy>
  <cp:revision>1</cp:revision>
  <dcterms:created xsi:type="dcterms:W3CDTF">2020-07-22T01:30:38Z</dcterms:created>
  <dcterms:modified xsi:type="dcterms:W3CDTF">2020-07-22T01:31:00Z</dcterms:modified>
</cp:coreProperties>
</file>