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87" r:id="rId3"/>
    <p:sldId id="261" r:id="rId4"/>
    <p:sldId id="277" r:id="rId5"/>
    <p:sldId id="283" r:id="rId6"/>
    <p:sldId id="285" r:id="rId7"/>
    <p:sldId id="284" r:id="rId8"/>
    <p:sldId id="262" r:id="rId9"/>
    <p:sldId id="292" r:id="rId10"/>
    <p:sldId id="289" r:id="rId11"/>
    <p:sldId id="290" r:id="rId12"/>
    <p:sldId id="29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BD5"/>
    <a:srgbClr val="FCD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247D83-B655-4C8F-A1D7-9F171F0F6B10}" v="533" dt="2021-01-14T04:46:11.6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899" autoAdjust="0"/>
  </p:normalViewPr>
  <p:slideViewPr>
    <p:cSldViewPr snapToGrid="0">
      <p:cViewPr varScale="1">
        <p:scale>
          <a:sx n="68" d="100"/>
          <a:sy n="68" d="100"/>
        </p:scale>
        <p:origin x="12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장 희진" userId="ed7f10c385871800" providerId="LiveId" clId="{89247D83-B655-4C8F-A1D7-9F171F0F6B10}"/>
    <pc:docChg chg="undo custSel addSld delSld modSld sldOrd">
      <pc:chgData name="장 희진" userId="ed7f10c385871800" providerId="LiveId" clId="{89247D83-B655-4C8F-A1D7-9F171F0F6B10}" dt="2021-01-14T04:46:28.972" v="6220" actId="1076"/>
      <pc:docMkLst>
        <pc:docMk/>
      </pc:docMkLst>
      <pc:sldChg chg="delSp modSp">
        <pc:chgData name="장 희진" userId="ed7f10c385871800" providerId="LiveId" clId="{89247D83-B655-4C8F-A1D7-9F171F0F6B10}" dt="2021-01-14T04:46:28.972" v="6220" actId="1076"/>
        <pc:sldMkLst>
          <pc:docMk/>
          <pc:sldMk cId="1603386973" sldId="257"/>
        </pc:sldMkLst>
        <pc:spChg chg="mod">
          <ac:chgData name="장 희진" userId="ed7f10c385871800" providerId="LiveId" clId="{89247D83-B655-4C8F-A1D7-9F171F0F6B10}" dt="2021-01-14T04:46:28.972" v="6220" actId="1076"/>
          <ac:spMkLst>
            <pc:docMk/>
            <pc:sldMk cId="1603386973" sldId="257"/>
            <ac:spMk id="6" creationId="{F11E6CA6-3042-4311-9D13-071D38EB6B53}"/>
          </ac:spMkLst>
        </pc:spChg>
        <pc:spChg chg="del mod">
          <ac:chgData name="장 희진" userId="ed7f10c385871800" providerId="LiveId" clId="{89247D83-B655-4C8F-A1D7-9F171F0F6B10}" dt="2021-01-14T04:46:22.618" v="6219" actId="478"/>
          <ac:spMkLst>
            <pc:docMk/>
            <pc:sldMk cId="1603386973" sldId="257"/>
            <ac:spMk id="7" creationId="{ABB7BC6B-AAA7-4A10-B94F-26E01886B28B}"/>
          </ac:spMkLst>
        </pc:spChg>
        <pc:spChg chg="mod">
          <ac:chgData name="장 희진" userId="ed7f10c385871800" providerId="LiveId" clId="{89247D83-B655-4C8F-A1D7-9F171F0F6B10}" dt="2021-01-06T12:18:49.924" v="0" actId="2711"/>
          <ac:spMkLst>
            <pc:docMk/>
            <pc:sldMk cId="1603386973" sldId="257"/>
            <ac:spMk id="18" creationId="{BAD1CF45-894D-4584-9A1B-666DEE8037F1}"/>
          </ac:spMkLst>
        </pc:spChg>
        <pc:spChg chg="mod">
          <ac:chgData name="장 희진" userId="ed7f10c385871800" providerId="LiveId" clId="{89247D83-B655-4C8F-A1D7-9F171F0F6B10}" dt="2021-01-12T16:43:52.665" v="114" actId="20577"/>
          <ac:spMkLst>
            <pc:docMk/>
            <pc:sldMk cId="1603386973" sldId="257"/>
            <ac:spMk id="22" creationId="{A867253E-AD4D-4C87-8AFE-DE64806768CD}"/>
          </ac:spMkLst>
        </pc:spChg>
      </pc:sldChg>
      <pc:sldChg chg="addSp delSp modSp del">
        <pc:chgData name="장 희진" userId="ed7f10c385871800" providerId="LiveId" clId="{89247D83-B655-4C8F-A1D7-9F171F0F6B10}" dt="2021-01-14T03:46:51.765" v="5637" actId="2696"/>
        <pc:sldMkLst>
          <pc:docMk/>
          <pc:sldMk cId="1321006200" sldId="260"/>
        </pc:sldMkLst>
        <pc:spChg chg="add del mod">
          <ac:chgData name="장 희진" userId="ed7f10c385871800" providerId="LiveId" clId="{89247D83-B655-4C8F-A1D7-9F171F0F6B10}" dt="2021-01-13T13:58:33.443" v="3503" actId="478"/>
          <ac:spMkLst>
            <pc:docMk/>
            <pc:sldMk cId="1321006200" sldId="260"/>
            <ac:spMk id="3" creationId="{24CFD013-CC58-49FA-B341-7A285E61A73D}"/>
          </ac:spMkLst>
        </pc:spChg>
        <pc:spChg chg="mod">
          <ac:chgData name="장 희진" userId="ed7f10c385871800" providerId="LiveId" clId="{89247D83-B655-4C8F-A1D7-9F171F0F6B10}" dt="2021-01-13T13:58:26.730" v="3502" actId="20577"/>
          <ac:spMkLst>
            <pc:docMk/>
            <pc:sldMk cId="1321006200" sldId="260"/>
            <ac:spMk id="6" creationId="{F11E6CA6-3042-4311-9D13-071D38EB6B53}"/>
          </ac:spMkLst>
        </pc:spChg>
        <pc:spChg chg="mod">
          <ac:chgData name="장 희진" userId="ed7f10c385871800" providerId="LiveId" clId="{89247D83-B655-4C8F-A1D7-9F171F0F6B10}" dt="2021-01-06T12:18:55.018" v="1" actId="2711"/>
          <ac:spMkLst>
            <pc:docMk/>
            <pc:sldMk cId="1321006200" sldId="260"/>
            <ac:spMk id="18" creationId="{BAD1CF45-894D-4584-9A1B-666DEE8037F1}"/>
          </ac:spMkLst>
        </pc:spChg>
        <pc:graphicFrameChg chg="add mod modGraphic">
          <ac:chgData name="장 희진" userId="ed7f10c385871800" providerId="LiveId" clId="{89247D83-B655-4C8F-A1D7-9F171F0F6B10}" dt="2021-01-13T13:58:38.226" v="3504" actId="1076"/>
          <ac:graphicFrameMkLst>
            <pc:docMk/>
            <pc:sldMk cId="1321006200" sldId="260"/>
            <ac:graphicFrameMk id="4" creationId="{32BB26B8-17DB-4111-97EE-594B2CB9E876}"/>
          </ac:graphicFrameMkLst>
        </pc:graphicFrameChg>
      </pc:sldChg>
      <pc:sldChg chg="addSp delSp modSp ord">
        <pc:chgData name="장 희진" userId="ed7f10c385871800" providerId="LiveId" clId="{89247D83-B655-4C8F-A1D7-9F171F0F6B10}" dt="2021-01-13T16:54:05.656" v="5208"/>
        <pc:sldMkLst>
          <pc:docMk/>
          <pc:sldMk cId="2211478348" sldId="261"/>
        </pc:sldMkLst>
        <pc:spChg chg="add del mod">
          <ac:chgData name="장 희진" userId="ed7f10c385871800" providerId="LiveId" clId="{89247D83-B655-4C8F-A1D7-9F171F0F6B10}" dt="2021-01-13T10:33:46.837" v="1850" actId="478"/>
          <ac:spMkLst>
            <pc:docMk/>
            <pc:sldMk cId="2211478348" sldId="261"/>
            <ac:spMk id="3" creationId="{589D0826-C5D9-40B7-B815-ED22CFB09FB0}"/>
          </ac:spMkLst>
        </pc:spChg>
        <pc:spChg chg="add del mod">
          <ac:chgData name="장 희진" userId="ed7f10c385871800" providerId="LiveId" clId="{89247D83-B655-4C8F-A1D7-9F171F0F6B10}" dt="2021-01-13T09:05:38.169" v="975" actId="478"/>
          <ac:spMkLst>
            <pc:docMk/>
            <pc:sldMk cId="2211478348" sldId="261"/>
            <ac:spMk id="4" creationId="{35579006-5F93-4F9E-92C8-8AE0FE6133C3}"/>
          </ac:spMkLst>
        </pc:spChg>
        <pc:spChg chg="mod">
          <ac:chgData name="장 희진" userId="ed7f10c385871800" providerId="LiveId" clId="{89247D83-B655-4C8F-A1D7-9F171F0F6B10}" dt="2021-01-13T15:22:25.854" v="4307" actId="20577"/>
          <ac:spMkLst>
            <pc:docMk/>
            <pc:sldMk cId="2211478348" sldId="261"/>
            <ac:spMk id="6" creationId="{F11E6CA6-3042-4311-9D13-071D38EB6B53}"/>
          </ac:spMkLst>
        </pc:spChg>
        <pc:spChg chg="add del mod">
          <ac:chgData name="장 희진" userId="ed7f10c385871800" providerId="LiveId" clId="{89247D83-B655-4C8F-A1D7-9F171F0F6B10}" dt="2021-01-13T10:34:00.588" v="1855" actId="478"/>
          <ac:spMkLst>
            <pc:docMk/>
            <pc:sldMk cId="2211478348" sldId="261"/>
            <ac:spMk id="7" creationId="{B40E0A11-FCDC-4443-9FD7-DE4BFC5D1571}"/>
          </ac:spMkLst>
        </pc:spChg>
        <pc:spChg chg="add del mod">
          <ac:chgData name="장 희진" userId="ed7f10c385871800" providerId="LiveId" clId="{89247D83-B655-4C8F-A1D7-9F171F0F6B10}" dt="2021-01-13T16:54:05.656" v="5208"/>
          <ac:spMkLst>
            <pc:docMk/>
            <pc:sldMk cId="2211478348" sldId="261"/>
            <ac:spMk id="8" creationId="{F40EC342-AF56-4ADE-A638-CA2245CF4484}"/>
          </ac:spMkLst>
        </pc:spChg>
        <pc:spChg chg="add mod">
          <ac:chgData name="장 희진" userId="ed7f10c385871800" providerId="LiveId" clId="{89247D83-B655-4C8F-A1D7-9F171F0F6B10}" dt="2021-01-13T16:11:25.224" v="4472" actId="20577"/>
          <ac:spMkLst>
            <pc:docMk/>
            <pc:sldMk cId="2211478348" sldId="261"/>
            <ac:spMk id="9" creationId="{5F04D5DC-816D-4FA7-83B5-B8C60498C8D3}"/>
          </ac:spMkLst>
        </pc:spChg>
        <pc:spChg chg="add mod">
          <ac:chgData name="장 희진" userId="ed7f10c385871800" providerId="LiveId" clId="{89247D83-B655-4C8F-A1D7-9F171F0F6B10}" dt="2021-01-13T16:11:00.220" v="4310" actId="1076"/>
          <ac:spMkLst>
            <pc:docMk/>
            <pc:sldMk cId="2211478348" sldId="261"/>
            <ac:spMk id="10" creationId="{C9FD8A10-8BB1-47B4-950E-0D621FAE0CB1}"/>
          </ac:spMkLst>
        </pc:spChg>
      </pc:sldChg>
      <pc:sldChg chg="addSp delSp modSp ord">
        <pc:chgData name="장 희진" userId="ed7f10c385871800" providerId="LiveId" clId="{89247D83-B655-4C8F-A1D7-9F171F0F6B10}" dt="2021-01-14T03:52:07.053" v="5639"/>
        <pc:sldMkLst>
          <pc:docMk/>
          <pc:sldMk cId="832874419" sldId="262"/>
        </pc:sldMkLst>
        <pc:spChg chg="add mod">
          <ac:chgData name="장 희진" userId="ed7f10c385871800" providerId="LiveId" clId="{89247D83-B655-4C8F-A1D7-9F171F0F6B10}" dt="2021-01-13T16:57:49.068" v="5318"/>
          <ac:spMkLst>
            <pc:docMk/>
            <pc:sldMk cId="832874419" sldId="262"/>
            <ac:spMk id="3" creationId="{B747A749-F5FB-4F6D-8229-CCDA7957AC67}"/>
          </ac:spMkLst>
        </pc:spChg>
        <pc:spChg chg="mod">
          <ac:chgData name="장 희진" userId="ed7f10c385871800" providerId="LiveId" clId="{89247D83-B655-4C8F-A1D7-9F171F0F6B10}" dt="2021-01-13T13:53:17.225" v="3227"/>
          <ac:spMkLst>
            <pc:docMk/>
            <pc:sldMk cId="832874419" sldId="262"/>
            <ac:spMk id="6" creationId="{F11E6CA6-3042-4311-9D13-071D38EB6B53}"/>
          </ac:spMkLst>
        </pc:spChg>
        <pc:picChg chg="add del">
          <ac:chgData name="장 희진" userId="ed7f10c385871800" providerId="LiveId" clId="{89247D83-B655-4C8F-A1D7-9F171F0F6B10}" dt="2021-01-14T03:52:07.053" v="5639"/>
          <ac:picMkLst>
            <pc:docMk/>
            <pc:sldMk cId="832874419" sldId="262"/>
            <ac:picMk id="4" creationId="{4FAAD9FB-DE0C-4693-8145-E1D03BCEBD8C}"/>
          </ac:picMkLst>
        </pc:picChg>
      </pc:sldChg>
      <pc:sldChg chg="addSp delSp modSp ord">
        <pc:chgData name="장 희진" userId="ed7f10c385871800" providerId="LiveId" clId="{89247D83-B655-4C8F-A1D7-9F171F0F6B10}" dt="2021-01-13T13:13:45.166" v="2150"/>
        <pc:sldMkLst>
          <pc:docMk/>
          <pc:sldMk cId="176116289" sldId="277"/>
        </pc:sldMkLst>
        <pc:spChg chg="mod">
          <ac:chgData name="장 희진" userId="ed7f10c385871800" providerId="LiveId" clId="{89247D83-B655-4C8F-A1D7-9F171F0F6B10}" dt="2021-01-13T10:56:38.643" v="2102" actId="1076"/>
          <ac:spMkLst>
            <pc:docMk/>
            <pc:sldMk cId="176116289" sldId="277"/>
            <ac:spMk id="3" creationId="{8E55EE1C-178C-45B9-91F8-6C4082C4452B}"/>
          </ac:spMkLst>
        </pc:spChg>
        <pc:spChg chg="add del mod">
          <ac:chgData name="장 희진" userId="ed7f10c385871800" providerId="LiveId" clId="{89247D83-B655-4C8F-A1D7-9F171F0F6B10}" dt="2021-01-13T10:57:01.863" v="2143" actId="478"/>
          <ac:spMkLst>
            <pc:docMk/>
            <pc:sldMk cId="176116289" sldId="277"/>
            <ac:spMk id="4" creationId="{1146ED30-65A2-47BD-A015-1D0EA3155E2B}"/>
          </ac:spMkLst>
        </pc:spChg>
        <pc:spChg chg="mod">
          <ac:chgData name="장 희진" userId="ed7f10c385871800" providerId="LiveId" clId="{89247D83-B655-4C8F-A1D7-9F171F0F6B10}" dt="2021-01-13T13:13:45.166" v="2150"/>
          <ac:spMkLst>
            <pc:docMk/>
            <pc:sldMk cId="176116289" sldId="277"/>
            <ac:spMk id="6" creationId="{F11E6CA6-3042-4311-9D13-071D38EB6B53}"/>
          </ac:spMkLst>
        </pc:spChg>
        <pc:spChg chg="mod">
          <ac:chgData name="장 희진" userId="ed7f10c385871800" providerId="LiveId" clId="{89247D83-B655-4C8F-A1D7-9F171F0F6B10}" dt="2021-01-13T10:56:31.484" v="2101" actId="1076"/>
          <ac:spMkLst>
            <pc:docMk/>
            <pc:sldMk cId="176116289" sldId="277"/>
            <ac:spMk id="7" creationId="{807E0D7E-9343-4A56-9457-FD6FF8B8CBA1}"/>
          </ac:spMkLst>
        </pc:spChg>
        <pc:spChg chg="del">
          <ac:chgData name="장 희진" userId="ed7f10c385871800" providerId="LiveId" clId="{89247D83-B655-4C8F-A1D7-9F171F0F6B10}" dt="2021-01-13T10:55:59.835" v="2097"/>
          <ac:spMkLst>
            <pc:docMk/>
            <pc:sldMk cId="176116289" sldId="277"/>
            <ac:spMk id="8" creationId="{7D42DAEA-3066-43A3-99B6-CB5753AA3C75}"/>
          </ac:spMkLst>
        </pc:spChg>
        <pc:spChg chg="mod">
          <ac:chgData name="장 희진" userId="ed7f10c385871800" providerId="LiveId" clId="{89247D83-B655-4C8F-A1D7-9F171F0F6B10}" dt="2021-01-13T10:56:38.643" v="2102" actId="1076"/>
          <ac:spMkLst>
            <pc:docMk/>
            <pc:sldMk cId="176116289" sldId="277"/>
            <ac:spMk id="9" creationId="{D7198E58-7C86-48B0-8036-AFDED5E917D7}"/>
          </ac:spMkLst>
        </pc:spChg>
        <pc:spChg chg="mod">
          <ac:chgData name="장 희진" userId="ed7f10c385871800" providerId="LiveId" clId="{89247D83-B655-4C8F-A1D7-9F171F0F6B10}" dt="2021-01-13T10:56:31.484" v="2101" actId="1076"/>
          <ac:spMkLst>
            <pc:docMk/>
            <pc:sldMk cId="176116289" sldId="277"/>
            <ac:spMk id="10" creationId="{7AE3B77C-02D5-4903-B6D9-3BECB7F2266B}"/>
          </ac:spMkLst>
        </pc:spChg>
        <pc:spChg chg="del mod">
          <ac:chgData name="장 희진" userId="ed7f10c385871800" providerId="LiveId" clId="{89247D83-B655-4C8F-A1D7-9F171F0F6B10}" dt="2021-01-13T10:55:59.835" v="2097"/>
          <ac:spMkLst>
            <pc:docMk/>
            <pc:sldMk cId="176116289" sldId="277"/>
            <ac:spMk id="11" creationId="{97F246AF-69DB-4D86-A12D-4E4807DEC7B6}"/>
          </ac:spMkLst>
        </pc:spChg>
        <pc:spChg chg="mod">
          <ac:chgData name="장 희진" userId="ed7f10c385871800" providerId="LiveId" clId="{89247D83-B655-4C8F-A1D7-9F171F0F6B10}" dt="2021-01-13T10:56:38.643" v="2102" actId="1076"/>
          <ac:spMkLst>
            <pc:docMk/>
            <pc:sldMk cId="176116289" sldId="277"/>
            <ac:spMk id="12" creationId="{19E591E2-0186-4232-9085-741974795156}"/>
          </ac:spMkLst>
        </pc:spChg>
        <pc:spChg chg="mod">
          <ac:chgData name="장 희진" userId="ed7f10c385871800" providerId="LiveId" clId="{89247D83-B655-4C8F-A1D7-9F171F0F6B10}" dt="2021-01-13T10:56:31.484" v="2101" actId="1076"/>
          <ac:spMkLst>
            <pc:docMk/>
            <pc:sldMk cId="176116289" sldId="277"/>
            <ac:spMk id="13" creationId="{20197C8C-2206-4BAE-823D-843ABDB6EF60}"/>
          </ac:spMkLst>
        </pc:spChg>
        <pc:spChg chg="del mod">
          <ac:chgData name="장 희진" userId="ed7f10c385871800" providerId="LiveId" clId="{89247D83-B655-4C8F-A1D7-9F171F0F6B10}" dt="2021-01-13T10:55:59.835" v="2097"/>
          <ac:spMkLst>
            <pc:docMk/>
            <pc:sldMk cId="176116289" sldId="277"/>
            <ac:spMk id="14" creationId="{D63D7695-669B-4040-B3B8-F8BFFB643344}"/>
          </ac:spMkLst>
        </pc:spChg>
        <pc:spChg chg="add del">
          <ac:chgData name="장 희진" userId="ed7f10c385871800" providerId="LiveId" clId="{89247D83-B655-4C8F-A1D7-9F171F0F6B10}" dt="2021-01-13T10:49:48.019" v="1962"/>
          <ac:spMkLst>
            <pc:docMk/>
            <pc:sldMk cId="176116289" sldId="277"/>
            <ac:spMk id="16" creationId="{17FF88B1-1DC9-4016-A692-C1BB32DD8FB1}"/>
          </ac:spMkLst>
        </pc:spChg>
        <pc:spChg chg="add mod">
          <ac:chgData name="장 희진" userId="ed7f10c385871800" providerId="LiveId" clId="{89247D83-B655-4C8F-A1D7-9F171F0F6B10}" dt="2021-01-13T10:56:31.484" v="2101" actId="1076"/>
          <ac:spMkLst>
            <pc:docMk/>
            <pc:sldMk cId="176116289" sldId="277"/>
            <ac:spMk id="17" creationId="{06DD57F9-EE22-450F-8A57-6AFCA81CEBA2}"/>
          </ac:spMkLst>
        </pc:spChg>
        <pc:spChg chg="add mod">
          <ac:chgData name="장 희진" userId="ed7f10c385871800" providerId="LiveId" clId="{89247D83-B655-4C8F-A1D7-9F171F0F6B10}" dt="2021-01-13T10:57:19.666" v="2146" actId="1076"/>
          <ac:spMkLst>
            <pc:docMk/>
            <pc:sldMk cId="176116289" sldId="277"/>
            <ac:spMk id="20" creationId="{BAE4532C-1C26-41D9-846B-5875F9117415}"/>
          </ac:spMkLst>
        </pc:spChg>
        <pc:spChg chg="add del mod">
          <ac:chgData name="장 희진" userId="ed7f10c385871800" providerId="LiveId" clId="{89247D83-B655-4C8F-A1D7-9F171F0F6B10}" dt="2021-01-13T10:55:59.835" v="2097"/>
          <ac:spMkLst>
            <pc:docMk/>
            <pc:sldMk cId="176116289" sldId="277"/>
            <ac:spMk id="22" creationId="{10BE5969-F72F-4C78-86CB-A8730555E5CB}"/>
          </ac:spMkLst>
        </pc:spChg>
        <pc:picChg chg="add mod">
          <ac:chgData name="장 희진" userId="ed7f10c385871800" providerId="LiveId" clId="{89247D83-B655-4C8F-A1D7-9F171F0F6B10}" dt="2021-01-13T10:56:38.643" v="2102" actId="1076"/>
          <ac:picMkLst>
            <pc:docMk/>
            <pc:sldMk cId="176116289" sldId="277"/>
            <ac:picMk id="5" creationId="{8C30789F-A071-4635-A2E3-300194CD7A11}"/>
          </ac:picMkLst>
        </pc:picChg>
        <pc:picChg chg="add del mod modCrop">
          <ac:chgData name="장 희진" userId="ed7f10c385871800" providerId="LiveId" clId="{89247D83-B655-4C8F-A1D7-9F171F0F6B10}" dt="2021-01-13T10:50:31.606" v="1971" actId="478"/>
          <ac:picMkLst>
            <pc:docMk/>
            <pc:sldMk cId="176116289" sldId="277"/>
            <ac:picMk id="15" creationId="{8EFB625F-F310-44E9-B784-A8421112544C}"/>
          </ac:picMkLst>
        </pc:picChg>
      </pc:sldChg>
      <pc:sldChg chg="addSp delSp modSp add del setBg">
        <pc:chgData name="장 희진" userId="ed7f10c385871800" providerId="LiveId" clId="{89247D83-B655-4C8F-A1D7-9F171F0F6B10}" dt="2021-01-14T03:46:51.762" v="5636" actId="2696"/>
        <pc:sldMkLst>
          <pc:docMk/>
          <pc:sldMk cId="484413426" sldId="278"/>
        </pc:sldMkLst>
        <pc:spChg chg="del mod">
          <ac:chgData name="장 희진" userId="ed7f10c385871800" providerId="LiveId" clId="{89247D83-B655-4C8F-A1D7-9F171F0F6B10}" dt="2021-01-13T13:58:48.321" v="3509" actId="478"/>
          <ac:spMkLst>
            <pc:docMk/>
            <pc:sldMk cId="484413426" sldId="278"/>
            <ac:spMk id="3" creationId="{24CFD013-CC58-49FA-B341-7A285E61A73D}"/>
          </ac:spMkLst>
        </pc:spChg>
        <pc:spChg chg="del mod">
          <ac:chgData name="장 희진" userId="ed7f10c385871800" providerId="LiveId" clId="{89247D83-B655-4C8F-A1D7-9F171F0F6B10}" dt="2021-01-13T13:58:48.326" v="3511"/>
          <ac:spMkLst>
            <pc:docMk/>
            <pc:sldMk cId="484413426" sldId="278"/>
            <ac:spMk id="6" creationId="{F11E6CA6-3042-4311-9D13-071D38EB6B53}"/>
          </ac:spMkLst>
        </pc:spChg>
        <pc:spChg chg="add del">
          <ac:chgData name="장 희진" userId="ed7f10c385871800" providerId="LiveId" clId="{89247D83-B655-4C8F-A1D7-9F171F0F6B10}" dt="2021-01-13T13:58:42.952" v="3506"/>
          <ac:spMkLst>
            <pc:docMk/>
            <pc:sldMk cId="484413426" sldId="278"/>
            <ac:spMk id="9" creationId="{D688D9C1-3401-4C66-8B0B-66A3DB46E7CB}"/>
          </ac:spMkLst>
        </pc:spChg>
        <pc:spChg chg="add">
          <ac:chgData name="장 희진" userId="ed7f10c385871800" providerId="LiveId" clId="{89247D83-B655-4C8F-A1D7-9F171F0F6B10}" dt="2021-01-13T13:58:45.157" v="3508"/>
          <ac:spMkLst>
            <pc:docMk/>
            <pc:sldMk cId="484413426" sldId="278"/>
            <ac:spMk id="10" creationId="{DA6F4A3D-D74B-4C2E-A579-F3DC41113F51}"/>
          </ac:spMkLst>
        </pc:spChg>
        <pc:graphicFrameChg chg="mod modGraphic">
          <ac:chgData name="장 희진" userId="ed7f10c385871800" providerId="LiveId" clId="{89247D83-B655-4C8F-A1D7-9F171F0F6B10}" dt="2021-01-13T13:58:59.060" v="3512" actId="1076"/>
          <ac:graphicFrameMkLst>
            <pc:docMk/>
            <pc:sldMk cId="484413426" sldId="278"/>
            <ac:graphicFrameMk id="4" creationId="{32BB26B8-17DB-4111-97EE-594B2CB9E876}"/>
          </ac:graphicFrameMkLst>
        </pc:graphicFrameChg>
        <pc:picChg chg="add del">
          <ac:chgData name="장 희진" userId="ed7f10c385871800" providerId="LiveId" clId="{89247D83-B655-4C8F-A1D7-9F171F0F6B10}" dt="2021-01-13T05:59:10.391" v="287" actId="478"/>
          <ac:picMkLst>
            <pc:docMk/>
            <pc:sldMk cId="484413426" sldId="278"/>
            <ac:picMk id="5" creationId="{28714F30-5694-4BB1-A539-A38991D86DEF}"/>
          </ac:picMkLst>
        </pc:picChg>
      </pc:sldChg>
      <pc:sldChg chg="add del setBg">
        <pc:chgData name="장 희진" userId="ed7f10c385871800" providerId="LiveId" clId="{89247D83-B655-4C8F-A1D7-9F171F0F6B10}" dt="2021-01-12T16:56:19.872" v="272"/>
        <pc:sldMkLst>
          <pc:docMk/>
          <pc:sldMk cId="1270165324" sldId="279"/>
        </pc:sldMkLst>
      </pc:sldChg>
      <pc:sldChg chg="addSp delSp modSp add del ord setBg">
        <pc:chgData name="장 희진" userId="ed7f10c385871800" providerId="LiveId" clId="{89247D83-B655-4C8F-A1D7-9F171F0F6B10}" dt="2021-01-13T13:20:49.496" v="2214" actId="2696"/>
        <pc:sldMkLst>
          <pc:docMk/>
          <pc:sldMk cId="3889276890" sldId="279"/>
        </pc:sldMkLst>
        <pc:spChg chg="del mod">
          <ac:chgData name="장 희진" userId="ed7f10c385871800" providerId="LiveId" clId="{89247D83-B655-4C8F-A1D7-9F171F0F6B10}" dt="2021-01-13T13:20:32.661" v="2209" actId="478"/>
          <ac:spMkLst>
            <pc:docMk/>
            <pc:sldMk cId="3889276890" sldId="279"/>
            <ac:spMk id="3" creationId="{24CFD013-CC58-49FA-B341-7A285E61A73D}"/>
          </ac:spMkLst>
        </pc:spChg>
        <pc:spChg chg="add del mod">
          <ac:chgData name="장 희진" userId="ed7f10c385871800" providerId="LiveId" clId="{89247D83-B655-4C8F-A1D7-9F171F0F6B10}" dt="2021-01-13T13:20:47.823" v="2213"/>
          <ac:spMkLst>
            <pc:docMk/>
            <pc:sldMk cId="3889276890" sldId="279"/>
            <ac:spMk id="4" creationId="{8601EB61-4AAD-4917-91FF-88719AB4945E}"/>
          </ac:spMkLst>
        </pc:spChg>
        <pc:spChg chg="mod">
          <ac:chgData name="장 희진" userId="ed7f10c385871800" providerId="LiveId" clId="{89247D83-B655-4C8F-A1D7-9F171F0F6B10}" dt="2021-01-13T13:20:31.354" v="2208"/>
          <ac:spMkLst>
            <pc:docMk/>
            <pc:sldMk cId="3889276890" sldId="279"/>
            <ac:spMk id="6" creationId="{F11E6CA6-3042-4311-9D13-071D38EB6B53}"/>
          </ac:spMkLst>
        </pc:spChg>
        <pc:spChg chg="add del mod">
          <ac:chgData name="장 희진" userId="ed7f10c385871800" providerId="LiveId" clId="{89247D83-B655-4C8F-A1D7-9F171F0F6B10}" dt="2021-01-13T13:20:33.857" v="2210" actId="478"/>
          <ac:spMkLst>
            <pc:docMk/>
            <pc:sldMk cId="3889276890" sldId="279"/>
            <ac:spMk id="9" creationId="{317132F2-55FF-4E6D-983C-6779A308077B}"/>
          </ac:spMkLst>
        </pc:spChg>
        <pc:graphicFrameChg chg="del">
          <ac:chgData name="장 희진" userId="ed7f10c385871800" providerId="LiveId" clId="{89247D83-B655-4C8F-A1D7-9F171F0F6B10}" dt="2021-01-13T06:17:44.510" v="351" actId="478"/>
          <ac:graphicFrameMkLst>
            <pc:docMk/>
            <pc:sldMk cId="3889276890" sldId="279"/>
            <ac:graphicFrameMk id="4" creationId="{32BB26B8-17DB-4111-97EE-594B2CB9E876}"/>
          </ac:graphicFrameMkLst>
        </pc:graphicFrameChg>
      </pc:sldChg>
      <pc:sldChg chg="delSp modSp add del setBg">
        <pc:chgData name="장 희진" userId="ed7f10c385871800" providerId="LiveId" clId="{89247D83-B655-4C8F-A1D7-9F171F0F6B10}" dt="2021-01-13T14:00:53.072" v="3513" actId="2696"/>
        <pc:sldMkLst>
          <pc:docMk/>
          <pc:sldMk cId="3845139973" sldId="280"/>
        </pc:sldMkLst>
        <pc:spChg chg="mod">
          <ac:chgData name="장 희진" userId="ed7f10c385871800" providerId="LiveId" clId="{89247D83-B655-4C8F-A1D7-9F171F0F6B10}" dt="2021-01-13T06:17:22.785" v="350"/>
          <ac:spMkLst>
            <pc:docMk/>
            <pc:sldMk cId="3845139973" sldId="280"/>
            <ac:spMk id="3" creationId="{24CFD013-CC58-49FA-B341-7A285E61A73D}"/>
          </ac:spMkLst>
        </pc:spChg>
        <pc:graphicFrameChg chg="del">
          <ac:chgData name="장 희진" userId="ed7f10c385871800" providerId="LiveId" clId="{89247D83-B655-4C8F-A1D7-9F171F0F6B10}" dt="2021-01-13T06:17:46.584" v="352" actId="478"/>
          <ac:graphicFrameMkLst>
            <pc:docMk/>
            <pc:sldMk cId="3845139973" sldId="280"/>
            <ac:graphicFrameMk id="4" creationId="{32BB26B8-17DB-4111-97EE-594B2CB9E876}"/>
          </ac:graphicFrameMkLst>
        </pc:graphicFrameChg>
      </pc:sldChg>
      <pc:sldChg chg="addSp modSp add del setBg">
        <pc:chgData name="장 희진" userId="ed7f10c385871800" providerId="LiveId" clId="{89247D83-B655-4C8F-A1D7-9F171F0F6B10}" dt="2021-01-13T14:00:58.208" v="3514" actId="2696"/>
        <pc:sldMkLst>
          <pc:docMk/>
          <pc:sldMk cId="2014251350" sldId="281"/>
        </pc:sldMkLst>
        <pc:spChg chg="mod">
          <ac:chgData name="장 희진" userId="ed7f10c385871800" providerId="LiveId" clId="{89247D83-B655-4C8F-A1D7-9F171F0F6B10}" dt="2021-01-13T08:52:12.284" v="386" actId="14100"/>
          <ac:spMkLst>
            <pc:docMk/>
            <pc:sldMk cId="2014251350" sldId="281"/>
            <ac:spMk id="3" creationId="{24CFD013-CC58-49FA-B341-7A285E61A73D}"/>
          </ac:spMkLst>
        </pc:spChg>
        <pc:spChg chg="add mod">
          <ac:chgData name="장 희진" userId="ed7f10c385871800" providerId="LiveId" clId="{89247D83-B655-4C8F-A1D7-9F171F0F6B10}" dt="2021-01-13T08:56:19.732" v="922" actId="1076"/>
          <ac:spMkLst>
            <pc:docMk/>
            <pc:sldMk cId="2014251350" sldId="281"/>
            <ac:spMk id="5" creationId="{C61A4315-5927-4B12-89F4-BEB13E1DEF42}"/>
          </ac:spMkLst>
        </pc:spChg>
        <pc:spChg chg="add mod">
          <ac:chgData name="장 희진" userId="ed7f10c385871800" providerId="LiveId" clId="{89247D83-B655-4C8F-A1D7-9F171F0F6B10}" dt="2021-01-13T08:56:04.591" v="920" actId="1076"/>
          <ac:spMkLst>
            <pc:docMk/>
            <pc:sldMk cId="2014251350" sldId="281"/>
            <ac:spMk id="9" creationId="{0EC4D4B2-4CA4-4D7E-8211-F7B860871271}"/>
          </ac:spMkLst>
        </pc:spChg>
        <pc:graphicFrameChg chg="mod modGraphic">
          <ac:chgData name="장 희진" userId="ed7f10c385871800" providerId="LiveId" clId="{89247D83-B655-4C8F-A1D7-9F171F0F6B10}" dt="2021-01-13T08:55:53.898" v="915" actId="1076"/>
          <ac:graphicFrameMkLst>
            <pc:docMk/>
            <pc:sldMk cId="2014251350" sldId="281"/>
            <ac:graphicFrameMk id="4" creationId="{32BB26B8-17DB-4111-97EE-594B2CB9E876}"/>
          </ac:graphicFrameMkLst>
        </pc:graphicFrameChg>
      </pc:sldChg>
      <pc:sldChg chg="addSp delSp modSp add del ord setBg">
        <pc:chgData name="장 희진" userId="ed7f10c385871800" providerId="LiveId" clId="{89247D83-B655-4C8F-A1D7-9F171F0F6B10}" dt="2021-01-13T14:01:01.145" v="3515" actId="2696"/>
        <pc:sldMkLst>
          <pc:docMk/>
          <pc:sldMk cId="3196120749" sldId="282"/>
        </pc:sldMkLst>
        <pc:spChg chg="del">
          <ac:chgData name="장 희진" userId="ed7f10c385871800" providerId="LiveId" clId="{89247D83-B655-4C8F-A1D7-9F171F0F6B10}" dt="2021-01-13T09:18:40.634" v="979" actId="478"/>
          <ac:spMkLst>
            <pc:docMk/>
            <pc:sldMk cId="3196120749" sldId="282"/>
            <ac:spMk id="3" creationId="{24CFD013-CC58-49FA-B341-7A285E61A73D}"/>
          </ac:spMkLst>
        </pc:spChg>
        <pc:spChg chg="del mod">
          <ac:chgData name="장 희진" userId="ed7f10c385871800" providerId="LiveId" clId="{89247D83-B655-4C8F-A1D7-9F171F0F6B10}" dt="2021-01-13T10:33:43.346" v="1849"/>
          <ac:spMkLst>
            <pc:docMk/>
            <pc:sldMk cId="3196120749" sldId="282"/>
            <ac:spMk id="9" creationId="{317132F2-55FF-4E6D-983C-6779A308077B}"/>
          </ac:spMkLst>
        </pc:spChg>
        <pc:spChg chg="add del mod">
          <ac:chgData name="장 희진" userId="ed7f10c385871800" providerId="LiveId" clId="{89247D83-B655-4C8F-A1D7-9F171F0F6B10}" dt="2021-01-13T10:33:43.346" v="1849"/>
          <ac:spMkLst>
            <pc:docMk/>
            <pc:sldMk cId="3196120749" sldId="282"/>
            <ac:spMk id="10" creationId="{433A5706-DF53-4EC2-AAA0-455DF5D2554A}"/>
          </ac:spMkLst>
        </pc:spChg>
        <pc:spChg chg="add del mod">
          <ac:chgData name="장 희진" userId="ed7f10c385871800" providerId="LiveId" clId="{89247D83-B655-4C8F-A1D7-9F171F0F6B10}" dt="2021-01-13T10:32:47.730" v="1817"/>
          <ac:spMkLst>
            <pc:docMk/>
            <pc:sldMk cId="3196120749" sldId="282"/>
            <ac:spMk id="11" creationId="{6C948C96-9666-428C-93FC-7831E397C855}"/>
          </ac:spMkLst>
        </pc:spChg>
        <pc:spChg chg="add del mod">
          <ac:chgData name="장 희진" userId="ed7f10c385871800" providerId="LiveId" clId="{89247D83-B655-4C8F-A1D7-9F171F0F6B10}" dt="2021-01-13T10:32:47.732" v="1819"/>
          <ac:spMkLst>
            <pc:docMk/>
            <pc:sldMk cId="3196120749" sldId="282"/>
            <ac:spMk id="12" creationId="{9478AF26-30DD-471C-B8F5-1D0500720BFF}"/>
          </ac:spMkLst>
        </pc:spChg>
        <pc:spChg chg="add del mod">
          <ac:chgData name="장 희진" userId="ed7f10c385871800" providerId="LiveId" clId="{89247D83-B655-4C8F-A1D7-9F171F0F6B10}" dt="2021-01-13T10:32:47.733" v="1821"/>
          <ac:spMkLst>
            <pc:docMk/>
            <pc:sldMk cId="3196120749" sldId="282"/>
            <ac:spMk id="13" creationId="{710B2C7E-F3C4-46D1-AB91-F6D442D0F2F6}"/>
          </ac:spMkLst>
        </pc:spChg>
      </pc:sldChg>
      <pc:sldChg chg="addSp delSp modSp add setBg">
        <pc:chgData name="장 희진" userId="ed7f10c385871800" providerId="LiveId" clId="{89247D83-B655-4C8F-A1D7-9F171F0F6B10}" dt="2021-01-13T13:18:40.444" v="2166" actId="1076"/>
        <pc:sldMkLst>
          <pc:docMk/>
          <pc:sldMk cId="2054859950" sldId="283"/>
        </pc:sldMkLst>
        <pc:spChg chg="mod">
          <ac:chgData name="장 희진" userId="ed7f10c385871800" providerId="LiveId" clId="{89247D83-B655-4C8F-A1D7-9F171F0F6B10}" dt="2021-01-13T13:16:07.681" v="2158" actId="1076"/>
          <ac:spMkLst>
            <pc:docMk/>
            <pc:sldMk cId="2054859950" sldId="283"/>
            <ac:spMk id="3" creationId="{8E55EE1C-178C-45B9-91F8-6C4082C4452B}"/>
          </ac:spMkLst>
        </pc:spChg>
        <pc:spChg chg="add mod">
          <ac:chgData name="장 희진" userId="ed7f10c385871800" providerId="LiveId" clId="{89247D83-B655-4C8F-A1D7-9F171F0F6B10}" dt="2021-01-13T13:18:36.744" v="2165" actId="1076"/>
          <ac:spMkLst>
            <pc:docMk/>
            <pc:sldMk cId="2054859950" sldId="283"/>
            <ac:spMk id="4" creationId="{C18F017E-A7CB-47C8-A7E7-91325F3302AA}"/>
          </ac:spMkLst>
        </pc:spChg>
        <pc:spChg chg="mod">
          <ac:chgData name="장 희진" userId="ed7f10c385871800" providerId="LiveId" clId="{89247D83-B655-4C8F-A1D7-9F171F0F6B10}" dt="2021-01-13T13:13:48.801" v="2151"/>
          <ac:spMkLst>
            <pc:docMk/>
            <pc:sldMk cId="2054859950" sldId="283"/>
            <ac:spMk id="6" creationId="{F11E6CA6-3042-4311-9D13-071D38EB6B53}"/>
          </ac:spMkLst>
        </pc:spChg>
        <pc:spChg chg="del">
          <ac:chgData name="장 희진" userId="ed7f10c385871800" providerId="LiveId" clId="{89247D83-B655-4C8F-A1D7-9F171F0F6B10}" dt="2021-01-13T10:55:43.102" v="2093" actId="478"/>
          <ac:spMkLst>
            <pc:docMk/>
            <pc:sldMk cId="2054859950" sldId="283"/>
            <ac:spMk id="7" creationId="{807E0D7E-9343-4A56-9457-FD6FF8B8CBA1}"/>
          </ac:spMkLst>
        </pc:spChg>
        <pc:spChg chg="del">
          <ac:chgData name="장 희진" userId="ed7f10c385871800" providerId="LiveId" clId="{89247D83-B655-4C8F-A1D7-9F171F0F6B10}" dt="2021-01-13T10:55:46.011" v="2094" actId="478"/>
          <ac:spMkLst>
            <pc:docMk/>
            <pc:sldMk cId="2054859950" sldId="283"/>
            <ac:spMk id="8" creationId="{7D42DAEA-3066-43A3-99B6-CB5753AA3C75}"/>
          </ac:spMkLst>
        </pc:spChg>
        <pc:spChg chg="mod">
          <ac:chgData name="장 희진" userId="ed7f10c385871800" providerId="LiveId" clId="{89247D83-B655-4C8F-A1D7-9F171F0F6B10}" dt="2021-01-13T13:16:07.681" v="2158" actId="1076"/>
          <ac:spMkLst>
            <pc:docMk/>
            <pc:sldMk cId="2054859950" sldId="283"/>
            <ac:spMk id="9" creationId="{D7198E58-7C86-48B0-8036-AFDED5E917D7}"/>
          </ac:spMkLst>
        </pc:spChg>
        <pc:spChg chg="del">
          <ac:chgData name="장 희진" userId="ed7f10c385871800" providerId="LiveId" clId="{89247D83-B655-4C8F-A1D7-9F171F0F6B10}" dt="2021-01-13T10:55:46.011" v="2094" actId="478"/>
          <ac:spMkLst>
            <pc:docMk/>
            <pc:sldMk cId="2054859950" sldId="283"/>
            <ac:spMk id="10" creationId="{7AE3B77C-02D5-4903-B6D9-3BECB7F2266B}"/>
          </ac:spMkLst>
        </pc:spChg>
        <pc:spChg chg="del">
          <ac:chgData name="장 희진" userId="ed7f10c385871800" providerId="LiveId" clId="{89247D83-B655-4C8F-A1D7-9F171F0F6B10}" dt="2021-01-13T10:55:46.011" v="2094" actId="478"/>
          <ac:spMkLst>
            <pc:docMk/>
            <pc:sldMk cId="2054859950" sldId="283"/>
            <ac:spMk id="11" creationId="{97F246AF-69DB-4D86-A12D-4E4807DEC7B6}"/>
          </ac:spMkLst>
        </pc:spChg>
        <pc:spChg chg="mod">
          <ac:chgData name="장 희진" userId="ed7f10c385871800" providerId="LiveId" clId="{89247D83-B655-4C8F-A1D7-9F171F0F6B10}" dt="2021-01-13T13:16:07.681" v="2158" actId="1076"/>
          <ac:spMkLst>
            <pc:docMk/>
            <pc:sldMk cId="2054859950" sldId="283"/>
            <ac:spMk id="12" creationId="{19E591E2-0186-4232-9085-741974795156}"/>
          </ac:spMkLst>
        </pc:spChg>
        <pc:spChg chg="del">
          <ac:chgData name="장 희진" userId="ed7f10c385871800" providerId="LiveId" clId="{89247D83-B655-4C8F-A1D7-9F171F0F6B10}" dt="2021-01-13T10:55:47.517" v="2095" actId="478"/>
          <ac:spMkLst>
            <pc:docMk/>
            <pc:sldMk cId="2054859950" sldId="283"/>
            <ac:spMk id="13" creationId="{20197C8C-2206-4BAE-823D-843ABDB6EF60}"/>
          </ac:spMkLst>
        </pc:spChg>
        <pc:spChg chg="del">
          <ac:chgData name="장 희진" userId="ed7f10c385871800" providerId="LiveId" clId="{89247D83-B655-4C8F-A1D7-9F171F0F6B10}" dt="2021-01-13T10:55:46.011" v="2094" actId="478"/>
          <ac:spMkLst>
            <pc:docMk/>
            <pc:sldMk cId="2054859950" sldId="283"/>
            <ac:spMk id="14" creationId="{D63D7695-669B-4040-B3B8-F8BFFB643344}"/>
          </ac:spMkLst>
        </pc:spChg>
        <pc:spChg chg="add mod">
          <ac:chgData name="장 희진" userId="ed7f10c385871800" providerId="LiveId" clId="{89247D83-B655-4C8F-A1D7-9F171F0F6B10}" dt="2021-01-13T13:15:55.888" v="2157" actId="1076"/>
          <ac:spMkLst>
            <pc:docMk/>
            <pc:sldMk cId="2054859950" sldId="283"/>
            <ac:spMk id="16" creationId="{8A045E4B-EE7F-4FDD-B1B4-0D94C358B6D7}"/>
          </ac:spMkLst>
        </pc:spChg>
        <pc:spChg chg="add mod">
          <ac:chgData name="장 희진" userId="ed7f10c385871800" providerId="LiveId" clId="{89247D83-B655-4C8F-A1D7-9F171F0F6B10}" dt="2021-01-13T13:15:55.888" v="2157" actId="1076"/>
          <ac:spMkLst>
            <pc:docMk/>
            <pc:sldMk cId="2054859950" sldId="283"/>
            <ac:spMk id="17" creationId="{01B0EBA1-AC80-4031-B02E-571BA8FA18D5}"/>
          </ac:spMkLst>
        </pc:spChg>
        <pc:spChg chg="add mod">
          <ac:chgData name="장 희진" userId="ed7f10c385871800" providerId="LiveId" clId="{89247D83-B655-4C8F-A1D7-9F171F0F6B10}" dt="2021-01-13T13:15:55.888" v="2157" actId="1076"/>
          <ac:spMkLst>
            <pc:docMk/>
            <pc:sldMk cId="2054859950" sldId="283"/>
            <ac:spMk id="18" creationId="{1D292B45-EE44-4D35-AFD1-CB82A06275AE}"/>
          </ac:spMkLst>
        </pc:spChg>
        <pc:spChg chg="add mod">
          <ac:chgData name="장 희진" userId="ed7f10c385871800" providerId="LiveId" clId="{89247D83-B655-4C8F-A1D7-9F171F0F6B10}" dt="2021-01-13T13:18:40.444" v="2166" actId="1076"/>
          <ac:spMkLst>
            <pc:docMk/>
            <pc:sldMk cId="2054859950" sldId="283"/>
            <ac:spMk id="20" creationId="{4067934A-1D12-4831-89CD-B33C20F4E084}"/>
          </ac:spMkLst>
        </pc:spChg>
        <pc:spChg chg="add mod">
          <ac:chgData name="장 희진" userId="ed7f10c385871800" providerId="LiveId" clId="{89247D83-B655-4C8F-A1D7-9F171F0F6B10}" dt="2021-01-13T13:15:19.898" v="2154" actId="164"/>
          <ac:spMkLst>
            <pc:docMk/>
            <pc:sldMk cId="2054859950" sldId="283"/>
            <ac:spMk id="22" creationId="{BBCD6F7F-3279-4BB7-A6D7-3F0C75750860}"/>
          </ac:spMkLst>
        </pc:spChg>
        <pc:spChg chg="add mod">
          <ac:chgData name="장 희진" userId="ed7f10c385871800" providerId="LiveId" clId="{89247D83-B655-4C8F-A1D7-9F171F0F6B10}" dt="2021-01-13T13:15:19.898" v="2154" actId="164"/>
          <ac:spMkLst>
            <pc:docMk/>
            <pc:sldMk cId="2054859950" sldId="283"/>
            <ac:spMk id="23" creationId="{CF8E355E-E1E1-4C45-BC3D-07FDAF130379}"/>
          </ac:spMkLst>
        </pc:spChg>
        <pc:spChg chg="add mod">
          <ac:chgData name="장 희진" userId="ed7f10c385871800" providerId="LiveId" clId="{89247D83-B655-4C8F-A1D7-9F171F0F6B10}" dt="2021-01-13T13:15:19.898" v="2154" actId="164"/>
          <ac:spMkLst>
            <pc:docMk/>
            <pc:sldMk cId="2054859950" sldId="283"/>
            <ac:spMk id="24" creationId="{60551656-FB8F-42B1-936E-05F9F45A7FA0}"/>
          </ac:spMkLst>
        </pc:spChg>
        <pc:spChg chg="add mod">
          <ac:chgData name="장 희진" userId="ed7f10c385871800" providerId="LiveId" clId="{89247D83-B655-4C8F-A1D7-9F171F0F6B10}" dt="2021-01-13T13:15:19.898" v="2154" actId="164"/>
          <ac:spMkLst>
            <pc:docMk/>
            <pc:sldMk cId="2054859950" sldId="283"/>
            <ac:spMk id="25" creationId="{94CB3EB5-0983-4683-9986-7EFB782BB014}"/>
          </ac:spMkLst>
        </pc:spChg>
        <pc:spChg chg="add mod">
          <ac:chgData name="장 희진" userId="ed7f10c385871800" providerId="LiveId" clId="{89247D83-B655-4C8F-A1D7-9F171F0F6B10}" dt="2021-01-13T13:15:19.898" v="2154" actId="164"/>
          <ac:spMkLst>
            <pc:docMk/>
            <pc:sldMk cId="2054859950" sldId="283"/>
            <ac:spMk id="26" creationId="{88D566ED-05D9-4C8A-816B-A959C9331A12}"/>
          </ac:spMkLst>
        </pc:spChg>
        <pc:spChg chg="add mod">
          <ac:chgData name="장 희진" userId="ed7f10c385871800" providerId="LiveId" clId="{89247D83-B655-4C8F-A1D7-9F171F0F6B10}" dt="2021-01-13T13:15:19.898" v="2154" actId="164"/>
          <ac:spMkLst>
            <pc:docMk/>
            <pc:sldMk cId="2054859950" sldId="283"/>
            <ac:spMk id="27" creationId="{8E6DD919-D669-4A8C-BF1D-1506D3A31F9D}"/>
          </ac:spMkLst>
        </pc:spChg>
        <pc:spChg chg="add mod">
          <ac:chgData name="장 희진" userId="ed7f10c385871800" providerId="LiveId" clId="{89247D83-B655-4C8F-A1D7-9F171F0F6B10}" dt="2021-01-13T13:15:19.898" v="2154" actId="164"/>
          <ac:spMkLst>
            <pc:docMk/>
            <pc:sldMk cId="2054859950" sldId="283"/>
            <ac:spMk id="29" creationId="{BD70D203-6A0C-4DF0-996C-F526AC69FFA3}"/>
          </ac:spMkLst>
        </pc:spChg>
        <pc:spChg chg="add mod">
          <ac:chgData name="장 희진" userId="ed7f10c385871800" providerId="LiveId" clId="{89247D83-B655-4C8F-A1D7-9F171F0F6B10}" dt="2021-01-13T13:15:19.898" v="2154" actId="164"/>
          <ac:spMkLst>
            <pc:docMk/>
            <pc:sldMk cId="2054859950" sldId="283"/>
            <ac:spMk id="30" creationId="{4AD9DBC8-D2BE-41FC-AC4D-61550090AA46}"/>
          </ac:spMkLst>
        </pc:spChg>
        <pc:grpChg chg="add del mod">
          <ac:chgData name="장 희진" userId="ed7f10c385871800" providerId="LiveId" clId="{89247D83-B655-4C8F-A1D7-9F171F0F6B10}" dt="2021-01-13T13:16:11.198" v="2159" actId="478"/>
          <ac:grpSpMkLst>
            <pc:docMk/>
            <pc:sldMk cId="2054859950" sldId="283"/>
            <ac:grpSpMk id="5" creationId="{1EC7EDC6-EDF2-4760-82F9-304E3A768A40}"/>
          </ac:grpSpMkLst>
        </pc:grpChg>
        <pc:picChg chg="add mod">
          <ac:chgData name="장 희진" userId="ed7f10c385871800" providerId="LiveId" clId="{89247D83-B655-4C8F-A1D7-9F171F0F6B10}" dt="2021-01-13T13:15:19.898" v="2154" actId="164"/>
          <ac:picMkLst>
            <pc:docMk/>
            <pc:sldMk cId="2054859950" sldId="283"/>
            <ac:picMk id="28" creationId="{9AA5B9EB-2763-4CD9-825D-C562A1648919}"/>
          </ac:picMkLst>
        </pc:picChg>
      </pc:sldChg>
      <pc:sldChg chg="addSp modSp add del setBg">
        <pc:chgData name="장 희진" userId="ed7f10c385871800" providerId="LiveId" clId="{89247D83-B655-4C8F-A1D7-9F171F0F6B10}" dt="2021-01-13T09:26:07.162" v="1410" actId="2696"/>
        <pc:sldMkLst>
          <pc:docMk/>
          <pc:sldMk cId="2766039256" sldId="283"/>
        </pc:sldMkLst>
        <pc:spChg chg="mod">
          <ac:chgData name="장 희진" userId="ed7f10c385871800" providerId="LiveId" clId="{89247D83-B655-4C8F-A1D7-9F171F0F6B10}" dt="2021-01-13T09:25:56.878" v="1406" actId="20577"/>
          <ac:spMkLst>
            <pc:docMk/>
            <pc:sldMk cId="2766039256" sldId="283"/>
            <ac:spMk id="3" creationId="{589D0826-C5D9-40B7-B815-ED22CFB09FB0}"/>
          </ac:spMkLst>
        </pc:spChg>
        <pc:spChg chg="mod">
          <ac:chgData name="장 희진" userId="ed7f10c385871800" providerId="LiveId" clId="{89247D83-B655-4C8F-A1D7-9F171F0F6B10}" dt="2021-01-13T09:25:46.244" v="1383"/>
          <ac:spMkLst>
            <pc:docMk/>
            <pc:sldMk cId="2766039256" sldId="283"/>
            <ac:spMk id="6" creationId="{F11E6CA6-3042-4311-9D13-071D38EB6B53}"/>
          </ac:spMkLst>
        </pc:spChg>
        <pc:spChg chg="add mod">
          <ac:chgData name="장 희진" userId="ed7f10c385871800" providerId="LiveId" clId="{89247D83-B655-4C8F-A1D7-9F171F0F6B10}" dt="2021-01-13T09:26:05.447" v="1409" actId="1076"/>
          <ac:spMkLst>
            <pc:docMk/>
            <pc:sldMk cId="2766039256" sldId="283"/>
            <ac:spMk id="7" creationId="{90CF86B6-C89F-4BBE-A1FC-9E8466F54873}"/>
          </ac:spMkLst>
        </pc:spChg>
      </pc:sldChg>
      <pc:sldChg chg="addSp modSp add setBg">
        <pc:chgData name="장 희진" userId="ed7f10c385871800" providerId="LiveId" clId="{89247D83-B655-4C8F-A1D7-9F171F0F6B10}" dt="2021-01-13T13:26:36.927" v="2742" actId="1076"/>
        <pc:sldMkLst>
          <pc:docMk/>
          <pc:sldMk cId="3347833792" sldId="284"/>
        </pc:sldMkLst>
        <pc:spChg chg="mod">
          <ac:chgData name="장 희진" userId="ed7f10c385871800" providerId="LiveId" clId="{89247D83-B655-4C8F-A1D7-9F171F0F6B10}" dt="2021-01-13T13:21:04.768" v="2251"/>
          <ac:spMkLst>
            <pc:docMk/>
            <pc:sldMk cId="3347833792" sldId="284"/>
            <ac:spMk id="6" creationId="{F11E6CA6-3042-4311-9D13-071D38EB6B53}"/>
          </ac:spMkLst>
        </pc:spChg>
        <pc:spChg chg="mod">
          <ac:chgData name="장 희진" userId="ed7f10c385871800" providerId="LiveId" clId="{89247D83-B655-4C8F-A1D7-9F171F0F6B10}" dt="2021-01-13T13:26:36.927" v="2742" actId="1076"/>
          <ac:spMkLst>
            <pc:docMk/>
            <pc:sldMk cId="3347833792" sldId="284"/>
            <ac:spMk id="8" creationId="{F40EC342-AF56-4ADE-A638-CA2245CF4484}"/>
          </ac:spMkLst>
        </pc:spChg>
        <pc:picChg chg="add mod">
          <ac:chgData name="장 희진" userId="ed7f10c385871800" providerId="LiveId" clId="{89247D83-B655-4C8F-A1D7-9F171F0F6B10}" dt="2021-01-13T13:24:39.355" v="2736" actId="1076"/>
          <ac:picMkLst>
            <pc:docMk/>
            <pc:sldMk cId="3347833792" sldId="284"/>
            <ac:picMk id="3" creationId="{BA7A17C1-D6F2-4B53-ADCF-48B2B7BF9BD1}"/>
          </ac:picMkLst>
        </pc:picChg>
      </pc:sldChg>
      <pc:sldChg chg="delSp modSp add ord setBg">
        <pc:chgData name="장 희진" userId="ed7f10c385871800" providerId="LiveId" clId="{89247D83-B655-4C8F-A1D7-9F171F0F6B10}" dt="2021-01-14T03:44:21.759" v="5635"/>
        <pc:sldMkLst>
          <pc:docMk/>
          <pc:sldMk cId="2713618283" sldId="285"/>
        </pc:sldMkLst>
        <pc:spChg chg="mod">
          <ac:chgData name="장 희진" userId="ed7f10c385871800" providerId="LiveId" clId="{89247D83-B655-4C8F-A1D7-9F171F0F6B10}" dt="2021-01-13T13:50:45.172" v="2963"/>
          <ac:spMkLst>
            <pc:docMk/>
            <pc:sldMk cId="2713618283" sldId="285"/>
            <ac:spMk id="6" creationId="{F11E6CA6-3042-4311-9D13-071D38EB6B53}"/>
          </ac:spMkLst>
        </pc:spChg>
        <pc:spChg chg="mod">
          <ac:chgData name="장 희진" userId="ed7f10c385871800" providerId="LiveId" clId="{89247D83-B655-4C8F-A1D7-9F171F0F6B10}" dt="2021-01-13T13:52:46.654" v="3211" actId="1076"/>
          <ac:spMkLst>
            <pc:docMk/>
            <pc:sldMk cId="2713618283" sldId="285"/>
            <ac:spMk id="8" creationId="{F40EC342-AF56-4ADE-A638-CA2245CF4484}"/>
          </ac:spMkLst>
        </pc:spChg>
        <pc:picChg chg="del">
          <ac:chgData name="장 희진" userId="ed7f10c385871800" providerId="LiveId" clId="{89247D83-B655-4C8F-A1D7-9F171F0F6B10}" dt="2021-01-13T13:52:48.078" v="3212" actId="478"/>
          <ac:picMkLst>
            <pc:docMk/>
            <pc:sldMk cId="2713618283" sldId="285"/>
            <ac:picMk id="3" creationId="{BA7A17C1-D6F2-4B53-ADCF-48B2B7BF9BD1}"/>
          </ac:picMkLst>
        </pc:picChg>
      </pc:sldChg>
      <pc:sldChg chg="addSp delSp modSp add del setBg">
        <pc:chgData name="장 희진" userId="ed7f10c385871800" providerId="LiveId" clId="{89247D83-B655-4C8F-A1D7-9F171F0F6B10}" dt="2021-01-13T16:13:07.213" v="4500" actId="2696"/>
        <pc:sldMkLst>
          <pc:docMk/>
          <pc:sldMk cId="2387526075" sldId="286"/>
        </pc:sldMkLst>
        <pc:spChg chg="add del mod">
          <ac:chgData name="장 희진" userId="ed7f10c385871800" providerId="LiveId" clId="{89247D83-B655-4C8F-A1D7-9F171F0F6B10}" dt="2021-01-13T14:12:02.327" v="3939"/>
          <ac:spMkLst>
            <pc:docMk/>
            <pc:sldMk cId="2387526075" sldId="286"/>
            <ac:spMk id="3" creationId="{B736DE57-5F5C-48D1-8B23-CED6B0150C57}"/>
          </ac:spMkLst>
        </pc:spChg>
        <pc:spChg chg="mod">
          <ac:chgData name="장 희진" userId="ed7f10c385871800" providerId="LiveId" clId="{89247D83-B655-4C8F-A1D7-9F171F0F6B10}" dt="2021-01-13T14:11:30.382" v="3932" actId="20577"/>
          <ac:spMkLst>
            <pc:docMk/>
            <pc:sldMk cId="2387526075" sldId="286"/>
            <ac:spMk id="6" creationId="{F11E6CA6-3042-4311-9D13-071D38EB6B53}"/>
          </ac:spMkLst>
        </pc:spChg>
        <pc:spChg chg="add del mod">
          <ac:chgData name="장 희진" userId="ed7f10c385871800" providerId="LiveId" clId="{89247D83-B655-4C8F-A1D7-9F171F0F6B10}" dt="2021-01-13T14:12:22.529" v="3945"/>
          <ac:spMkLst>
            <pc:docMk/>
            <pc:sldMk cId="2387526075" sldId="286"/>
            <ac:spMk id="9" creationId="{FFA100F8-BFD5-496A-BF67-3F0A320523F7}"/>
          </ac:spMkLst>
        </pc:spChg>
        <pc:spChg chg="add del mod">
          <ac:chgData name="장 희진" userId="ed7f10c385871800" providerId="LiveId" clId="{89247D83-B655-4C8F-A1D7-9F171F0F6B10}" dt="2021-01-13T14:13:37.932" v="3963"/>
          <ac:spMkLst>
            <pc:docMk/>
            <pc:sldMk cId="2387526075" sldId="286"/>
            <ac:spMk id="10" creationId="{AAAE358F-5681-47F2-B845-C6BA7DD4EB52}"/>
          </ac:spMkLst>
        </pc:spChg>
        <pc:spChg chg="add del">
          <ac:chgData name="장 희진" userId="ed7f10c385871800" providerId="LiveId" clId="{89247D83-B655-4C8F-A1D7-9F171F0F6B10}" dt="2021-01-13T14:11:53.679" v="3936"/>
          <ac:spMkLst>
            <pc:docMk/>
            <pc:sldMk cId="2387526075" sldId="286"/>
            <ac:spMk id="11" creationId="{DB4CB6A9-DCE1-4891-B7E1-D80058DD7123}"/>
          </ac:spMkLst>
        </pc:spChg>
        <pc:graphicFrameChg chg="del">
          <ac:chgData name="장 희진" userId="ed7f10c385871800" providerId="LiveId" clId="{89247D83-B655-4C8F-A1D7-9F171F0F6B10}" dt="2021-01-13T14:06:53.055" v="3546" actId="478"/>
          <ac:graphicFrameMkLst>
            <pc:docMk/>
            <pc:sldMk cId="2387526075" sldId="286"/>
            <ac:graphicFrameMk id="4" creationId="{32BB26B8-17DB-4111-97EE-594B2CB9E876}"/>
          </ac:graphicFrameMkLst>
        </pc:graphicFrameChg>
      </pc:sldChg>
      <pc:sldChg chg="addSp delSp modSp add setBg modNotesTx">
        <pc:chgData name="장 희진" userId="ed7f10c385871800" providerId="LiveId" clId="{89247D83-B655-4C8F-A1D7-9F171F0F6B10}" dt="2021-01-14T04:46:12.075" v="6218" actId="20577"/>
        <pc:sldMkLst>
          <pc:docMk/>
          <pc:sldMk cId="792644294" sldId="287"/>
        </pc:sldMkLst>
        <pc:spChg chg="mod">
          <ac:chgData name="장 희진" userId="ed7f10c385871800" providerId="LiveId" clId="{89247D83-B655-4C8F-A1D7-9F171F0F6B10}" dt="2021-01-13T15:11:43.716" v="4194"/>
          <ac:spMkLst>
            <pc:docMk/>
            <pc:sldMk cId="792644294" sldId="287"/>
            <ac:spMk id="6" creationId="{F11E6CA6-3042-4311-9D13-071D38EB6B53}"/>
          </ac:spMkLst>
        </pc:spChg>
        <pc:spChg chg="add mod">
          <ac:chgData name="장 희진" userId="ed7f10c385871800" providerId="LiveId" clId="{89247D83-B655-4C8F-A1D7-9F171F0F6B10}" dt="2021-01-13T14:13:10.690" v="3958" actId="1076"/>
          <ac:spMkLst>
            <pc:docMk/>
            <pc:sldMk cId="792644294" sldId="287"/>
            <ac:spMk id="7" creationId="{FB391F7E-B923-44F2-A6EF-053C6C757D7E}"/>
          </ac:spMkLst>
        </pc:spChg>
        <pc:spChg chg="del">
          <ac:chgData name="장 희진" userId="ed7f10c385871800" providerId="LiveId" clId="{89247D83-B655-4C8F-A1D7-9F171F0F6B10}" dt="2021-01-13T14:12:05.907" v="3941" actId="478"/>
          <ac:spMkLst>
            <pc:docMk/>
            <pc:sldMk cId="792644294" sldId="287"/>
            <ac:spMk id="8" creationId="{F40EC342-AF56-4ADE-A638-CA2245CF4484}"/>
          </ac:spMkLst>
        </pc:spChg>
        <pc:spChg chg="add mod">
          <ac:chgData name="장 희진" userId="ed7f10c385871800" providerId="LiveId" clId="{89247D83-B655-4C8F-A1D7-9F171F0F6B10}" dt="2021-01-13T16:37:18.387" v="4525" actId="5793"/>
          <ac:spMkLst>
            <pc:docMk/>
            <pc:sldMk cId="792644294" sldId="287"/>
            <ac:spMk id="9" creationId="{9BF0FA3E-9B57-4298-84BD-FB02B36F3FD7}"/>
          </ac:spMkLst>
        </pc:spChg>
        <pc:spChg chg="add mod">
          <ac:chgData name="장 희진" userId="ed7f10c385871800" providerId="LiveId" clId="{89247D83-B655-4C8F-A1D7-9F171F0F6B10}" dt="2021-01-13T16:48:16.675" v="4957" actId="255"/>
          <ac:spMkLst>
            <pc:docMk/>
            <pc:sldMk cId="792644294" sldId="287"/>
            <ac:spMk id="10" creationId="{45A45664-60CA-4D14-A8CD-1780624FE456}"/>
          </ac:spMkLst>
        </pc:spChg>
        <pc:spChg chg="add del mod">
          <ac:chgData name="장 희진" userId="ed7f10c385871800" providerId="LiveId" clId="{89247D83-B655-4C8F-A1D7-9F171F0F6B10}" dt="2021-01-13T16:45:48.353" v="4674" actId="478"/>
          <ac:spMkLst>
            <pc:docMk/>
            <pc:sldMk cId="792644294" sldId="287"/>
            <ac:spMk id="11" creationId="{1411E733-0525-4711-A3A7-D46945D82F96}"/>
          </ac:spMkLst>
        </pc:spChg>
        <pc:spChg chg="add del mod">
          <ac:chgData name="장 희진" userId="ed7f10c385871800" providerId="LiveId" clId="{89247D83-B655-4C8F-A1D7-9F171F0F6B10}" dt="2021-01-13T16:45:47.182" v="4673" actId="478"/>
          <ac:spMkLst>
            <pc:docMk/>
            <pc:sldMk cId="792644294" sldId="287"/>
            <ac:spMk id="12" creationId="{C65706D4-E52F-4955-A57B-48F9E2EFE704}"/>
          </ac:spMkLst>
        </pc:spChg>
        <pc:spChg chg="add mod">
          <ac:chgData name="장 희진" userId="ed7f10c385871800" providerId="LiveId" clId="{89247D83-B655-4C8F-A1D7-9F171F0F6B10}" dt="2021-01-13T16:46:18.269" v="4683" actId="14100"/>
          <ac:spMkLst>
            <pc:docMk/>
            <pc:sldMk cId="792644294" sldId="287"/>
            <ac:spMk id="13" creationId="{8D242B45-9460-4AAA-ACE3-E40D4A8F0726}"/>
          </ac:spMkLst>
        </pc:spChg>
        <pc:spChg chg="add mod">
          <ac:chgData name="장 희진" userId="ed7f10c385871800" providerId="LiveId" clId="{89247D83-B655-4C8F-A1D7-9F171F0F6B10}" dt="2021-01-13T16:48:07.465" v="4956" actId="1076"/>
          <ac:spMkLst>
            <pc:docMk/>
            <pc:sldMk cId="792644294" sldId="287"/>
            <ac:spMk id="14" creationId="{26D0F5C3-39D3-4E24-8811-9059507D5C50}"/>
          </ac:spMkLst>
        </pc:spChg>
        <pc:spChg chg="add del mod">
          <ac:chgData name="장 희진" userId="ed7f10c385871800" providerId="LiveId" clId="{89247D83-B655-4C8F-A1D7-9F171F0F6B10}" dt="2021-01-13T16:48:51.933" v="4989" actId="478"/>
          <ac:spMkLst>
            <pc:docMk/>
            <pc:sldMk cId="792644294" sldId="287"/>
            <ac:spMk id="15" creationId="{2F4782B5-6644-41A0-B47A-B7D4608207FC}"/>
          </ac:spMkLst>
        </pc:spChg>
        <pc:picChg chg="add mod">
          <ac:chgData name="장 희진" userId="ed7f10c385871800" providerId="LiveId" clId="{89247D83-B655-4C8F-A1D7-9F171F0F6B10}" dt="2021-01-13T16:46:21.529" v="4684" actId="14100"/>
          <ac:picMkLst>
            <pc:docMk/>
            <pc:sldMk cId="792644294" sldId="287"/>
            <ac:picMk id="1026" creationId="{90718625-9F47-46FD-A4F3-72C570689343}"/>
          </ac:picMkLst>
        </pc:picChg>
      </pc:sldChg>
      <pc:sldChg chg="delSp modSp add del setBg">
        <pc:chgData name="장 희진" userId="ed7f10c385871800" providerId="LiveId" clId="{89247D83-B655-4C8F-A1D7-9F171F0F6B10}" dt="2021-01-13T17:28:54.164" v="5565" actId="2696"/>
        <pc:sldMkLst>
          <pc:docMk/>
          <pc:sldMk cId="2142714385" sldId="288"/>
        </pc:sldMkLst>
        <pc:spChg chg="mod">
          <ac:chgData name="장 희진" userId="ed7f10c385871800" providerId="LiveId" clId="{89247D83-B655-4C8F-A1D7-9F171F0F6B10}" dt="2021-01-13T16:51:03.799" v="5031" actId="20577"/>
          <ac:spMkLst>
            <pc:docMk/>
            <pc:sldMk cId="2142714385" sldId="288"/>
            <ac:spMk id="6" creationId="{F11E6CA6-3042-4311-9D13-071D38EB6B53}"/>
          </ac:spMkLst>
        </pc:spChg>
        <pc:spChg chg="del">
          <ac:chgData name="장 희진" userId="ed7f10c385871800" providerId="LiveId" clId="{89247D83-B655-4C8F-A1D7-9F171F0F6B10}" dt="2021-01-13T17:26:04.994" v="5561" actId="478"/>
          <ac:spMkLst>
            <pc:docMk/>
            <pc:sldMk cId="2142714385" sldId="288"/>
            <ac:spMk id="8" creationId="{F40EC342-AF56-4ADE-A638-CA2245CF4484}"/>
          </ac:spMkLst>
        </pc:spChg>
        <pc:spChg chg="del mod">
          <ac:chgData name="장 희진" userId="ed7f10c385871800" providerId="LiveId" clId="{89247D83-B655-4C8F-A1D7-9F171F0F6B10}" dt="2021-01-13T17:26:07.949" v="5563" actId="478"/>
          <ac:spMkLst>
            <pc:docMk/>
            <pc:sldMk cId="2142714385" sldId="288"/>
            <ac:spMk id="9" creationId="{5F04D5DC-816D-4FA7-83B5-B8C60498C8D3}"/>
          </ac:spMkLst>
        </pc:spChg>
        <pc:spChg chg="mod">
          <ac:chgData name="장 희진" userId="ed7f10c385871800" providerId="LiveId" clId="{89247D83-B655-4C8F-A1D7-9F171F0F6B10}" dt="2021-01-13T17:26:11.146" v="5564" actId="1076"/>
          <ac:spMkLst>
            <pc:docMk/>
            <pc:sldMk cId="2142714385" sldId="288"/>
            <ac:spMk id="10" creationId="{C9FD8A10-8BB1-47B4-950E-0D621FAE0CB1}"/>
          </ac:spMkLst>
        </pc:spChg>
      </pc:sldChg>
      <pc:sldChg chg="addSp delSp modSp add setBg">
        <pc:chgData name="장 희진" userId="ed7f10c385871800" providerId="LiveId" clId="{89247D83-B655-4C8F-A1D7-9F171F0F6B10}" dt="2021-01-13T17:41:11.464" v="5634" actId="1076"/>
        <pc:sldMkLst>
          <pc:docMk/>
          <pc:sldMk cId="78572861" sldId="289"/>
        </pc:sldMkLst>
        <pc:spChg chg="del">
          <ac:chgData name="장 희진" userId="ed7f10c385871800" providerId="LiveId" clId="{89247D83-B655-4C8F-A1D7-9F171F0F6B10}" dt="2021-01-13T17:04:01.523" v="5351" actId="478"/>
          <ac:spMkLst>
            <pc:docMk/>
            <pc:sldMk cId="78572861" sldId="289"/>
            <ac:spMk id="3" creationId="{B747A749-F5FB-4F6D-8229-CCDA7957AC67}"/>
          </ac:spMkLst>
        </pc:spChg>
        <pc:spChg chg="mod">
          <ac:chgData name="장 희진" userId="ed7f10c385871800" providerId="LiveId" clId="{89247D83-B655-4C8F-A1D7-9F171F0F6B10}" dt="2021-01-13T17:03:59.877" v="5350"/>
          <ac:spMkLst>
            <pc:docMk/>
            <pc:sldMk cId="78572861" sldId="289"/>
            <ac:spMk id="6" creationId="{F11E6CA6-3042-4311-9D13-071D38EB6B53}"/>
          </ac:spMkLst>
        </pc:spChg>
        <pc:spChg chg="add mod">
          <ac:chgData name="장 희진" userId="ed7f10c385871800" providerId="LiveId" clId="{89247D83-B655-4C8F-A1D7-9F171F0F6B10}" dt="2021-01-13T17:41:11.464" v="5634" actId="1076"/>
          <ac:spMkLst>
            <pc:docMk/>
            <pc:sldMk cId="78572861" sldId="289"/>
            <ac:spMk id="10" creationId="{67B86826-5500-44A2-8400-5CBD30FD25FC}"/>
          </ac:spMkLst>
        </pc:spChg>
        <pc:grpChg chg="add mod">
          <ac:chgData name="장 희진" userId="ed7f10c385871800" providerId="LiveId" clId="{89247D83-B655-4C8F-A1D7-9F171F0F6B10}" dt="2021-01-13T17:41:08.628" v="5633" actId="1076"/>
          <ac:grpSpMkLst>
            <pc:docMk/>
            <pc:sldMk cId="78572861" sldId="289"/>
            <ac:grpSpMk id="5" creationId="{32C16A8F-3280-4117-B086-AFB773507AA0}"/>
          </ac:grpSpMkLst>
        </pc:grpChg>
        <pc:picChg chg="add mod">
          <ac:chgData name="장 희진" userId="ed7f10c385871800" providerId="LiveId" clId="{89247D83-B655-4C8F-A1D7-9F171F0F6B10}" dt="2021-01-13T17:10:14.271" v="5402" actId="164"/>
          <ac:picMkLst>
            <pc:docMk/>
            <pc:sldMk cId="78572861" sldId="289"/>
            <ac:picMk id="4" creationId="{E709A3E6-5E60-4988-AF15-B6E4B4038577}"/>
          </ac:picMkLst>
        </pc:picChg>
        <pc:picChg chg="add mod modCrop">
          <ac:chgData name="장 희진" userId="ed7f10c385871800" providerId="LiveId" clId="{89247D83-B655-4C8F-A1D7-9F171F0F6B10}" dt="2021-01-13T17:10:14.271" v="5402" actId="164"/>
          <ac:picMkLst>
            <pc:docMk/>
            <pc:sldMk cId="78572861" sldId="289"/>
            <ac:picMk id="7" creationId="{84F51A6D-9417-4DBB-B245-9ECDC4D08CD2}"/>
          </ac:picMkLst>
        </pc:picChg>
      </pc:sldChg>
      <pc:sldChg chg="add del setBg">
        <pc:chgData name="장 희진" userId="ed7f10c385871800" providerId="LiveId" clId="{89247D83-B655-4C8F-A1D7-9F171F0F6B10}" dt="2021-01-13T17:04:03.052" v="5353"/>
        <pc:sldMkLst>
          <pc:docMk/>
          <pc:sldMk cId="1772478303" sldId="290"/>
        </pc:sldMkLst>
      </pc:sldChg>
      <pc:sldChg chg="addSp delSp modSp add setBg modNotesTx">
        <pc:chgData name="장 희진" userId="ed7f10c385871800" providerId="LiveId" clId="{89247D83-B655-4C8F-A1D7-9F171F0F6B10}" dt="2021-01-13T17:40:46.156" v="5628"/>
        <pc:sldMkLst>
          <pc:docMk/>
          <pc:sldMk cId="2498269834" sldId="290"/>
        </pc:sldMkLst>
        <pc:picChg chg="add mod">
          <ac:chgData name="장 희진" userId="ed7f10c385871800" providerId="LiveId" clId="{89247D83-B655-4C8F-A1D7-9F171F0F6B10}" dt="2021-01-13T17:08:52.998" v="5382" actId="1076"/>
          <ac:picMkLst>
            <pc:docMk/>
            <pc:sldMk cId="2498269834" sldId="290"/>
            <ac:picMk id="3" creationId="{D4E376C9-2432-46F0-8D00-E601D66EFCD7}"/>
          </ac:picMkLst>
        </pc:picChg>
        <pc:picChg chg="del">
          <ac:chgData name="장 희진" userId="ed7f10c385871800" providerId="LiveId" clId="{89247D83-B655-4C8F-A1D7-9F171F0F6B10}" dt="2021-01-13T17:06:49.226" v="5367" actId="478"/>
          <ac:picMkLst>
            <pc:docMk/>
            <pc:sldMk cId="2498269834" sldId="290"/>
            <ac:picMk id="4" creationId="{E709A3E6-5E60-4988-AF15-B6E4B4038577}"/>
          </ac:picMkLst>
        </pc:picChg>
        <pc:picChg chg="add mod">
          <ac:chgData name="장 희진" userId="ed7f10c385871800" providerId="LiveId" clId="{89247D83-B655-4C8F-A1D7-9F171F0F6B10}" dt="2021-01-13T17:08:51.138" v="5381" actId="1076"/>
          <ac:picMkLst>
            <pc:docMk/>
            <pc:sldMk cId="2498269834" sldId="290"/>
            <ac:picMk id="5" creationId="{6032CB25-4F3F-4A1E-9B6A-53E327902EF6}"/>
          </ac:picMkLst>
        </pc:picChg>
        <pc:picChg chg="del">
          <ac:chgData name="장 희진" userId="ed7f10c385871800" providerId="LiveId" clId="{89247D83-B655-4C8F-A1D7-9F171F0F6B10}" dt="2021-01-13T17:06:48.421" v="5366" actId="478"/>
          <ac:picMkLst>
            <pc:docMk/>
            <pc:sldMk cId="2498269834" sldId="290"/>
            <ac:picMk id="7" creationId="{84F51A6D-9417-4DBB-B245-9ECDC4D08CD2}"/>
          </ac:picMkLst>
        </pc:picChg>
        <pc:picChg chg="add mod">
          <ac:chgData name="장 희진" userId="ed7f10c385871800" providerId="LiveId" clId="{89247D83-B655-4C8F-A1D7-9F171F0F6B10}" dt="2021-01-13T17:09:22.032" v="5388" actId="14100"/>
          <ac:picMkLst>
            <pc:docMk/>
            <pc:sldMk cId="2498269834" sldId="290"/>
            <ac:picMk id="8" creationId="{35808CB4-4B9D-4876-9F6D-8A9D648738EC}"/>
          </ac:picMkLst>
        </pc:picChg>
        <pc:picChg chg="add mod">
          <ac:chgData name="장 희진" userId="ed7f10c385871800" providerId="LiveId" clId="{89247D83-B655-4C8F-A1D7-9F171F0F6B10}" dt="2021-01-13T17:09:13.689" v="5387" actId="1076"/>
          <ac:picMkLst>
            <pc:docMk/>
            <pc:sldMk cId="2498269834" sldId="290"/>
            <ac:picMk id="9" creationId="{15A69910-1679-4159-9E4C-54A2CE4296CA}"/>
          </ac:picMkLst>
        </pc:picChg>
      </pc:sldChg>
      <pc:sldChg chg="addSp delSp modSp add del setBg">
        <pc:chgData name="장 희진" userId="ed7f10c385871800" providerId="LiveId" clId="{89247D83-B655-4C8F-A1D7-9F171F0F6B10}" dt="2021-01-13T17:41:00.088" v="5632" actId="2696"/>
        <pc:sldMkLst>
          <pc:docMk/>
          <pc:sldMk cId="1498947165" sldId="291"/>
        </pc:sldMkLst>
        <pc:spChg chg="add del mod">
          <ac:chgData name="장 희진" userId="ed7f10c385871800" providerId="LiveId" clId="{89247D83-B655-4C8F-A1D7-9F171F0F6B10}" dt="2021-01-13T17:40:57.238" v="5631" actId="478"/>
          <ac:spMkLst>
            <pc:docMk/>
            <pc:sldMk cId="1498947165" sldId="291"/>
            <ac:spMk id="11" creationId="{10C2D67D-2CD7-4AD3-8099-84530BF1017D}"/>
          </ac:spMkLst>
        </pc:spChg>
        <pc:picChg chg="del">
          <ac:chgData name="장 희진" userId="ed7f10c385871800" providerId="LiveId" clId="{89247D83-B655-4C8F-A1D7-9F171F0F6B10}" dt="2021-01-13T17:22:54.676" v="5450" actId="478"/>
          <ac:picMkLst>
            <pc:docMk/>
            <pc:sldMk cId="1498947165" sldId="291"/>
            <ac:picMk id="3" creationId="{D4E376C9-2432-46F0-8D00-E601D66EFCD7}"/>
          </ac:picMkLst>
        </pc:picChg>
        <pc:picChg chg="add mod">
          <ac:chgData name="장 희진" userId="ed7f10c385871800" providerId="LiveId" clId="{89247D83-B655-4C8F-A1D7-9F171F0F6B10}" dt="2021-01-13T17:23:14.525" v="5461" actId="1076"/>
          <ac:picMkLst>
            <pc:docMk/>
            <pc:sldMk cId="1498947165" sldId="291"/>
            <ac:picMk id="4" creationId="{9D816CEF-9E20-4207-848E-DC8D69921436}"/>
          </ac:picMkLst>
        </pc:picChg>
        <pc:picChg chg="del">
          <ac:chgData name="장 희진" userId="ed7f10c385871800" providerId="LiveId" clId="{89247D83-B655-4C8F-A1D7-9F171F0F6B10}" dt="2021-01-13T17:22:55.399" v="5451" actId="478"/>
          <ac:picMkLst>
            <pc:docMk/>
            <pc:sldMk cId="1498947165" sldId="291"/>
            <ac:picMk id="5" creationId="{6032CB25-4F3F-4A1E-9B6A-53E327902EF6}"/>
          </ac:picMkLst>
        </pc:picChg>
        <pc:picChg chg="del">
          <ac:chgData name="장 희진" userId="ed7f10c385871800" providerId="LiveId" clId="{89247D83-B655-4C8F-A1D7-9F171F0F6B10}" dt="2021-01-13T17:22:55.910" v="5452" actId="478"/>
          <ac:picMkLst>
            <pc:docMk/>
            <pc:sldMk cId="1498947165" sldId="291"/>
            <ac:picMk id="8" creationId="{35808CB4-4B9D-4876-9F6D-8A9D648738EC}"/>
          </ac:picMkLst>
        </pc:picChg>
        <pc:picChg chg="del">
          <ac:chgData name="장 희진" userId="ed7f10c385871800" providerId="LiveId" clId="{89247D83-B655-4C8F-A1D7-9F171F0F6B10}" dt="2021-01-13T17:22:56.473" v="5453" actId="478"/>
          <ac:picMkLst>
            <pc:docMk/>
            <pc:sldMk cId="1498947165" sldId="291"/>
            <ac:picMk id="9" creationId="{15A69910-1679-4159-9E4C-54A2CE4296CA}"/>
          </ac:picMkLst>
        </pc:picChg>
      </pc:sldChg>
      <pc:sldChg chg="delSp modSp add setBg">
        <pc:chgData name="장 희진" userId="ed7f10c385871800" providerId="LiveId" clId="{89247D83-B655-4C8F-A1D7-9F171F0F6B10}" dt="2021-01-13T17:35:33.520" v="5609" actId="1076"/>
        <pc:sldMkLst>
          <pc:docMk/>
          <pc:sldMk cId="1398440162" sldId="292"/>
        </pc:sldMkLst>
        <pc:spChg chg="mod">
          <ac:chgData name="장 희진" userId="ed7f10c385871800" providerId="LiveId" clId="{89247D83-B655-4C8F-A1D7-9F171F0F6B10}" dt="2021-01-13T17:35:33.520" v="5609" actId="1076"/>
          <ac:spMkLst>
            <pc:docMk/>
            <pc:sldMk cId="1398440162" sldId="292"/>
            <ac:spMk id="6" creationId="{F11E6CA6-3042-4311-9D13-071D38EB6B53}"/>
          </ac:spMkLst>
        </pc:spChg>
        <pc:spChg chg="del">
          <ac:chgData name="장 희진" userId="ed7f10c385871800" providerId="LiveId" clId="{89247D83-B655-4C8F-A1D7-9F171F0F6B10}" dt="2021-01-13T17:35:05.013" v="5569" actId="478"/>
          <ac:spMkLst>
            <pc:docMk/>
            <pc:sldMk cId="1398440162" sldId="292"/>
            <ac:spMk id="7" creationId="{ABB7BC6B-AAA7-4A10-B94F-26E01886B28B}"/>
          </ac:spMkLst>
        </pc:spChg>
        <pc:spChg chg="del">
          <ac:chgData name="장 희진" userId="ed7f10c385871800" providerId="LiveId" clId="{89247D83-B655-4C8F-A1D7-9F171F0F6B10}" dt="2021-01-13T17:35:06.653" v="5570" actId="478"/>
          <ac:spMkLst>
            <pc:docMk/>
            <pc:sldMk cId="1398440162" sldId="292"/>
            <ac:spMk id="22" creationId="{A867253E-AD4D-4C87-8AFE-DE64806768CD}"/>
          </ac:spMkLst>
        </pc:spChg>
      </pc:sldChg>
      <pc:sldChg chg="add del">
        <pc:chgData name="장 희진" userId="ed7f10c385871800" providerId="LiveId" clId="{89247D83-B655-4C8F-A1D7-9F171F0F6B10}" dt="2021-01-13T17:22:59.386" v="5455"/>
        <pc:sldMkLst>
          <pc:docMk/>
          <pc:sldMk cId="3069353903" sldId="292"/>
        </pc:sldMkLst>
      </pc:sldChg>
      <pc:sldChg chg="modSp add setBg">
        <pc:chgData name="장 희진" userId="ed7f10c385871800" providerId="LiveId" clId="{89247D83-B655-4C8F-A1D7-9F171F0F6B10}" dt="2021-01-13T17:40:50.503" v="5630"/>
        <pc:sldMkLst>
          <pc:docMk/>
          <pc:sldMk cId="3330061135" sldId="293"/>
        </pc:sldMkLst>
        <pc:spChg chg="mod">
          <ac:chgData name="장 희진" userId="ed7f10c385871800" providerId="LiveId" clId="{89247D83-B655-4C8F-A1D7-9F171F0F6B10}" dt="2021-01-13T17:40:41.771" v="5627" actId="1076"/>
          <ac:spMkLst>
            <pc:docMk/>
            <pc:sldMk cId="3330061135" sldId="293"/>
            <ac:spMk id="6" creationId="{F11E6CA6-3042-4311-9D13-071D38EB6B53}"/>
          </ac:spMkLst>
        </pc:spChg>
      </pc:sldChg>
      <pc:sldChg chg="addSp modSp add del ord setBg">
        <pc:chgData name="장 희진" userId="ed7f10c385871800" providerId="LiveId" clId="{89247D83-B655-4C8F-A1D7-9F171F0F6B10}" dt="2021-01-14T03:55:41.694" v="6213" actId="2696"/>
        <pc:sldMkLst>
          <pc:docMk/>
          <pc:sldMk cId="1691126177" sldId="294"/>
        </pc:sldMkLst>
        <pc:spChg chg="mod">
          <ac:chgData name="장 희진" userId="ed7f10c385871800" providerId="LiveId" clId="{89247D83-B655-4C8F-A1D7-9F171F0F6B10}" dt="2021-01-14T03:55:33.977" v="6212" actId="1076"/>
          <ac:spMkLst>
            <pc:docMk/>
            <pc:sldMk cId="1691126177" sldId="294"/>
            <ac:spMk id="3" creationId="{B747A749-F5FB-4F6D-8229-CCDA7957AC67}"/>
          </ac:spMkLst>
        </pc:spChg>
        <pc:spChg chg="add mod">
          <ac:chgData name="장 희진" userId="ed7f10c385871800" providerId="LiveId" clId="{89247D83-B655-4C8F-A1D7-9F171F0F6B10}" dt="2021-01-14T03:55:27.992" v="6211" actId="1076"/>
          <ac:spMkLst>
            <pc:docMk/>
            <pc:sldMk cId="1691126177" sldId="294"/>
            <ac:spMk id="4" creationId="{772B500B-A8EC-4A3C-9AD6-DABAD684ABA4}"/>
          </ac:spMkLst>
        </pc:spChg>
        <pc:spChg chg="mod">
          <ac:chgData name="장 희진" userId="ed7f10c385871800" providerId="LiveId" clId="{89247D83-B655-4C8F-A1D7-9F171F0F6B10}" dt="2021-01-14T03:52:23.533" v="5656"/>
          <ac:spMkLst>
            <pc:docMk/>
            <pc:sldMk cId="1691126177" sldId="294"/>
            <ac:spMk id="6" creationId="{F11E6CA6-3042-4311-9D13-071D38EB6B5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5D362-7546-4FB5-957A-124D1BF1577B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FE97F-6700-495E-AFE7-BB3709D3C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163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academy.skplanet.com/frontMain.action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yobobook.co.kr/product/detailViewKor.laf?ejkGb=KOR&amp;mallGb=KOR&amp;barcode=9791163031093&amp;orderClick=&amp;Kc=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kyobobook.co.kr/product/detailViewKor.laf?ejkGb=KOR&amp;mallGb=KOR&amp;barcode=9791163031451&amp;orderClick=&amp;Kc=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외의 다른 하드웨어 조건들은 크게 까다롭지 않음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딥러닝에서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변수값들을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복사하며 주고받을 때 사용되는데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 당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2GHz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이상의 클럭이면 좋다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GPU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 당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PCIe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필요합니다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https://rizzardo-blog.tistory.com/201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FE97F-6700-495E-AFE7-BB3709D3CA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863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https://tacademy.skplanet.com/frontMain.action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FE97F-6700-495E-AFE7-BB3709D3CAD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187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http://www.kyobobook.co.kr/product/detailViewKor.laf?ejkGb=KOR&amp;mallGb=KOR&amp;barcode=9791163031093&amp;orderClick=&amp;Kc=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http://www.kyobobook.co.kr/product/detailViewKor.laf?ejkGb=KOR&amp;mallGb=KOR&amp;barcode=9791163031451&amp;orderClick=&amp;Kc=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FE97F-6700-495E-AFE7-BB3709D3CAD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710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FE97F-6700-495E-AFE7-BB3709D3CAD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59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8703A-74F6-4D8F-A9FA-5FA43E00C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C6118F-7E14-45F4-A298-D6A0E5C64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5FEEDA-ED71-45E6-8D2F-8E67A95EA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2A00-006B-48A9-B876-861B188799AC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586B7F-7F5B-4040-9B97-8E492A4B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20C9C-F10B-4FBD-BCCA-400909E6E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728C-33F4-45AD-85EF-5DE823886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90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934A-A1E3-4366-AC89-3229E351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4D5CA6-B38D-46A5-8DB6-00457EFA6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92717-1F8B-42BB-BBBE-00F5E4E2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2A00-006B-48A9-B876-861B188799AC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0BE595-1E19-43E4-A00F-ADBC96C9C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DD93B-164B-495D-ACE2-FC3329BB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728C-33F4-45AD-85EF-5DE823886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0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9BDABB-F9A2-422E-BFB6-36F7D530B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E75AE2-2A4B-4D97-9590-74F763D6E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0B069B-15EF-45C8-9750-E24A0B4E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2A00-006B-48A9-B876-861B188799AC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08459-9848-4E71-B953-81689486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57E776-C9D6-43C1-9FBD-A8E9E210A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728C-33F4-45AD-85EF-5DE823886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30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93FE2-1CF9-4DA4-9120-DF70B44A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D7189-7E21-4AC9-9D8E-BC9F854CE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72F699-9415-40D9-B58E-EF4896CCC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2A00-006B-48A9-B876-861B188799AC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B13B11-B394-4980-BE61-66E3AB8C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4C0C7A-17E2-4CB5-AC93-E2CD8BC70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728C-33F4-45AD-85EF-5DE823886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76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BA0BF-E3EE-414E-9513-6395CE6B0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DAFE29-3210-47F3-BFB4-31004B875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A1D25-693F-46FB-91CC-E3D6173A2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2A00-006B-48A9-B876-861B188799AC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DD8D18-5725-4E20-8CE0-874FEA15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D7BD0F-557B-42F9-BA9D-E88B0461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728C-33F4-45AD-85EF-5DE823886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9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6EC8A-9F7A-493F-89CA-4EFD8D5B3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42EEC3-5767-4522-97FE-103F3D3E4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BF95A8-78C8-4166-92B2-ECE721A38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FC440-C029-4237-880F-BD348F135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2A00-006B-48A9-B876-861B188799AC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95DCF1-0860-4720-98BE-0F8A1175E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E06B7F-0698-4DAD-888F-636397F6F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728C-33F4-45AD-85EF-5DE823886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50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5B895-C5F8-42F1-B7A8-4F9B1E54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B39C5D-150A-49C3-8BD3-A09CBEDC5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4F79AB-5CF3-4922-9657-F4F2A730F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4EACCE-EE29-418A-B129-2D9B3C690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839A29-094E-432E-B329-59B05223E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43BDC4-ED62-4541-AFA4-666CB7D9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2A00-006B-48A9-B876-861B188799AC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E042CF-5D59-4776-8E0A-2E83266B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C3971E-AF52-4757-BA9C-7420D51B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728C-33F4-45AD-85EF-5DE823886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1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E111E-1F14-415A-9CD3-0FA250839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65A360-7120-4799-8EF1-B6752C17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2A00-006B-48A9-B876-861B188799AC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F5A211-B3CD-4EBA-92EE-8B38955D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CA9C0F-2538-4C47-B1B1-E7DB41F2E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728C-33F4-45AD-85EF-5DE823886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17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05ADA4-2C9F-4FBB-89E2-0B2F8FB0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2A00-006B-48A9-B876-861B188799AC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08037F-DA7B-4BFC-9146-C26ECA71D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FCE1E9-CC5B-4951-910E-809497F5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728C-33F4-45AD-85EF-5DE823886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69161-7CC7-46BA-82B3-0A523C45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5258C1-C424-460F-8DAD-A8A93A634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7DD0EC-FF6B-464E-93CD-8305725F6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9E322D-4C1B-4B8A-9731-230390F10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2A00-006B-48A9-B876-861B188799AC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157822-1A9F-4F26-A09C-83FB57BF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51F624-9777-4A11-9656-913F73D8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728C-33F4-45AD-85EF-5DE823886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64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04EB6-52BC-4D4F-8D0C-8E958269A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8BA8C9-6F99-4B5D-8DE5-83F0C3E0F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F02930-0A5B-4B3B-9E4A-C7B49EBC4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53AE56-6C89-4F2F-9103-FF522329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2A00-006B-48A9-B876-861B188799AC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03F6E6-2F21-42EA-8ED8-83C186E3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B532D4-E7A1-4FFF-B06E-00736BFC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7728C-33F4-45AD-85EF-5DE823886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13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C776CD-9FDF-46C1-9141-7E29A536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D962A8-A883-4990-AE16-7DC21D485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F628E-A5C5-44E1-957F-915CE6F3B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D2A00-006B-48A9-B876-861B188799AC}" type="datetimeFigureOut">
              <a:rPr lang="ko-KR" altLang="en-US" smtClean="0"/>
              <a:t>2021-01-14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07F75-1F49-468C-9D79-2B6858DD3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C9582-A9C8-4B32-9307-38911FEF8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7728C-33F4-45AD-85EF-5DE823886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95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vidia.com/download/index.aspx?lang=kr&amp;ncid=afm-chs-44270&amp;ranMID=44270&amp;ranEAID=je6NUbpObpQ&amp;ranSiteID=je6NUbpObpQ-yDkcvWhidkNDlx3gydeRIQ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ensorflow.org/install/gpu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cudnn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hyperlink" Target="https://developer.nvidia.com/cuda-toolkit-archiv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t-robotics.blogspot.com/2015/06/hw-sw.html#.X_8csugzZPY" TargetMode="External"/><Relationship Id="rId3" Type="http://schemas.openxmlformats.org/officeDocument/2006/relationships/hyperlink" Target="https://ellune.tistory.com/55" TargetMode="External"/><Relationship Id="rId7" Type="http://schemas.openxmlformats.org/officeDocument/2006/relationships/hyperlink" Target="https://teddylee777.github.io/colab/tensorflow-gpu-install-windows" TargetMode="External"/><Relationship Id="rId2" Type="http://schemas.openxmlformats.org/officeDocument/2006/relationships/hyperlink" Target="https://89douner.tistory.com/158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.blog.naver.com/suresofttech/221151961585" TargetMode="External"/><Relationship Id="rId5" Type="http://schemas.openxmlformats.org/officeDocument/2006/relationships/hyperlink" Target="https://inpages.tistory.com/57" TargetMode="External"/><Relationship Id="rId4" Type="http://schemas.openxmlformats.org/officeDocument/2006/relationships/hyperlink" Target="https://www.intel.com/content/www/us/en/artificial-intelligence/posts/intel-xeon-text-to-speech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1E6CA6-3042-4311-9D13-071D38EB6B53}"/>
              </a:ext>
            </a:extLst>
          </p:cNvPr>
          <p:cNvSpPr txBox="1"/>
          <p:nvPr/>
        </p:nvSpPr>
        <p:spPr>
          <a:xfrm>
            <a:off x="696636" y="814019"/>
            <a:ext cx="8956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2">
                    <a:lumMod val="25000"/>
                  </a:schemeClr>
                </a:solidFill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음성 합성 시 필요한 하드웨어 성능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CAAD65-27BD-43EB-855E-316655371710}"/>
              </a:ext>
            </a:extLst>
          </p:cNvPr>
          <p:cNvSpPr/>
          <p:nvPr/>
        </p:nvSpPr>
        <p:spPr>
          <a:xfrm>
            <a:off x="374904" y="420624"/>
            <a:ext cx="11466575" cy="6062468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D1CF45-894D-4584-9A1B-666DEE8037F1}"/>
              </a:ext>
            </a:extLst>
          </p:cNvPr>
          <p:cNvSpPr txBox="1"/>
          <p:nvPr/>
        </p:nvSpPr>
        <p:spPr>
          <a:xfrm rot="16200000">
            <a:off x="-75021" y="5819499"/>
            <a:ext cx="899853" cy="2342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PRESENTATION</a:t>
            </a:r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473045-DE5B-4E7E-BBBA-4894C8CECB30}"/>
              </a:ext>
            </a:extLst>
          </p:cNvPr>
          <p:cNvSpPr txBox="1"/>
          <p:nvPr/>
        </p:nvSpPr>
        <p:spPr>
          <a:xfrm rot="16200000">
            <a:off x="11214460" y="993074"/>
            <a:ext cx="1234633" cy="25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카페24 당당해" pitchFamily="2" charset="-127"/>
                <a:ea typeface="카페24 당당해" pitchFamily="2" charset="-127"/>
              </a:rPr>
              <a:t>AUTUMN BREEZE</a:t>
            </a:r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카페24 당당해" pitchFamily="2" charset="-127"/>
              <a:ea typeface="카페24 당당해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67253E-AD4D-4C87-8AFE-DE64806768CD}"/>
              </a:ext>
            </a:extLst>
          </p:cNvPr>
          <p:cNvSpPr txBox="1"/>
          <p:nvPr/>
        </p:nvSpPr>
        <p:spPr>
          <a:xfrm>
            <a:off x="9652934" y="5536532"/>
            <a:ext cx="201208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발표자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 장희진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  <a:p>
            <a:pPr algn="r"/>
            <a:endParaRPr lang="ko-KR" altLang="en-US" dirty="0">
              <a:solidFill>
                <a:schemeClr val="bg2">
                  <a:lumMod val="25000"/>
                </a:schemeClr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3386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1E6CA6-3042-4311-9D13-071D38EB6B53}"/>
              </a:ext>
            </a:extLst>
          </p:cNvPr>
          <p:cNvSpPr txBox="1"/>
          <p:nvPr/>
        </p:nvSpPr>
        <p:spPr>
          <a:xfrm>
            <a:off x="639572" y="527811"/>
            <a:ext cx="3177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스터디 책</a:t>
            </a:r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/</a:t>
            </a: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강의 추천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CAAD65-27BD-43EB-855E-316655371710}"/>
              </a:ext>
            </a:extLst>
          </p:cNvPr>
          <p:cNvSpPr/>
          <p:nvPr/>
        </p:nvSpPr>
        <p:spPr>
          <a:xfrm>
            <a:off x="447803" y="1358900"/>
            <a:ext cx="11296395" cy="5101334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473045-DE5B-4E7E-BBBA-4894C8CECB30}"/>
              </a:ext>
            </a:extLst>
          </p:cNvPr>
          <p:cNvSpPr txBox="1">
            <a:spLocks/>
          </p:cNvSpPr>
          <p:nvPr/>
        </p:nvSpPr>
        <p:spPr>
          <a:xfrm>
            <a:off x="10922000" y="1235665"/>
            <a:ext cx="729997" cy="415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● ● ●</a:t>
            </a:r>
          </a:p>
          <a:p>
            <a:pPr algn="ctr"/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160472-78BC-454B-8354-86BE6E574951}"/>
              </a:ext>
            </a:extLst>
          </p:cNvPr>
          <p:cNvSpPr/>
          <p:nvPr/>
        </p:nvSpPr>
        <p:spPr>
          <a:xfrm>
            <a:off x="0" y="659229"/>
            <a:ext cx="639572" cy="355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2C16A8F-3280-4117-B086-AFB773507AA0}"/>
              </a:ext>
            </a:extLst>
          </p:cNvPr>
          <p:cNvGrpSpPr/>
          <p:nvPr/>
        </p:nvGrpSpPr>
        <p:grpSpPr>
          <a:xfrm>
            <a:off x="1902824" y="2693749"/>
            <a:ext cx="8386351" cy="2431636"/>
            <a:chOff x="757649" y="2275779"/>
            <a:chExt cx="8386351" cy="243163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4F51A6D-9417-4DBB-B245-9ECDC4D08CD2}"/>
                </a:ext>
              </a:extLst>
            </p:cNvPr>
            <p:cNvPicPr/>
            <p:nvPr/>
          </p:nvPicPr>
          <p:blipFill rotWithShape="1">
            <a:blip r:embed="rId4"/>
            <a:srcRect t="22418"/>
            <a:stretch/>
          </p:blipFill>
          <p:spPr>
            <a:xfrm>
              <a:off x="757649" y="2275779"/>
              <a:ext cx="6290617" cy="2409266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709A3E6-5E60-4988-AF15-B6E4B4038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48266" y="2275779"/>
              <a:ext cx="2095734" cy="2431636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B86826-5500-44A2-8400-5CBD30FD25FC}"/>
              </a:ext>
            </a:extLst>
          </p:cNvPr>
          <p:cNvSpPr/>
          <p:nvPr/>
        </p:nvSpPr>
        <p:spPr>
          <a:xfrm>
            <a:off x="1902824" y="2170482"/>
            <a:ext cx="27126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 Academy </a:t>
            </a: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딥러닝 강의</a:t>
            </a:r>
          </a:p>
        </p:txBody>
      </p:sp>
    </p:spTree>
    <p:extLst>
      <p:ext uri="{BB962C8B-B14F-4D97-AF65-F5344CB8AC3E}">
        <p14:creationId xmlns:p14="http://schemas.microsoft.com/office/powerpoint/2010/main" val="78572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1E6CA6-3042-4311-9D13-071D38EB6B53}"/>
              </a:ext>
            </a:extLst>
          </p:cNvPr>
          <p:cNvSpPr txBox="1"/>
          <p:nvPr/>
        </p:nvSpPr>
        <p:spPr>
          <a:xfrm>
            <a:off x="639572" y="527811"/>
            <a:ext cx="3177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스터디 책</a:t>
            </a:r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/</a:t>
            </a: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강의 추천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CAAD65-27BD-43EB-855E-316655371710}"/>
              </a:ext>
            </a:extLst>
          </p:cNvPr>
          <p:cNvSpPr/>
          <p:nvPr/>
        </p:nvSpPr>
        <p:spPr>
          <a:xfrm>
            <a:off x="447803" y="1358900"/>
            <a:ext cx="11296395" cy="5101334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473045-DE5B-4E7E-BBBA-4894C8CECB30}"/>
              </a:ext>
            </a:extLst>
          </p:cNvPr>
          <p:cNvSpPr txBox="1">
            <a:spLocks/>
          </p:cNvSpPr>
          <p:nvPr/>
        </p:nvSpPr>
        <p:spPr>
          <a:xfrm>
            <a:off x="10922000" y="1235665"/>
            <a:ext cx="729997" cy="415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● ● ●</a:t>
            </a:r>
          </a:p>
          <a:p>
            <a:pPr algn="ctr"/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160472-78BC-454B-8354-86BE6E574951}"/>
              </a:ext>
            </a:extLst>
          </p:cNvPr>
          <p:cNvSpPr/>
          <p:nvPr/>
        </p:nvSpPr>
        <p:spPr>
          <a:xfrm>
            <a:off x="0" y="659229"/>
            <a:ext cx="639572" cy="355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E376C9-2432-46F0-8D00-E601D66EF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158" y="1881724"/>
            <a:ext cx="2961578" cy="40556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32CB25-4F3F-4A1E-9B6A-53E327902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572" y="1836900"/>
            <a:ext cx="6000750" cy="371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5808CB4-4B9D-4876-9F6D-8A9D648738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6008" y="2021304"/>
            <a:ext cx="2961577" cy="39213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A69910-1679-4159-9E4C-54A2CE4296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0346" y="1802472"/>
            <a:ext cx="41529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69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1E6CA6-3042-4311-9D13-071D38EB6B53}"/>
              </a:ext>
            </a:extLst>
          </p:cNvPr>
          <p:cNvSpPr txBox="1"/>
          <p:nvPr/>
        </p:nvSpPr>
        <p:spPr>
          <a:xfrm>
            <a:off x="4551514" y="2990193"/>
            <a:ext cx="31133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2">
                    <a:lumMod val="25000"/>
                  </a:schemeClr>
                </a:solidFill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감사합니다</a:t>
            </a:r>
            <a:r>
              <a:rPr lang="en-US" altLang="ko-KR" sz="5400" dirty="0">
                <a:solidFill>
                  <a:schemeClr val="bg2">
                    <a:lumMod val="25000"/>
                  </a:schemeClr>
                </a:solidFill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.</a:t>
            </a:r>
            <a:endParaRPr lang="ko-KR" altLang="en-US" sz="5400" dirty="0">
              <a:solidFill>
                <a:schemeClr val="bg2">
                  <a:lumMod val="25000"/>
                </a:schemeClr>
              </a:solidFill>
              <a:latin typeface="서울남산 장체 BL" panose="02020503020101020101" pitchFamily="18" charset="-127"/>
              <a:ea typeface="서울남산 장체 BL" panose="020205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CAAD65-27BD-43EB-855E-316655371710}"/>
              </a:ext>
            </a:extLst>
          </p:cNvPr>
          <p:cNvSpPr/>
          <p:nvPr/>
        </p:nvSpPr>
        <p:spPr>
          <a:xfrm>
            <a:off x="374904" y="420624"/>
            <a:ext cx="11466575" cy="6062468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D1CF45-894D-4584-9A1B-666DEE8037F1}"/>
              </a:ext>
            </a:extLst>
          </p:cNvPr>
          <p:cNvSpPr txBox="1"/>
          <p:nvPr/>
        </p:nvSpPr>
        <p:spPr>
          <a:xfrm rot="16200000">
            <a:off x="-75021" y="5819499"/>
            <a:ext cx="899853" cy="2342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PRESENTATION</a:t>
            </a:r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473045-DE5B-4E7E-BBBA-4894C8CECB30}"/>
              </a:ext>
            </a:extLst>
          </p:cNvPr>
          <p:cNvSpPr txBox="1"/>
          <p:nvPr/>
        </p:nvSpPr>
        <p:spPr>
          <a:xfrm rot="16200000">
            <a:off x="11214460" y="993074"/>
            <a:ext cx="1234633" cy="25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카페24 당당해" pitchFamily="2" charset="-127"/>
                <a:ea typeface="카페24 당당해" pitchFamily="2" charset="-127"/>
              </a:rPr>
              <a:t>AUTUMN BREEZE</a:t>
            </a:r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카페24 당당해" pitchFamily="2" charset="-127"/>
              <a:ea typeface="카페24 당당해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0061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1E6CA6-3042-4311-9D13-071D38EB6B53}"/>
              </a:ext>
            </a:extLst>
          </p:cNvPr>
          <p:cNvSpPr txBox="1"/>
          <p:nvPr/>
        </p:nvSpPr>
        <p:spPr>
          <a:xfrm>
            <a:off x="639572" y="527811"/>
            <a:ext cx="4482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chemeClr val="bg2">
                    <a:lumMod val="25000"/>
                  </a:schemeClr>
                </a:solidFill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딥러닝을</a:t>
            </a: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 위한 하드웨어 요소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CAAD65-27BD-43EB-855E-316655371710}"/>
              </a:ext>
            </a:extLst>
          </p:cNvPr>
          <p:cNvSpPr/>
          <p:nvPr/>
        </p:nvSpPr>
        <p:spPr>
          <a:xfrm>
            <a:off x="463805" y="397766"/>
            <a:ext cx="4908296" cy="6062468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473045-DE5B-4E7E-BBBA-4894C8CECB30}"/>
              </a:ext>
            </a:extLst>
          </p:cNvPr>
          <p:cNvSpPr txBox="1">
            <a:spLocks/>
          </p:cNvSpPr>
          <p:nvPr/>
        </p:nvSpPr>
        <p:spPr>
          <a:xfrm>
            <a:off x="4546600" y="257765"/>
            <a:ext cx="729997" cy="415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● ● ●</a:t>
            </a:r>
          </a:p>
          <a:p>
            <a:pPr algn="ctr"/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160472-78BC-454B-8354-86BE6E574951}"/>
              </a:ext>
            </a:extLst>
          </p:cNvPr>
          <p:cNvSpPr/>
          <p:nvPr/>
        </p:nvSpPr>
        <p:spPr>
          <a:xfrm>
            <a:off x="0" y="659229"/>
            <a:ext cx="639572" cy="355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391F7E-B923-44F2-A6EF-053C6C757D7E}"/>
              </a:ext>
            </a:extLst>
          </p:cNvPr>
          <p:cNvSpPr txBox="1"/>
          <p:nvPr/>
        </p:nvSpPr>
        <p:spPr>
          <a:xfrm>
            <a:off x="679371" y="1485853"/>
            <a:ext cx="44771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GPU</a:t>
            </a:r>
          </a:p>
          <a:p>
            <a:r>
              <a:rPr lang="en-US" altLang="ko-KR" sz="2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 </a:t>
            </a:r>
            <a:r>
              <a:rPr lang="ko-KR" altLang="en-US" sz="22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딥러닝에</a:t>
            </a:r>
            <a:r>
              <a:rPr lang="ko-KR" altLang="en-US" sz="2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있어 연산을 병렬 처리하게 </a:t>
            </a:r>
            <a:endParaRPr lang="en-US" altLang="ko-KR" sz="22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ko-KR" altLang="en-US" sz="2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해주는 가장 핵심적인 하드웨어 요소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0FA3E-9B57-4298-84BD-FB02B36F3FD7}"/>
              </a:ext>
            </a:extLst>
          </p:cNvPr>
          <p:cNvSpPr txBox="1"/>
          <p:nvPr/>
        </p:nvSpPr>
        <p:spPr>
          <a:xfrm>
            <a:off x="679371" y="2726548"/>
            <a:ext cx="42051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GTX Titan X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2000" dirty="0">
                <a:solidFill>
                  <a:srgbClr val="FF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GTX 980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GTX</a:t>
            </a:r>
            <a:r>
              <a:rPr lang="ko-KR" altLang="en-US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960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NVIDIA GTX1060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20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A45664-60CA-4D14-A8CD-1780624FE456}"/>
              </a:ext>
            </a:extLst>
          </p:cNvPr>
          <p:cNvSpPr txBox="1"/>
          <p:nvPr/>
        </p:nvSpPr>
        <p:spPr>
          <a:xfrm>
            <a:off x="639572" y="4490463"/>
            <a:ext cx="3555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노트북 사용 시 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GTX980M</a:t>
            </a:r>
          </a:p>
          <a:p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718625-9F47-46FD-A4F3-72C570689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906" y="397766"/>
            <a:ext cx="5715000" cy="266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242B45-9460-4AAA-ACE3-E40D4A8F0726}"/>
              </a:ext>
            </a:extLst>
          </p:cNvPr>
          <p:cNvSpPr/>
          <p:nvPr/>
        </p:nvSpPr>
        <p:spPr>
          <a:xfrm>
            <a:off x="5835906" y="3429000"/>
            <a:ext cx="5676723" cy="3031234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D0F5C3-39D3-4E24-8811-9059507D5C50}"/>
              </a:ext>
            </a:extLst>
          </p:cNvPr>
          <p:cNvSpPr txBox="1"/>
          <p:nvPr/>
        </p:nvSpPr>
        <p:spPr>
          <a:xfrm>
            <a:off x="6454824" y="4121131"/>
            <a:ext cx="44771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** CPU: </a:t>
            </a:r>
            <a:r>
              <a:rPr lang="ko-KR" altLang="en-US" sz="22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명령어가 입력된 순서대로 데이터를 처리하는 직렬 처리 방식</a:t>
            </a:r>
            <a:endParaRPr lang="en-US" altLang="ko-KR" sz="22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22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일상생활 작업 수행에 유리</a:t>
            </a:r>
            <a:endParaRPr lang="en-US" altLang="ko-KR" sz="2200" dirty="0">
              <a:latin typeface="08서울남산체 B" panose="02020603020101020101" pitchFamily="18" charset="-127"/>
              <a:ea typeface="08서울남산체 B" panose="02020603020101020101" pitchFamily="18" charset="-127"/>
              <a:sym typeface="Wingdings" panose="05000000000000000000" pitchFamily="2" charset="2"/>
            </a:endParaRPr>
          </a:p>
          <a:p>
            <a:r>
              <a:rPr lang="en-US" altLang="ko-KR" sz="22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sz="22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음성합성 기술에는 </a:t>
            </a:r>
            <a:r>
              <a:rPr lang="en-US" altLang="ko-KR" sz="22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GPU</a:t>
            </a:r>
            <a:r>
              <a:rPr lang="ko-KR" altLang="en-US" sz="2200" dirty="0">
                <a:latin typeface="08서울남산체 B" panose="02020603020101020101" pitchFamily="18" charset="-127"/>
                <a:ea typeface="08서울남산체 B" panose="02020603020101020101" pitchFamily="18" charset="-127"/>
                <a:sym typeface="Wingdings" panose="05000000000000000000" pitchFamily="2" charset="2"/>
              </a:rPr>
              <a:t>가 용이</a:t>
            </a:r>
            <a:endParaRPr lang="ko-KR" altLang="en-US" sz="22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2644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1E6CA6-3042-4311-9D13-071D38EB6B53}"/>
              </a:ext>
            </a:extLst>
          </p:cNvPr>
          <p:cNvSpPr txBox="1"/>
          <p:nvPr/>
        </p:nvSpPr>
        <p:spPr>
          <a:xfrm>
            <a:off x="639572" y="527811"/>
            <a:ext cx="2023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TensorFlow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서울남산 장체 BL" panose="02020503020101020101" pitchFamily="18" charset="-127"/>
              <a:ea typeface="서울남산 장체 BL" panose="020205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CAAD65-27BD-43EB-855E-316655371710}"/>
              </a:ext>
            </a:extLst>
          </p:cNvPr>
          <p:cNvSpPr/>
          <p:nvPr/>
        </p:nvSpPr>
        <p:spPr>
          <a:xfrm>
            <a:off x="463805" y="397766"/>
            <a:ext cx="4908296" cy="6062468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473045-DE5B-4E7E-BBBA-4894C8CECB30}"/>
              </a:ext>
            </a:extLst>
          </p:cNvPr>
          <p:cNvSpPr txBox="1">
            <a:spLocks/>
          </p:cNvSpPr>
          <p:nvPr/>
        </p:nvSpPr>
        <p:spPr>
          <a:xfrm>
            <a:off x="4546600" y="257765"/>
            <a:ext cx="729997" cy="415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● ● ●</a:t>
            </a:r>
          </a:p>
          <a:p>
            <a:pPr algn="ctr"/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160472-78BC-454B-8354-86BE6E574951}"/>
              </a:ext>
            </a:extLst>
          </p:cNvPr>
          <p:cNvSpPr/>
          <p:nvPr/>
        </p:nvSpPr>
        <p:spPr>
          <a:xfrm>
            <a:off x="0" y="659229"/>
            <a:ext cx="639572" cy="355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0EC342-AF56-4ADE-A638-CA2245CF4484}"/>
              </a:ext>
            </a:extLst>
          </p:cNvPr>
          <p:cNvSpPr txBox="1"/>
          <p:nvPr/>
        </p:nvSpPr>
        <p:spPr>
          <a:xfrm>
            <a:off x="495296" y="1997088"/>
            <a:ext cx="48923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dirty="0" err="1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Tensorflow-gpu</a:t>
            </a:r>
            <a:r>
              <a:rPr lang="en-US" altLang="ko-KR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</a:t>
            </a:r>
            <a:r>
              <a:rPr lang="ko-KR" altLang="en-US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최신 버전</a:t>
            </a:r>
            <a:endParaRPr lang="en-US" altLang="ko-KR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그래픽 카드</a:t>
            </a:r>
            <a:r>
              <a:rPr lang="en-US" altLang="ko-KR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: Nvidia </a:t>
            </a:r>
            <a:r>
              <a:rPr lang="ko-KR" altLang="en-US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계열</a:t>
            </a:r>
            <a:endParaRPr lang="en-US" altLang="ko-KR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CUDA Toolkit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 err="1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Cudnn</a:t>
            </a:r>
            <a:r>
              <a:rPr lang="en-US" altLang="ko-KR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SDK</a:t>
            </a:r>
            <a:endParaRPr lang="ko-KR" altLang="en-US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04D5DC-816D-4FA7-83B5-B8C60498C8D3}"/>
              </a:ext>
            </a:extLst>
          </p:cNvPr>
          <p:cNvSpPr txBox="1"/>
          <p:nvPr/>
        </p:nvSpPr>
        <p:spPr>
          <a:xfrm>
            <a:off x="5835906" y="397766"/>
            <a:ext cx="4543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*** TensorFlow: </a:t>
            </a:r>
            <a:r>
              <a:rPr lang="ko-KR" altLang="en-US" dirty="0" err="1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딥러닝을</a:t>
            </a:r>
            <a:r>
              <a:rPr lang="ko-KR" altLang="en-US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위해 구글에서 제공하는 프레임워크</a:t>
            </a:r>
            <a:r>
              <a:rPr lang="en-US" altLang="ko-KR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(</a:t>
            </a:r>
            <a:r>
              <a:rPr lang="ko-KR" altLang="en-US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누구나 사용 가능한 </a:t>
            </a:r>
            <a:r>
              <a:rPr lang="ko-KR" altLang="en-US" dirty="0" err="1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머신러닝</a:t>
            </a:r>
            <a:r>
              <a:rPr lang="ko-KR" altLang="en-US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 오픈소스 라이브러리</a:t>
            </a:r>
            <a:r>
              <a:rPr lang="en-US" altLang="ko-KR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)</a:t>
            </a:r>
            <a:endParaRPr lang="ko-KR" altLang="en-US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FD8A10-8BB1-47B4-950E-0D621FAE0CB1}"/>
              </a:ext>
            </a:extLst>
          </p:cNvPr>
          <p:cNvSpPr txBox="1"/>
          <p:nvPr/>
        </p:nvSpPr>
        <p:spPr>
          <a:xfrm>
            <a:off x="5835906" y="1535423"/>
            <a:ext cx="4543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** C++, Python, Java </a:t>
            </a:r>
            <a:r>
              <a:rPr lang="ko-KR" altLang="en-US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등 많은 언어를 지원하나 </a:t>
            </a:r>
            <a:r>
              <a:rPr lang="en-US" altLang="ko-KR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Python</a:t>
            </a:r>
            <a:r>
              <a:rPr lang="ko-KR" altLang="en-US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을 최우선으로 지원하므로 </a:t>
            </a:r>
            <a:r>
              <a:rPr lang="en-US" altLang="ko-KR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Python</a:t>
            </a:r>
            <a:r>
              <a:rPr lang="ko-KR" altLang="en-US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으로 개발하는 것 추천</a:t>
            </a:r>
          </a:p>
        </p:txBody>
      </p:sp>
    </p:spTree>
    <p:extLst>
      <p:ext uri="{BB962C8B-B14F-4D97-AF65-F5344CB8AC3E}">
        <p14:creationId xmlns:p14="http://schemas.microsoft.com/office/powerpoint/2010/main" val="221147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1E6CA6-3042-4311-9D13-071D38EB6B53}"/>
              </a:ext>
            </a:extLst>
          </p:cNvPr>
          <p:cNvSpPr txBox="1"/>
          <p:nvPr/>
        </p:nvSpPr>
        <p:spPr>
          <a:xfrm>
            <a:off x="639572" y="527811"/>
            <a:ext cx="6346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TensorFlow</a:t>
            </a: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를 윈도우에서 설치하는 방법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CAAD65-27BD-43EB-855E-316655371710}"/>
              </a:ext>
            </a:extLst>
          </p:cNvPr>
          <p:cNvSpPr/>
          <p:nvPr/>
        </p:nvSpPr>
        <p:spPr>
          <a:xfrm>
            <a:off x="447803" y="1358900"/>
            <a:ext cx="11296395" cy="5101334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473045-DE5B-4E7E-BBBA-4894C8CECB30}"/>
              </a:ext>
            </a:extLst>
          </p:cNvPr>
          <p:cNvSpPr txBox="1">
            <a:spLocks/>
          </p:cNvSpPr>
          <p:nvPr/>
        </p:nvSpPr>
        <p:spPr>
          <a:xfrm>
            <a:off x="10922000" y="1235665"/>
            <a:ext cx="729997" cy="415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● ● ●</a:t>
            </a:r>
          </a:p>
          <a:p>
            <a:pPr algn="ctr"/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160472-78BC-454B-8354-86BE6E574951}"/>
              </a:ext>
            </a:extLst>
          </p:cNvPr>
          <p:cNvSpPr/>
          <p:nvPr/>
        </p:nvSpPr>
        <p:spPr>
          <a:xfrm>
            <a:off x="0" y="659229"/>
            <a:ext cx="639572" cy="355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55EE1C-178C-45B9-91F8-6C4082C4452B}"/>
              </a:ext>
            </a:extLst>
          </p:cNvPr>
          <p:cNvSpPr/>
          <p:nvPr/>
        </p:nvSpPr>
        <p:spPr>
          <a:xfrm>
            <a:off x="1869156" y="2272395"/>
            <a:ext cx="3063711" cy="3642020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7E0D7E-9343-4A56-9457-FD6FF8B8CBA1}"/>
              </a:ext>
            </a:extLst>
          </p:cNvPr>
          <p:cNvSpPr/>
          <p:nvPr/>
        </p:nvSpPr>
        <p:spPr>
          <a:xfrm>
            <a:off x="7259133" y="2272395"/>
            <a:ext cx="3063711" cy="3642020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198E58-7C86-48B0-8036-AFDED5E917D7}"/>
              </a:ext>
            </a:extLst>
          </p:cNvPr>
          <p:cNvSpPr txBox="1">
            <a:spLocks/>
          </p:cNvSpPr>
          <p:nvPr/>
        </p:nvSpPr>
        <p:spPr>
          <a:xfrm>
            <a:off x="2757544" y="2118506"/>
            <a:ext cx="1286934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Step 1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E3B77C-02D5-4903-B6D9-3BECB7F2266B}"/>
              </a:ext>
            </a:extLst>
          </p:cNvPr>
          <p:cNvSpPr txBox="1">
            <a:spLocks/>
          </p:cNvSpPr>
          <p:nvPr/>
        </p:nvSpPr>
        <p:spPr>
          <a:xfrm>
            <a:off x="8069589" y="2118506"/>
            <a:ext cx="144279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Step 2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E591E2-0186-4232-9085-741974795156}"/>
              </a:ext>
            </a:extLst>
          </p:cNvPr>
          <p:cNvSpPr/>
          <p:nvPr/>
        </p:nvSpPr>
        <p:spPr>
          <a:xfrm>
            <a:off x="2090156" y="2672597"/>
            <a:ext cx="2621709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TensorFlow</a:t>
            </a:r>
            <a:r>
              <a:rPr lang="ko-KR" altLang="en-US" sz="16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 설치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197C8C-2206-4BAE-823D-843ABDB6EF60}"/>
              </a:ext>
            </a:extLst>
          </p:cNvPr>
          <p:cNvSpPr/>
          <p:nvPr/>
        </p:nvSpPr>
        <p:spPr>
          <a:xfrm>
            <a:off x="7480132" y="2672597"/>
            <a:ext cx="2621709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NVIDIA GPU </a:t>
            </a:r>
            <a:r>
              <a:rPr lang="ko-KR" altLang="en-US" sz="16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드라이버 설치</a:t>
            </a:r>
            <a:endParaRPr lang="en-US" altLang="ko-KR" sz="1600" dirty="0">
              <a:solidFill>
                <a:srgbClr val="000000"/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- TensorFlow GPU </a:t>
            </a:r>
            <a:r>
              <a:rPr lang="ko-KR" altLang="en-US" sz="16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설치를 위해서는 </a:t>
            </a:r>
            <a:r>
              <a:rPr lang="en-US" altLang="ko-KR" sz="16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418.x </a:t>
            </a:r>
            <a:r>
              <a:rPr lang="ko-KR" altLang="en-US" sz="16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버전 이상이 필요함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30789F-A071-4635-A2E3-300194CD7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096" y="3312865"/>
            <a:ext cx="2409825" cy="42862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DD57F9-EE22-450F-8A57-6AFCA81CEBA2}"/>
              </a:ext>
            </a:extLst>
          </p:cNvPr>
          <p:cNvSpPr/>
          <p:nvPr/>
        </p:nvSpPr>
        <p:spPr>
          <a:xfrm>
            <a:off x="7603092" y="5499100"/>
            <a:ext cx="237578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08서울남산체 B" panose="02020603020101020101" pitchFamily="18" charset="-127"/>
                <a:ea typeface="08서울남산체 B" panose="02020603020101020101" pitchFamily="18" charset="-127"/>
                <a:hlinkClick r:id="rId3"/>
              </a:rPr>
              <a:t>NVIDIA GPU </a:t>
            </a:r>
            <a:r>
              <a:rPr lang="ko-KR" altLang="en-US" sz="1300" dirty="0">
                <a:latin typeface="08서울남산체 B" panose="02020603020101020101" pitchFamily="18" charset="-127"/>
                <a:ea typeface="08서울남산체 B" panose="02020603020101020101" pitchFamily="18" charset="-127"/>
                <a:hlinkClick r:id="rId3"/>
              </a:rPr>
              <a:t>드라이버 설치 링크</a:t>
            </a:r>
            <a:endParaRPr lang="ko-KR" altLang="en-US" sz="13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E4532C-1C26-41D9-846B-5875F9117415}"/>
              </a:ext>
            </a:extLst>
          </p:cNvPr>
          <p:cNvSpPr/>
          <p:nvPr/>
        </p:nvSpPr>
        <p:spPr>
          <a:xfrm>
            <a:off x="2557323" y="5499100"/>
            <a:ext cx="1687369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08서울남산체 B" panose="02020603020101020101" pitchFamily="18" charset="-127"/>
                <a:ea typeface="08서울남산체 B" panose="02020603020101020101" pitchFamily="18" charset="-127"/>
                <a:hlinkClick r:id="rId4"/>
              </a:rPr>
              <a:t>TensorFlow </a:t>
            </a:r>
            <a:r>
              <a:rPr lang="ko-KR" altLang="en-US" sz="1300" dirty="0">
                <a:latin typeface="08서울남산체 B" panose="02020603020101020101" pitchFamily="18" charset="-127"/>
                <a:ea typeface="08서울남산체 B" panose="02020603020101020101" pitchFamily="18" charset="-127"/>
                <a:hlinkClick r:id="rId4"/>
              </a:rPr>
              <a:t>설치 링크</a:t>
            </a:r>
            <a:endParaRPr lang="ko-KR" altLang="en-US" sz="13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11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1E6CA6-3042-4311-9D13-071D38EB6B53}"/>
              </a:ext>
            </a:extLst>
          </p:cNvPr>
          <p:cNvSpPr txBox="1"/>
          <p:nvPr/>
        </p:nvSpPr>
        <p:spPr>
          <a:xfrm>
            <a:off x="639572" y="527811"/>
            <a:ext cx="6319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TensorFlow</a:t>
            </a: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를 윈도우에서 설치하는 방법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CAAD65-27BD-43EB-855E-316655371710}"/>
              </a:ext>
            </a:extLst>
          </p:cNvPr>
          <p:cNvSpPr/>
          <p:nvPr/>
        </p:nvSpPr>
        <p:spPr>
          <a:xfrm>
            <a:off x="447803" y="1358900"/>
            <a:ext cx="11296395" cy="5101334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473045-DE5B-4E7E-BBBA-4894C8CECB30}"/>
              </a:ext>
            </a:extLst>
          </p:cNvPr>
          <p:cNvSpPr txBox="1">
            <a:spLocks/>
          </p:cNvSpPr>
          <p:nvPr/>
        </p:nvSpPr>
        <p:spPr>
          <a:xfrm>
            <a:off x="10922000" y="1235665"/>
            <a:ext cx="729997" cy="415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● ● ●</a:t>
            </a:r>
          </a:p>
          <a:p>
            <a:pPr algn="ctr"/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160472-78BC-454B-8354-86BE6E574951}"/>
              </a:ext>
            </a:extLst>
          </p:cNvPr>
          <p:cNvSpPr/>
          <p:nvPr/>
        </p:nvSpPr>
        <p:spPr>
          <a:xfrm>
            <a:off x="0" y="659229"/>
            <a:ext cx="639572" cy="355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55EE1C-178C-45B9-91F8-6C4082C4452B}"/>
              </a:ext>
            </a:extLst>
          </p:cNvPr>
          <p:cNvSpPr/>
          <p:nvPr/>
        </p:nvSpPr>
        <p:spPr>
          <a:xfrm>
            <a:off x="7259133" y="2272395"/>
            <a:ext cx="3063711" cy="3642020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198E58-7C86-48B0-8036-AFDED5E917D7}"/>
              </a:ext>
            </a:extLst>
          </p:cNvPr>
          <p:cNvSpPr txBox="1">
            <a:spLocks/>
          </p:cNvSpPr>
          <p:nvPr/>
        </p:nvSpPr>
        <p:spPr>
          <a:xfrm>
            <a:off x="8147521" y="2118506"/>
            <a:ext cx="1286934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Step 4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E591E2-0186-4232-9085-741974795156}"/>
              </a:ext>
            </a:extLst>
          </p:cNvPr>
          <p:cNvSpPr/>
          <p:nvPr/>
        </p:nvSpPr>
        <p:spPr>
          <a:xfrm>
            <a:off x="7480133" y="2672597"/>
            <a:ext cx="2621709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dirty="0" err="1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cuDNN</a:t>
            </a:r>
            <a:r>
              <a:rPr lang="ko-KR" altLang="en-US" sz="16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SDK</a:t>
            </a:r>
            <a:r>
              <a:rPr lang="ko-KR" altLang="en-US" sz="16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 설치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8F017E-A7CB-47C8-A7E7-91325F3302AA}"/>
              </a:ext>
            </a:extLst>
          </p:cNvPr>
          <p:cNvSpPr txBox="1"/>
          <p:nvPr/>
        </p:nvSpPr>
        <p:spPr>
          <a:xfrm>
            <a:off x="7932147" y="5510306"/>
            <a:ext cx="17176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err="1">
                <a:latin typeface="08서울남산체 B" panose="02020603020101020101" pitchFamily="18" charset="-127"/>
                <a:ea typeface="08서울남산체 B" panose="02020603020101020101" pitchFamily="18" charset="-127"/>
                <a:hlinkClick r:id="rId3"/>
              </a:rPr>
              <a:t>cuDNN</a:t>
            </a:r>
            <a:r>
              <a:rPr lang="en-US" altLang="ko-KR" sz="1300" dirty="0">
                <a:latin typeface="08서울남산체 B" panose="02020603020101020101" pitchFamily="18" charset="-127"/>
                <a:ea typeface="08서울남산체 B" panose="02020603020101020101" pitchFamily="18" charset="-127"/>
                <a:hlinkClick r:id="rId3"/>
              </a:rPr>
              <a:t> SDK </a:t>
            </a:r>
            <a:r>
              <a:rPr lang="ko-KR" altLang="en-US" sz="1300" dirty="0">
                <a:latin typeface="08서울남산체 B" panose="02020603020101020101" pitchFamily="18" charset="-127"/>
                <a:ea typeface="08서울남산체 B" panose="02020603020101020101" pitchFamily="18" charset="-127"/>
                <a:hlinkClick r:id="rId3"/>
              </a:rPr>
              <a:t>설치 링크</a:t>
            </a:r>
            <a:endParaRPr lang="ko-KR" altLang="en-US" sz="13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045E4B-EE7F-4FDD-B1B4-0D94C358B6D7}"/>
              </a:ext>
            </a:extLst>
          </p:cNvPr>
          <p:cNvSpPr/>
          <p:nvPr/>
        </p:nvSpPr>
        <p:spPr>
          <a:xfrm>
            <a:off x="1869156" y="2272395"/>
            <a:ext cx="3063711" cy="3642020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B0EBA1-AC80-4031-B02E-571BA8FA18D5}"/>
              </a:ext>
            </a:extLst>
          </p:cNvPr>
          <p:cNvSpPr txBox="1">
            <a:spLocks/>
          </p:cNvSpPr>
          <p:nvPr/>
        </p:nvSpPr>
        <p:spPr>
          <a:xfrm>
            <a:off x="2679612" y="2118506"/>
            <a:ext cx="144279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Step 3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292B45-EE44-4D35-AFD1-CB82A06275AE}"/>
              </a:ext>
            </a:extLst>
          </p:cNvPr>
          <p:cNvSpPr/>
          <p:nvPr/>
        </p:nvSpPr>
        <p:spPr>
          <a:xfrm>
            <a:off x="2090155" y="2672597"/>
            <a:ext cx="2621709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CUDA Toolkit </a:t>
            </a:r>
            <a:r>
              <a:rPr lang="ko-KR" altLang="en-US" sz="1600" dirty="0">
                <a:solidFill>
                  <a:srgbClr val="000000"/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다운로드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067934A-1D12-4831-89CD-B33C20F4E084}"/>
              </a:ext>
            </a:extLst>
          </p:cNvPr>
          <p:cNvSpPr/>
          <p:nvPr/>
        </p:nvSpPr>
        <p:spPr>
          <a:xfrm>
            <a:off x="2309941" y="5505077"/>
            <a:ext cx="218213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08서울남산체 B" panose="02020603020101020101" pitchFamily="18" charset="-127"/>
                <a:ea typeface="08서울남산체 B" panose="02020603020101020101" pitchFamily="18" charset="-127"/>
                <a:hlinkClick r:id="rId4"/>
              </a:rPr>
              <a:t>CUDA Toolkit </a:t>
            </a:r>
            <a:r>
              <a:rPr lang="ko-KR" altLang="en-US" sz="1300" dirty="0">
                <a:latin typeface="08서울남산체 B" panose="02020603020101020101" pitchFamily="18" charset="-127"/>
                <a:ea typeface="08서울남산체 B" panose="02020603020101020101" pitchFamily="18" charset="-127"/>
                <a:hlinkClick r:id="rId4"/>
              </a:rPr>
              <a:t>다운로드 링크</a:t>
            </a:r>
            <a:endParaRPr lang="ko-KR" altLang="en-US" sz="13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4859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1E6CA6-3042-4311-9D13-071D38EB6B53}"/>
              </a:ext>
            </a:extLst>
          </p:cNvPr>
          <p:cNvSpPr txBox="1"/>
          <p:nvPr/>
        </p:nvSpPr>
        <p:spPr>
          <a:xfrm>
            <a:off x="639572" y="527811"/>
            <a:ext cx="1592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용어 설명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CAAD65-27BD-43EB-855E-316655371710}"/>
              </a:ext>
            </a:extLst>
          </p:cNvPr>
          <p:cNvSpPr/>
          <p:nvPr/>
        </p:nvSpPr>
        <p:spPr>
          <a:xfrm>
            <a:off x="463805" y="397766"/>
            <a:ext cx="4908296" cy="6062468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473045-DE5B-4E7E-BBBA-4894C8CECB30}"/>
              </a:ext>
            </a:extLst>
          </p:cNvPr>
          <p:cNvSpPr txBox="1">
            <a:spLocks/>
          </p:cNvSpPr>
          <p:nvPr/>
        </p:nvSpPr>
        <p:spPr>
          <a:xfrm>
            <a:off x="4546600" y="257765"/>
            <a:ext cx="729997" cy="415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● ● ●</a:t>
            </a:r>
          </a:p>
          <a:p>
            <a:pPr algn="ctr"/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160472-78BC-454B-8354-86BE6E574951}"/>
              </a:ext>
            </a:extLst>
          </p:cNvPr>
          <p:cNvSpPr/>
          <p:nvPr/>
        </p:nvSpPr>
        <p:spPr>
          <a:xfrm>
            <a:off x="0" y="659229"/>
            <a:ext cx="639572" cy="355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0EC342-AF56-4ADE-A638-CA2245CF4484}"/>
              </a:ext>
            </a:extLst>
          </p:cNvPr>
          <p:cNvSpPr txBox="1"/>
          <p:nvPr/>
        </p:nvSpPr>
        <p:spPr>
          <a:xfrm>
            <a:off x="479760" y="2135587"/>
            <a:ext cx="48923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GPU(General Purpose GPU)</a:t>
            </a:r>
          </a:p>
          <a:p>
            <a:r>
              <a:rPr lang="en-US" altLang="ko-KR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: </a:t>
            </a:r>
            <a:r>
              <a:rPr lang="ko-KR" altLang="en-US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그래픽처리</a:t>
            </a:r>
            <a:r>
              <a:rPr lang="en-US" altLang="ko-KR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+</a:t>
            </a:r>
            <a:r>
              <a:rPr lang="ko-KR" altLang="en-US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과학연산</a:t>
            </a:r>
            <a:endParaRPr lang="en-US" altLang="ko-KR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endParaRPr lang="en-US" altLang="ko-KR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en-US" altLang="ko-KR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CUDA(Compute Unified Device Architecture)</a:t>
            </a:r>
          </a:p>
          <a:p>
            <a:r>
              <a:rPr lang="en-US" altLang="ko-KR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: GPU </a:t>
            </a:r>
            <a:r>
              <a:rPr lang="ko-KR" altLang="en-US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개념이 등장하면서 </a:t>
            </a:r>
            <a:r>
              <a:rPr lang="en-US" altLang="ko-KR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C/C++</a:t>
            </a:r>
            <a:r>
              <a:rPr lang="ko-KR" altLang="en-US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언어로 병렬계산에 필요한 기능을 제공해주는 소프트웨어</a:t>
            </a:r>
            <a:endParaRPr lang="en-US" altLang="ko-KR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endParaRPr lang="en-US" altLang="ko-KR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r>
              <a:rPr lang="en-US" altLang="ko-KR" dirty="0" err="1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cuDNN</a:t>
            </a:r>
            <a:r>
              <a:rPr lang="en-US" altLang="ko-KR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(CUDA Deep Neural Network)</a:t>
            </a:r>
          </a:p>
          <a:p>
            <a:r>
              <a:rPr lang="en-US" altLang="ko-KR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: </a:t>
            </a:r>
            <a:r>
              <a:rPr lang="ko-KR" altLang="en-US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딥러닝 관련 연산을 빠르게 해줄 수 있도록 도와주는 라이브러리</a:t>
            </a:r>
          </a:p>
        </p:txBody>
      </p:sp>
    </p:spTree>
    <p:extLst>
      <p:ext uri="{BB962C8B-B14F-4D97-AF65-F5344CB8AC3E}">
        <p14:creationId xmlns:p14="http://schemas.microsoft.com/office/powerpoint/2010/main" val="2713618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1E6CA6-3042-4311-9D13-071D38EB6B53}"/>
              </a:ext>
            </a:extLst>
          </p:cNvPr>
          <p:cNvSpPr txBox="1"/>
          <p:nvPr/>
        </p:nvSpPr>
        <p:spPr>
          <a:xfrm>
            <a:off x="639572" y="527811"/>
            <a:ext cx="3683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CUDA</a:t>
            </a:r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가 진행되는 방식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CAAD65-27BD-43EB-855E-316655371710}"/>
              </a:ext>
            </a:extLst>
          </p:cNvPr>
          <p:cNvSpPr/>
          <p:nvPr/>
        </p:nvSpPr>
        <p:spPr>
          <a:xfrm>
            <a:off x="463805" y="397766"/>
            <a:ext cx="4908296" cy="6062468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473045-DE5B-4E7E-BBBA-4894C8CECB30}"/>
              </a:ext>
            </a:extLst>
          </p:cNvPr>
          <p:cNvSpPr txBox="1">
            <a:spLocks/>
          </p:cNvSpPr>
          <p:nvPr/>
        </p:nvSpPr>
        <p:spPr>
          <a:xfrm>
            <a:off x="4546600" y="257765"/>
            <a:ext cx="729997" cy="415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● ● ●</a:t>
            </a:r>
          </a:p>
          <a:p>
            <a:pPr algn="ctr"/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160472-78BC-454B-8354-86BE6E574951}"/>
              </a:ext>
            </a:extLst>
          </p:cNvPr>
          <p:cNvSpPr/>
          <p:nvPr/>
        </p:nvSpPr>
        <p:spPr>
          <a:xfrm>
            <a:off x="0" y="659229"/>
            <a:ext cx="639572" cy="355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0EC342-AF56-4ADE-A638-CA2245CF4484}"/>
              </a:ext>
            </a:extLst>
          </p:cNvPr>
          <p:cNvSpPr txBox="1"/>
          <p:nvPr/>
        </p:nvSpPr>
        <p:spPr>
          <a:xfrm>
            <a:off x="463805" y="1443090"/>
            <a:ext cx="48923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병렬 처리할 데이터들을 </a:t>
            </a:r>
            <a:r>
              <a:rPr lang="en-US" altLang="ko-KR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Main Memory</a:t>
            </a:r>
            <a:r>
              <a:rPr lang="ko-KR" altLang="en-US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에서 </a:t>
            </a:r>
            <a:r>
              <a:rPr lang="en-US" altLang="ko-KR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GPU Memory</a:t>
            </a:r>
            <a:r>
              <a:rPr lang="ko-KR" altLang="en-US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로 이동</a:t>
            </a:r>
            <a:endParaRPr lang="en-US" altLang="ko-KR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CPU</a:t>
            </a:r>
            <a:r>
              <a:rPr lang="ko-KR" altLang="en-US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는 </a:t>
            </a:r>
            <a:r>
              <a:rPr lang="en-US" altLang="ko-KR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GPU</a:t>
            </a:r>
            <a:r>
              <a:rPr lang="ko-KR" altLang="en-US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에게 </a:t>
            </a:r>
            <a:r>
              <a:rPr lang="en-US" altLang="ko-KR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GPU Memory</a:t>
            </a:r>
            <a:r>
              <a:rPr lang="ko-KR" altLang="en-US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에 있는 데이터를 연산하라고 명령</a:t>
            </a:r>
            <a:endParaRPr lang="en-US" altLang="ko-KR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GPU</a:t>
            </a:r>
            <a:r>
              <a:rPr lang="ko-KR" altLang="en-US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는 </a:t>
            </a:r>
            <a:r>
              <a:rPr lang="en-US" altLang="ko-KR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CPU</a:t>
            </a:r>
            <a:r>
              <a:rPr lang="ko-KR" altLang="en-US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가 명령한 연산 처리를 병렬로 수행</a:t>
            </a:r>
            <a:endParaRPr lang="en-US" altLang="ko-KR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GPU</a:t>
            </a:r>
            <a:r>
              <a:rPr lang="ko-KR" altLang="en-US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가 작업을 마치면 다시 </a:t>
            </a:r>
            <a:r>
              <a:rPr lang="en-US" altLang="ko-KR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GPU Memory</a:t>
            </a:r>
            <a:r>
              <a:rPr lang="ko-KR" altLang="en-US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에 결과물을 저장</a:t>
            </a:r>
            <a:endParaRPr lang="en-US" altLang="ko-KR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다시 </a:t>
            </a:r>
            <a:r>
              <a:rPr lang="en-US" altLang="ko-KR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Main Memory</a:t>
            </a:r>
            <a:r>
              <a:rPr lang="ko-KR" altLang="en-US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로 해당 결과물 업로드</a:t>
            </a:r>
            <a:endParaRPr lang="en-US" altLang="ko-KR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dirty="0">
              <a:latin typeface="08서울한강체 M" panose="02020603020101020101" pitchFamily="18" charset="-127"/>
              <a:ea typeface="08서울한강체 M" panose="0202060302010102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CPU</a:t>
            </a:r>
            <a:r>
              <a:rPr lang="ko-KR" altLang="en-US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가 </a:t>
            </a:r>
            <a:r>
              <a:rPr lang="en-US" altLang="ko-KR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Main Memory</a:t>
            </a:r>
            <a:r>
              <a:rPr lang="ko-KR" altLang="en-US" dirty="0">
                <a:latin typeface="08서울한강체 M" panose="02020603020101020101" pitchFamily="18" charset="-127"/>
                <a:ea typeface="08서울한강체 M" panose="02020603020101020101" pitchFamily="18" charset="-127"/>
              </a:rPr>
              <a:t>에 접근해 해당 결과물을 이용하여 작업 마무리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7A17C1-D6F2-4B53-ADCF-48B2B7BF9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254" y="397766"/>
            <a:ext cx="4930174" cy="60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33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1E6CA6-3042-4311-9D13-071D38EB6B53}"/>
              </a:ext>
            </a:extLst>
          </p:cNvPr>
          <p:cNvSpPr txBox="1"/>
          <p:nvPr/>
        </p:nvSpPr>
        <p:spPr>
          <a:xfrm>
            <a:off x="639572" y="527811"/>
            <a:ext cx="1497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2">
                    <a:lumMod val="25000"/>
                  </a:schemeClr>
                </a:solidFill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참고문헌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CAAD65-27BD-43EB-855E-316655371710}"/>
              </a:ext>
            </a:extLst>
          </p:cNvPr>
          <p:cNvSpPr/>
          <p:nvPr/>
        </p:nvSpPr>
        <p:spPr>
          <a:xfrm>
            <a:off x="447803" y="1358900"/>
            <a:ext cx="11296395" cy="5101334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473045-DE5B-4E7E-BBBA-4894C8CECB30}"/>
              </a:ext>
            </a:extLst>
          </p:cNvPr>
          <p:cNvSpPr txBox="1">
            <a:spLocks/>
          </p:cNvSpPr>
          <p:nvPr/>
        </p:nvSpPr>
        <p:spPr>
          <a:xfrm>
            <a:off x="10922000" y="1235665"/>
            <a:ext cx="729997" cy="415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● ● ●</a:t>
            </a:r>
          </a:p>
          <a:p>
            <a:pPr algn="ctr"/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160472-78BC-454B-8354-86BE6E574951}"/>
              </a:ext>
            </a:extLst>
          </p:cNvPr>
          <p:cNvSpPr/>
          <p:nvPr/>
        </p:nvSpPr>
        <p:spPr>
          <a:xfrm>
            <a:off x="0" y="659229"/>
            <a:ext cx="639572" cy="355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47A749-F5FB-4F6D-8229-CCDA7957AC67}"/>
              </a:ext>
            </a:extLst>
          </p:cNvPr>
          <p:cNvSpPr/>
          <p:nvPr/>
        </p:nvSpPr>
        <p:spPr>
          <a:xfrm>
            <a:off x="639572" y="1651163"/>
            <a:ext cx="10890417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https://89douner.tistory.com/158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용어설명</a:t>
            </a:r>
            <a:r>
              <a:rPr lang="en-US" altLang="ko-KR" dirty="0"/>
              <a:t>, CUDA </a:t>
            </a:r>
            <a:r>
              <a:rPr lang="ko-KR" altLang="en-US" dirty="0"/>
              <a:t>방식 설명 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https://ellune.tistory.com/55</a:t>
            </a:r>
            <a:r>
              <a:rPr lang="en-US" altLang="ko-KR" dirty="0"/>
              <a:t> – </a:t>
            </a:r>
            <a:r>
              <a:rPr lang="ko-KR" altLang="en-US" dirty="0"/>
              <a:t>필요한 하드웨어 구성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https://www.intel.com/content/www/us/en/artificial-intelligence/posts/intel-xeon-text-to-speech.html</a:t>
            </a:r>
            <a:endParaRPr lang="en-US" altLang="ko-KR" dirty="0"/>
          </a:p>
          <a:p>
            <a:r>
              <a:rPr lang="en-US" altLang="ko-KR" dirty="0"/>
              <a:t>(Intel Hardware)</a:t>
            </a:r>
          </a:p>
          <a:p>
            <a:r>
              <a:rPr lang="en-US" altLang="ko-KR" dirty="0">
                <a:hlinkClick r:id="rId5"/>
              </a:rPr>
              <a:t>https://inpages.tistory.com/57</a:t>
            </a:r>
            <a:r>
              <a:rPr lang="en-US" altLang="ko-KR" dirty="0"/>
              <a:t> - </a:t>
            </a:r>
            <a:r>
              <a:rPr lang="ko-KR" altLang="en-US" dirty="0" err="1"/>
              <a:t>텐서플로우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https://m.blog.naver.com/suresofttech/221151961585</a:t>
            </a:r>
            <a:r>
              <a:rPr lang="en-US" altLang="ko-KR" dirty="0"/>
              <a:t> - </a:t>
            </a:r>
            <a:r>
              <a:rPr lang="ko-KR" altLang="en-US" dirty="0" err="1"/>
              <a:t>딥러닝과</a:t>
            </a:r>
            <a:r>
              <a:rPr lang="ko-KR" altLang="en-US" dirty="0"/>
              <a:t> </a:t>
            </a:r>
            <a:r>
              <a:rPr lang="en-US" altLang="ko-KR" dirty="0"/>
              <a:t>GPU</a:t>
            </a:r>
          </a:p>
          <a:p>
            <a:r>
              <a:rPr lang="en-US" altLang="ko-KR" dirty="0">
                <a:hlinkClick r:id="rId7"/>
              </a:rPr>
              <a:t>https://teddylee777.github.io/colab/tensorflow-gpu-install-windows</a:t>
            </a:r>
            <a:r>
              <a:rPr lang="en-US" altLang="ko-KR" dirty="0"/>
              <a:t> - </a:t>
            </a:r>
            <a:r>
              <a:rPr lang="ko-KR" altLang="en-US" dirty="0" err="1"/>
              <a:t>텐서플로우를</a:t>
            </a:r>
            <a:r>
              <a:rPr lang="ko-KR" altLang="en-US" dirty="0"/>
              <a:t> 윈도우에서 </a:t>
            </a:r>
            <a:r>
              <a:rPr lang="en-US" altLang="ko-KR" dirty="0"/>
              <a:t>GPU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ko-KR" altLang="en-US" dirty="0"/>
              <a:t>활용하여 학습</a:t>
            </a:r>
            <a:endParaRPr lang="en-US" altLang="ko-KR" dirty="0"/>
          </a:p>
          <a:p>
            <a:r>
              <a:rPr lang="en-US" altLang="ko-KR" dirty="0">
                <a:hlinkClick r:id="rId8"/>
              </a:rPr>
              <a:t>http://t-robotics.blogspot.com/2015/06/hw-sw.html#.X_8csugzZPY</a:t>
            </a:r>
            <a:r>
              <a:rPr lang="en-US" altLang="ko-KR" dirty="0"/>
              <a:t> –GPU </a:t>
            </a:r>
            <a:r>
              <a:rPr lang="ko-KR" altLang="en-US" dirty="0"/>
              <a:t>종류</a:t>
            </a:r>
          </a:p>
        </p:txBody>
      </p:sp>
    </p:spTree>
    <p:extLst>
      <p:ext uri="{BB962C8B-B14F-4D97-AF65-F5344CB8AC3E}">
        <p14:creationId xmlns:p14="http://schemas.microsoft.com/office/powerpoint/2010/main" val="832874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1E6CA6-3042-4311-9D13-071D38EB6B53}"/>
              </a:ext>
            </a:extLst>
          </p:cNvPr>
          <p:cNvSpPr txBox="1"/>
          <p:nvPr/>
        </p:nvSpPr>
        <p:spPr>
          <a:xfrm>
            <a:off x="3786081" y="2990193"/>
            <a:ext cx="46442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2">
                    <a:lumMod val="25000"/>
                  </a:schemeClr>
                </a:solidFill>
                <a:latin typeface="서울남산 장체 BL" panose="02020503020101020101" pitchFamily="18" charset="-127"/>
                <a:ea typeface="서울남산 장체 BL" panose="02020503020101020101" pitchFamily="18" charset="-127"/>
              </a:rPr>
              <a:t>스터디 책 및 강의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CAAD65-27BD-43EB-855E-316655371710}"/>
              </a:ext>
            </a:extLst>
          </p:cNvPr>
          <p:cNvSpPr/>
          <p:nvPr/>
        </p:nvSpPr>
        <p:spPr>
          <a:xfrm>
            <a:off x="374904" y="420624"/>
            <a:ext cx="11466575" cy="6062468"/>
          </a:xfrm>
          <a:prstGeom prst="rec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D1CF45-894D-4584-9A1B-666DEE8037F1}"/>
              </a:ext>
            </a:extLst>
          </p:cNvPr>
          <p:cNvSpPr txBox="1"/>
          <p:nvPr/>
        </p:nvSpPr>
        <p:spPr>
          <a:xfrm rot="16200000">
            <a:off x="-75021" y="5819499"/>
            <a:ext cx="899853" cy="2342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PRESENTATION</a:t>
            </a:r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473045-DE5B-4E7E-BBBA-4894C8CECB30}"/>
              </a:ext>
            </a:extLst>
          </p:cNvPr>
          <p:cNvSpPr txBox="1"/>
          <p:nvPr/>
        </p:nvSpPr>
        <p:spPr>
          <a:xfrm rot="16200000">
            <a:off x="11214460" y="993074"/>
            <a:ext cx="1234633" cy="25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카페24 당당해" pitchFamily="2" charset="-127"/>
                <a:ea typeface="카페24 당당해" pitchFamily="2" charset="-127"/>
              </a:rPr>
              <a:t>AUTUMN BREEZE</a:t>
            </a:r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카페24 당당해" pitchFamily="2" charset="-127"/>
              <a:ea typeface="카페24 당당해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8440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1637</TotalTime>
  <Words>579</Words>
  <Application>Microsoft Office PowerPoint</Application>
  <PresentationFormat>와이드스크린</PresentationFormat>
  <Paragraphs>105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08서울남산체 B</vt:lpstr>
      <vt:lpstr>08서울한강체 M</vt:lpstr>
      <vt:lpstr>맑은 고딕</vt:lpstr>
      <vt:lpstr>서울남산 장체 BL</vt:lpstr>
      <vt:lpstr>서울남산 장체 EB</vt:lpstr>
      <vt:lpstr>카페24 당당해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경은 조</dc:creator>
  <cp:lastModifiedBy>장 희진</cp:lastModifiedBy>
  <cp:revision>11</cp:revision>
  <dcterms:created xsi:type="dcterms:W3CDTF">2020-09-10T03:42:01Z</dcterms:created>
  <dcterms:modified xsi:type="dcterms:W3CDTF">2021-01-14T04:46:32Z</dcterms:modified>
</cp:coreProperties>
</file>