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나눔스퀘어 Bold" panose="020B0600000101010101" pitchFamily="50" charset="-127"/>
      <p:bold r:id="rId5"/>
    </p:embeddedFont>
    <p:embeddedFont>
      <p:font typeface="나눔스퀘어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with.org/search/index?categoryId=71" TargetMode="External"/><Relationship Id="rId3" Type="http://schemas.openxmlformats.org/officeDocument/2006/relationships/hyperlink" Target="https://nomadcoders.co/react-native-for-beginners" TargetMode="External"/><Relationship Id="rId7" Type="http://schemas.openxmlformats.org/officeDocument/2006/relationships/hyperlink" Target="https://tacademy.skplanet.com/live/player/listCategory.action" TargetMode="External"/><Relationship Id="rId2" Type="http://schemas.openxmlformats.org/officeDocument/2006/relationships/hyperlink" Target="https://www.inflearn.com/course/%EB%A6%AC%EC%95%A1%ED%8A%B8-%EB%84%A4%EC%9D%B4%ED%8B%B0%EB%B8%8C-%EA%B8%B0%EC%B4%8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flearn.com/course/%EB%85%B8%EB%93%9C-%EA%B5%90%EA%B3%BC%EC%84%9C" TargetMode="External"/><Relationship Id="rId5" Type="http://schemas.openxmlformats.org/officeDocument/2006/relationships/hyperlink" Target="https://www.youtube.com/watch?v=Sr5UOR4llXY&amp;list=PL60Uti4nULBN7EQYmgjksXJXnkufo0m-9" TargetMode="External"/><Relationship Id="rId4" Type="http://schemas.openxmlformats.org/officeDocument/2006/relationships/hyperlink" Target="https://nomadcoders.co/react-native-fundament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9286" y="2730042"/>
            <a:ext cx="31534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방학 간 계획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전예진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장희진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허승연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이현구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6562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방학 간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8594" y="1904585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84C461-3F1A-43AE-8E8E-ED2E03E16840}"/>
              </a:ext>
            </a:extLst>
          </p:cNvPr>
          <p:cNvSpPr/>
          <p:nvPr/>
        </p:nvSpPr>
        <p:spPr>
          <a:xfrm>
            <a:off x="999950" y="1417362"/>
            <a:ext cx="8948527" cy="4243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503987-B325-4376-B4B3-42194DAB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484823"/>
            <a:ext cx="8808822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스터디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프론트 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스무디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 잔 마시며 끝내는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 (타입과 문법,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스코프와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클로저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강의 :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인프런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네이티브-5.5만-(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https://www.inflearn.com/course/리액트-네이티브-기초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노마드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코더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리액트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네이티브-12만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https://nomadcoders.co/react-native-for-beginners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lang="en-US" altLang="ko-KR" sz="900" dirty="0"/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노마드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네이티브 - 무료 강의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https://nomadcoders.co/react-native-fundamentals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유튜브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네이티브 - 무료 강의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https://www.youtube.com/watch?v=Sr5UOR4llXY&amp;list=PL60Uti4nULBN7EQYmgjksXJXnkufo0m-9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교과서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 (타입과 문법,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스코프와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클로저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강의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인프런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node.js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https://www.inflearn.com/course/노드-교과서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딥러닝 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핸즈온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강의 :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아카데미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https://tacademy.skplanet.com/live/player/listCategory.action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900" dirty="0">
              <a:latin typeface="Arial" panose="020B0604020202020204" pitchFamily="34" charset="0"/>
            </a:endParaRPr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논문으로 짚어보는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딥러닝의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맥(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https://www.edwith.org/search/index?categoryId=71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900" dirty="0">
              <a:latin typeface="Arial" panose="020B0604020202020204" pitchFamily="34" charset="0"/>
            </a:endParaRPr>
          </a:p>
          <a:p>
            <a:pPr marL="1600200" lvl="3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부스트코스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ko-KR" sz="900" dirty="0" err="1">
                <a:latin typeface="Arial" panose="020B0604020202020204" pitchFamily="34" charset="0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기초)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스터디 진행 방식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궁금했던 점, 찾아본 점 발표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스터디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진행하지 않고, 한번에 하나씩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방학 간 계획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핸즈온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공부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1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 4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딥러닝 </a:t>
            </a:r>
            <a:r>
              <a:rPr lang="en-US" altLang="ko-KR" sz="900" dirty="0">
                <a:latin typeface="Arial" panose="020B0604020202020204" pitchFamily="34" charset="0"/>
              </a:rPr>
              <a:t>- 9</a:t>
            </a:r>
            <a:r>
              <a:rPr lang="ko-KR" altLang="en-US" sz="900" dirty="0">
                <a:latin typeface="Arial" panose="020B0604020202020204" pitchFamily="34" charset="0"/>
              </a:rPr>
              <a:t>장 </a:t>
            </a:r>
            <a:r>
              <a:rPr lang="en-US" altLang="ko-KR" sz="900" dirty="0">
                <a:latin typeface="Arial" panose="020B0604020202020204" pitchFamily="34" charset="0"/>
              </a:rPr>
              <a:t>~ 11</a:t>
            </a:r>
            <a:r>
              <a:rPr lang="ko-KR" altLang="en-US" sz="900" dirty="0">
                <a:latin typeface="Arial" panose="020B0604020202020204" pitchFamily="34" charset="0"/>
              </a:rPr>
              <a:t>장</a:t>
            </a:r>
            <a:r>
              <a:rPr lang="en-US" altLang="ko-KR" sz="900" dirty="0">
                <a:latin typeface="Arial" panose="020B0604020202020204" pitchFamily="34" charset="0"/>
              </a:rPr>
              <a:t>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딥러닝, 음성 합성 강의 듣기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목표와 맞는 논문 찾아서 논문 리뷰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34C27-3A0E-4B18-AE70-FA26527122ED}"/>
              </a:ext>
            </a:extLst>
          </p:cNvPr>
          <p:cNvSpPr txBox="1"/>
          <p:nvPr/>
        </p:nvSpPr>
        <p:spPr>
          <a:xfrm>
            <a:off x="1069803" y="5802381"/>
            <a:ext cx="66688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이번 방학에는 주로 </a:t>
            </a:r>
            <a:r>
              <a:rPr lang="ko-KR" altLang="en-US" sz="900" dirty="0" err="1">
                <a:latin typeface="+mj-ea"/>
                <a:ea typeface="+mj-ea"/>
              </a:rPr>
              <a:t>딥러닝과</a:t>
            </a:r>
            <a:r>
              <a:rPr lang="ko-KR" altLang="en-US" sz="900" dirty="0">
                <a:latin typeface="+mj-ea"/>
                <a:ea typeface="+mj-ea"/>
              </a:rPr>
              <a:t> 음성 합성을 공부하기로 하였고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sz="900" dirty="0">
                <a:latin typeface="+mj-ea"/>
                <a:ea typeface="+mj-ea"/>
              </a:rPr>
              <a:t>프론트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sz="900" dirty="0" err="1">
                <a:latin typeface="+mj-ea"/>
                <a:ea typeface="+mj-ea"/>
              </a:rPr>
              <a:t>백엔드</a:t>
            </a:r>
            <a:r>
              <a:rPr lang="ko-KR" altLang="en-US" sz="900" dirty="0">
                <a:latin typeface="+mj-ea"/>
                <a:ea typeface="+mj-ea"/>
              </a:rPr>
              <a:t> 스터디는 추후에 진행할 예정입니다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r>
              <a:rPr lang="ko-KR" altLang="en-US" sz="900" dirty="0">
                <a:latin typeface="+mj-ea"/>
                <a:ea typeface="+mj-ea"/>
              </a:rPr>
              <a:t>현재는 </a:t>
            </a:r>
            <a:r>
              <a:rPr lang="ko-KR" altLang="en-US" sz="900" dirty="0" err="1">
                <a:latin typeface="+mj-ea"/>
                <a:ea typeface="+mj-ea"/>
              </a:rPr>
              <a:t>머신러닝과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 err="1">
                <a:latin typeface="+mj-ea"/>
                <a:ea typeface="+mj-ea"/>
              </a:rPr>
              <a:t>딥러닝에</a:t>
            </a:r>
            <a:r>
              <a:rPr lang="ko-KR" altLang="en-US" sz="900" dirty="0">
                <a:latin typeface="+mj-ea"/>
                <a:ea typeface="+mj-ea"/>
              </a:rPr>
              <a:t> 대한 기초 지식을 쌓기 위해 </a:t>
            </a:r>
            <a:r>
              <a:rPr lang="en-US" altLang="ko-KR" sz="900" b="1" dirty="0">
                <a:latin typeface="+mj-ea"/>
                <a:ea typeface="+mj-ea"/>
              </a:rPr>
              <a:t>Hands on Machine Learning </a:t>
            </a:r>
            <a:r>
              <a:rPr lang="ko-KR" altLang="en-US" sz="900" dirty="0">
                <a:latin typeface="+mj-ea"/>
                <a:ea typeface="+mj-ea"/>
              </a:rPr>
              <a:t>책으로 스터디를 진행하고 있습니다</a:t>
            </a:r>
            <a:r>
              <a:rPr lang="en-US" altLang="ko-KR" sz="900" dirty="0">
                <a:latin typeface="+mj-ea"/>
                <a:ea typeface="+mj-ea"/>
              </a:rPr>
              <a:t>. </a:t>
            </a:r>
          </a:p>
          <a:p>
            <a:r>
              <a:rPr lang="ko-KR" altLang="en-US" sz="900" dirty="0">
                <a:latin typeface="+mj-ea"/>
                <a:ea typeface="+mj-ea"/>
              </a:rPr>
              <a:t>이후 </a:t>
            </a:r>
            <a:r>
              <a:rPr lang="en-US" altLang="ko-KR" sz="900" b="1" dirty="0">
                <a:latin typeface="+mj-ea"/>
                <a:ea typeface="+mj-ea"/>
              </a:rPr>
              <a:t>T </a:t>
            </a:r>
            <a:r>
              <a:rPr lang="ko-KR" altLang="en-US" sz="900" b="1" dirty="0">
                <a:latin typeface="+mj-ea"/>
                <a:ea typeface="+mj-ea"/>
              </a:rPr>
              <a:t>아카데미</a:t>
            </a:r>
            <a:r>
              <a:rPr lang="ko-KR" altLang="en-US" sz="900" dirty="0">
                <a:latin typeface="+mj-ea"/>
                <a:ea typeface="+mj-ea"/>
              </a:rPr>
              <a:t>와 </a:t>
            </a:r>
            <a:r>
              <a:rPr lang="en-US" altLang="ko-KR" sz="900" b="1" dirty="0" err="1">
                <a:latin typeface="+mj-ea"/>
                <a:ea typeface="+mj-ea"/>
              </a:rPr>
              <a:t>Edwith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sz="900" b="1" dirty="0" err="1">
                <a:latin typeface="+mj-ea"/>
                <a:ea typeface="+mj-ea"/>
              </a:rPr>
              <a:t>부스트코스</a:t>
            </a:r>
            <a:r>
              <a:rPr lang="ko-KR" altLang="en-US" sz="900" dirty="0" err="1">
                <a:latin typeface="+mj-ea"/>
                <a:ea typeface="+mj-ea"/>
              </a:rPr>
              <a:t>에서</a:t>
            </a:r>
            <a:r>
              <a:rPr lang="ko-KR" altLang="en-US" sz="900" dirty="0">
                <a:latin typeface="+mj-ea"/>
                <a:ea typeface="+mj-ea"/>
              </a:rPr>
              <a:t> 음성합성 관련 강의를 들을 예정입니다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  <a:endParaRPr lang="ko-KR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ExtraBold</vt:lpstr>
      <vt:lpstr>Arial</vt:lpstr>
      <vt:lpstr>맑은 고딕</vt:lpstr>
      <vt:lpstr>나눔스퀘어 Bold</vt:lpstr>
      <vt:lpstr>Arial Unicode MS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6</cp:revision>
  <dcterms:created xsi:type="dcterms:W3CDTF">2017-05-29T09:12:16Z</dcterms:created>
  <dcterms:modified xsi:type="dcterms:W3CDTF">2021-01-22T05:39:40Z</dcterms:modified>
</cp:coreProperties>
</file>