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84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3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21345C"/>
    <a:srgbClr val="2A345C"/>
    <a:srgbClr val="1C2244"/>
    <a:srgbClr val="F1ECE6"/>
    <a:srgbClr val="0F1225"/>
    <a:srgbClr val="6D8CAC"/>
    <a:srgbClr val="326393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A921D-F772-46C6-A0E5-5D1FC6FDF58C}" v="2035" dt="2021-02-05T01:37:52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4" autoAdjust="0"/>
    <p:restoredTop sz="83460" autoAdjust="0"/>
  </p:normalViewPr>
  <p:slideViewPr>
    <p:cSldViewPr snapToGrid="0">
      <p:cViewPr varScale="1">
        <p:scale>
          <a:sx n="60" d="100"/>
          <a:sy n="60" d="100"/>
        </p:scale>
        <p:origin x="67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희진" userId="ed7f10c385871800" providerId="LiveId" clId="{5EAA921D-F772-46C6-A0E5-5D1FC6FDF58C}"/>
    <pc:docChg chg="undo custSel addSld delSld modSld">
      <pc:chgData name="장 희진" userId="ed7f10c385871800" providerId="LiveId" clId="{5EAA921D-F772-46C6-A0E5-5D1FC6FDF58C}" dt="2021-02-05T01:38:26.543" v="10017" actId="1076"/>
      <pc:docMkLst>
        <pc:docMk/>
      </pc:docMkLst>
      <pc:sldChg chg="modSp mod">
        <pc:chgData name="장 희진" userId="ed7f10c385871800" providerId="LiveId" clId="{5EAA921D-F772-46C6-A0E5-5D1FC6FDF58C}" dt="2021-01-29T15:51:56.945" v="4"/>
        <pc:sldMkLst>
          <pc:docMk/>
          <pc:sldMk cId="363924761" sldId="270"/>
        </pc:sldMkLst>
        <pc:spChg chg="mod">
          <ac:chgData name="장 희진" userId="ed7f10c385871800" providerId="LiveId" clId="{5EAA921D-F772-46C6-A0E5-5D1FC6FDF58C}" dt="2021-01-29T15:51:56.945" v="4"/>
          <ac:spMkLst>
            <pc:docMk/>
            <pc:sldMk cId="363924761" sldId="270"/>
            <ac:spMk id="6" creationId="{E00961E7-5079-4C40-88CA-C2ABE8F1C792}"/>
          </ac:spMkLst>
        </pc:spChg>
      </pc:sldChg>
      <pc:sldChg chg="addSp delSp modSp mod modNotesTx">
        <pc:chgData name="장 희진" userId="ed7f10c385871800" providerId="LiveId" clId="{5EAA921D-F772-46C6-A0E5-5D1FC6FDF58C}" dt="2021-02-02T15:30:58.880" v="1535" actId="20577"/>
        <pc:sldMkLst>
          <pc:docMk/>
          <pc:sldMk cId="2393631099" sldId="284"/>
        </pc:sldMkLst>
        <pc:spChg chg="mod">
          <ac:chgData name="장 희진" userId="ed7f10c385871800" providerId="LiveId" clId="{5EAA921D-F772-46C6-A0E5-5D1FC6FDF58C}" dt="2021-01-29T15:53:55.199" v="23"/>
          <ac:spMkLst>
            <pc:docMk/>
            <pc:sldMk cId="2393631099" sldId="284"/>
            <ac:spMk id="9" creationId="{7FFA9BC9-96FB-4B17-AF51-48D81692F2D7}"/>
          </ac:spMkLst>
        </pc:spChg>
        <pc:spChg chg="add mod">
          <ac:chgData name="장 희진" userId="ed7f10c385871800" providerId="LiveId" clId="{5EAA921D-F772-46C6-A0E5-5D1FC6FDF58C}" dt="2021-01-29T15:59:04.371" v="136" actId="1076"/>
          <ac:spMkLst>
            <pc:docMk/>
            <pc:sldMk cId="2393631099" sldId="284"/>
            <ac:spMk id="14" creationId="{EA741F1C-E680-4B6F-B461-FF7AD33D1DBB}"/>
          </ac:spMkLst>
        </pc:spChg>
        <pc:spChg chg="add mod">
          <ac:chgData name="장 희진" userId="ed7f10c385871800" providerId="LiveId" clId="{5EAA921D-F772-46C6-A0E5-5D1FC6FDF58C}" dt="2021-01-29T16:05:42.423" v="481" actId="113"/>
          <ac:spMkLst>
            <pc:docMk/>
            <pc:sldMk cId="2393631099" sldId="284"/>
            <ac:spMk id="15" creationId="{F185F73F-3168-48F4-BE7E-1C1F328CCED4}"/>
          </ac:spMkLst>
        </pc:spChg>
        <pc:spChg chg="add mod">
          <ac:chgData name="장 희진" userId="ed7f10c385871800" providerId="LiveId" clId="{5EAA921D-F772-46C6-A0E5-5D1FC6FDF58C}" dt="2021-01-29T16:06:14.077" v="506" actId="14100"/>
          <ac:spMkLst>
            <pc:docMk/>
            <pc:sldMk cId="2393631099" sldId="284"/>
            <ac:spMk id="17" creationId="{634E43A9-1CE7-4D36-8445-3D5FDD1D6F10}"/>
          </ac:spMkLst>
        </pc:spChg>
        <pc:spChg chg="add mod">
          <ac:chgData name="장 희진" userId="ed7f10c385871800" providerId="LiveId" clId="{5EAA921D-F772-46C6-A0E5-5D1FC6FDF58C}" dt="2021-01-29T16:06:31.382" v="508" actId="1076"/>
          <ac:spMkLst>
            <pc:docMk/>
            <pc:sldMk cId="2393631099" sldId="284"/>
            <ac:spMk id="19" creationId="{5242C933-425E-41BB-BEBE-57ED6980E80C}"/>
          </ac:spMkLst>
        </pc:spChg>
        <pc:spChg chg="add mod">
          <ac:chgData name="장 희진" userId="ed7f10c385871800" providerId="LiveId" clId="{5EAA921D-F772-46C6-A0E5-5D1FC6FDF58C}" dt="2021-02-02T15:30:58.880" v="1535" actId="20577"/>
          <ac:spMkLst>
            <pc:docMk/>
            <pc:sldMk cId="2393631099" sldId="284"/>
            <ac:spMk id="20" creationId="{79CB5D28-4DB6-41C7-9A95-E6A12C88A8DF}"/>
          </ac:spMkLst>
        </pc:spChg>
        <pc:spChg chg="mod">
          <ac:chgData name="장 희진" userId="ed7f10c385871800" providerId="LiveId" clId="{5EAA921D-F772-46C6-A0E5-5D1FC6FDF58C}" dt="2021-01-29T15:56:06.342" v="84" actId="1076"/>
          <ac:spMkLst>
            <pc:docMk/>
            <pc:sldMk cId="2393631099" sldId="284"/>
            <ac:spMk id="33" creationId="{1E9544D8-0036-44ED-A5DB-16027EC6ED2D}"/>
          </ac:spMkLst>
        </pc:spChg>
        <pc:spChg chg="mod">
          <ac:chgData name="장 희진" userId="ed7f10c385871800" providerId="LiveId" clId="{5EAA921D-F772-46C6-A0E5-5D1FC6FDF58C}" dt="2021-01-29T16:04:35.901" v="450" actId="14100"/>
          <ac:spMkLst>
            <pc:docMk/>
            <pc:sldMk cId="2393631099" sldId="284"/>
            <ac:spMk id="34" creationId="{0DE2B3B3-E8DA-4F79-AED1-2628B55D9D9F}"/>
          </ac:spMkLst>
        </pc:spChg>
        <pc:spChg chg="del mod">
          <ac:chgData name="장 희진" userId="ed7f10c385871800" providerId="LiveId" clId="{5EAA921D-F772-46C6-A0E5-5D1FC6FDF58C}" dt="2021-01-29T15:55:45.339" v="50"/>
          <ac:spMkLst>
            <pc:docMk/>
            <pc:sldMk cId="2393631099" sldId="284"/>
            <ac:spMk id="36" creationId="{840DA161-B2AC-4A3A-9EE5-6BF43355BA0E}"/>
          </ac:spMkLst>
        </pc:spChg>
        <pc:spChg chg="del mod">
          <ac:chgData name="장 희진" userId="ed7f10c385871800" providerId="LiveId" clId="{5EAA921D-F772-46C6-A0E5-5D1FC6FDF58C}" dt="2021-01-29T15:59:07.106" v="138" actId="478"/>
          <ac:spMkLst>
            <pc:docMk/>
            <pc:sldMk cId="2393631099" sldId="284"/>
            <ac:spMk id="40" creationId="{D731C008-ED3B-48B9-B937-D24B39F5DDCF}"/>
          </ac:spMkLst>
        </pc:spChg>
        <pc:spChg chg="mod">
          <ac:chgData name="장 희진" userId="ed7f10c385871800" providerId="LiveId" clId="{5EAA921D-F772-46C6-A0E5-5D1FC6FDF58C}" dt="2021-01-29T16:03:25.921" v="315" actId="20577"/>
          <ac:spMkLst>
            <pc:docMk/>
            <pc:sldMk cId="2393631099" sldId="284"/>
            <ac:spMk id="41" creationId="{2427692B-2D08-4F8F-AC26-565DDE3E1156}"/>
          </ac:spMkLst>
        </pc:spChg>
        <pc:spChg chg="del">
          <ac:chgData name="장 희진" userId="ed7f10c385871800" providerId="LiveId" clId="{5EAA921D-F772-46C6-A0E5-5D1FC6FDF58C}" dt="2021-01-29T16:04:33.085" v="449" actId="478"/>
          <ac:spMkLst>
            <pc:docMk/>
            <pc:sldMk cId="2393631099" sldId="284"/>
            <ac:spMk id="42" creationId="{00F9B370-263F-42AF-BD03-2F263EEC72D8}"/>
          </ac:spMkLst>
        </pc:spChg>
      </pc:sldChg>
      <pc:sldChg chg="addSp delSp modSp mod modNotesTx">
        <pc:chgData name="장 희진" userId="ed7f10c385871800" providerId="LiveId" clId="{5EAA921D-F772-46C6-A0E5-5D1FC6FDF58C}" dt="2021-02-02T15:32:18.019" v="1549" actId="20577"/>
        <pc:sldMkLst>
          <pc:docMk/>
          <pc:sldMk cId="1474909728" sldId="301"/>
        </pc:sldMkLst>
        <pc:spChg chg="add mod">
          <ac:chgData name="장 희진" userId="ed7f10c385871800" providerId="LiveId" clId="{5EAA921D-F772-46C6-A0E5-5D1FC6FDF58C}" dt="2021-02-02T15:32:18.019" v="1549" actId="20577"/>
          <ac:spMkLst>
            <pc:docMk/>
            <pc:sldMk cId="1474909728" sldId="301"/>
            <ac:spMk id="2" creationId="{90CE072A-84C5-4587-8EEB-D267C0524022}"/>
          </ac:spMkLst>
        </pc:spChg>
        <pc:spChg chg="mod">
          <ac:chgData name="장 희진" userId="ed7f10c385871800" providerId="LiveId" clId="{5EAA921D-F772-46C6-A0E5-5D1FC6FDF58C}" dt="2021-02-02T15:13:08.325" v="1150"/>
          <ac:spMkLst>
            <pc:docMk/>
            <pc:sldMk cId="1474909728" sldId="301"/>
            <ac:spMk id="9" creationId="{7FFA9BC9-96FB-4B17-AF51-48D81692F2D7}"/>
          </ac:spMkLst>
        </pc:spChg>
        <pc:spChg chg="del">
          <ac:chgData name="장 희진" userId="ed7f10c385871800" providerId="LiveId" clId="{5EAA921D-F772-46C6-A0E5-5D1FC6FDF58C}" dt="2021-02-02T15:14:50.326" v="1303" actId="478"/>
          <ac:spMkLst>
            <pc:docMk/>
            <pc:sldMk cId="1474909728" sldId="301"/>
            <ac:spMk id="14" creationId="{E0E3DF17-9758-4331-9A85-509F09B1F90E}"/>
          </ac:spMkLst>
        </pc:spChg>
        <pc:spChg chg="add del mod">
          <ac:chgData name="장 희진" userId="ed7f10c385871800" providerId="LiveId" clId="{5EAA921D-F772-46C6-A0E5-5D1FC6FDF58C}" dt="2021-02-02T15:13:32.785" v="1182" actId="478"/>
          <ac:spMkLst>
            <pc:docMk/>
            <pc:sldMk cId="1474909728" sldId="301"/>
            <ac:spMk id="15" creationId="{453F3535-B415-4E37-AD1B-A8D0CD5B18B2}"/>
          </ac:spMkLst>
        </pc:spChg>
        <pc:spChg chg="add del mod">
          <ac:chgData name="장 희진" userId="ed7f10c385871800" providerId="LiveId" clId="{5EAA921D-F772-46C6-A0E5-5D1FC6FDF58C}" dt="2021-02-02T15:13:44.862" v="1225"/>
          <ac:spMkLst>
            <pc:docMk/>
            <pc:sldMk cId="1474909728" sldId="301"/>
            <ac:spMk id="17" creationId="{AEE5B45D-EBEB-4690-805D-C0E890B88870}"/>
          </ac:spMkLst>
        </pc:spChg>
        <pc:spChg chg="add mod">
          <ac:chgData name="장 희진" userId="ed7f10c385871800" providerId="LiveId" clId="{5EAA921D-F772-46C6-A0E5-5D1FC6FDF58C}" dt="2021-02-02T15:19:26.321" v="1444" actId="1076"/>
          <ac:spMkLst>
            <pc:docMk/>
            <pc:sldMk cId="1474909728" sldId="301"/>
            <ac:spMk id="19" creationId="{D9660371-9451-43B2-99D7-22E81F5E13DF}"/>
          </ac:spMkLst>
        </pc:spChg>
        <pc:spChg chg="add mod">
          <ac:chgData name="장 희진" userId="ed7f10c385871800" providerId="LiveId" clId="{5EAA921D-F772-46C6-A0E5-5D1FC6FDF58C}" dt="2021-02-02T15:20:31.431" v="1526" actId="1076"/>
          <ac:spMkLst>
            <pc:docMk/>
            <pc:sldMk cId="1474909728" sldId="301"/>
            <ac:spMk id="21" creationId="{52778C7F-730F-4A33-83BB-CDDFE7DB01B6}"/>
          </ac:spMkLst>
        </pc:spChg>
        <pc:spChg chg="mod">
          <ac:chgData name="장 희진" userId="ed7f10c385871800" providerId="LiveId" clId="{5EAA921D-F772-46C6-A0E5-5D1FC6FDF58C}" dt="2021-02-02T15:14:26.604" v="1302" actId="1076"/>
          <ac:spMkLst>
            <pc:docMk/>
            <pc:sldMk cId="1474909728" sldId="301"/>
            <ac:spMk id="33" creationId="{1E9544D8-0036-44ED-A5DB-16027EC6ED2D}"/>
          </ac:spMkLst>
        </pc:spChg>
        <pc:spChg chg="mod">
          <ac:chgData name="장 희진" userId="ed7f10c385871800" providerId="LiveId" clId="{5EAA921D-F772-46C6-A0E5-5D1FC6FDF58C}" dt="2021-02-02T15:19:20.683" v="1442" actId="1076"/>
          <ac:spMkLst>
            <pc:docMk/>
            <pc:sldMk cId="1474909728" sldId="301"/>
            <ac:spMk id="34" creationId="{0DE2B3B3-E8DA-4F79-AED1-2628B55D9D9F}"/>
          </ac:spMkLst>
        </pc:spChg>
        <pc:spChg chg="mod">
          <ac:chgData name="장 희진" userId="ed7f10c385871800" providerId="LiveId" clId="{5EAA921D-F772-46C6-A0E5-5D1FC6FDF58C}" dt="2021-02-02T15:14:23.712" v="1301" actId="1076"/>
          <ac:spMkLst>
            <pc:docMk/>
            <pc:sldMk cId="1474909728" sldId="301"/>
            <ac:spMk id="36" creationId="{840DA161-B2AC-4A3A-9EE5-6BF43355BA0E}"/>
          </ac:spMkLst>
        </pc:spChg>
        <pc:spChg chg="mod">
          <ac:chgData name="장 희진" userId="ed7f10c385871800" providerId="LiveId" clId="{5EAA921D-F772-46C6-A0E5-5D1FC6FDF58C}" dt="2021-02-02T15:16:38.122" v="1356" actId="1076"/>
          <ac:spMkLst>
            <pc:docMk/>
            <pc:sldMk cId="1474909728" sldId="301"/>
            <ac:spMk id="42" creationId="{00F9B370-263F-42AF-BD03-2F263EEC72D8}"/>
          </ac:spMkLst>
        </pc:spChg>
        <pc:picChg chg="del">
          <ac:chgData name="장 희진" userId="ed7f10c385871800" providerId="LiveId" clId="{5EAA921D-F772-46C6-A0E5-5D1FC6FDF58C}" dt="2021-02-02T15:18:06.521" v="1413" actId="478"/>
          <ac:picMkLst>
            <pc:docMk/>
            <pc:sldMk cId="1474909728" sldId="301"/>
            <ac:picMk id="3" creationId="{AE4CB29E-C57A-4E4F-AED3-E1F355E20A53}"/>
          </ac:picMkLst>
        </pc:picChg>
      </pc:sldChg>
      <pc:sldChg chg="addSp delSp modSp mod modNotesTx">
        <pc:chgData name="장 희진" userId="ed7f10c385871800" providerId="LiveId" clId="{5EAA921D-F772-46C6-A0E5-5D1FC6FDF58C}" dt="2021-02-02T15:48:25.012" v="2201" actId="1076"/>
        <pc:sldMkLst>
          <pc:docMk/>
          <pc:sldMk cId="4034494729" sldId="302"/>
        </pc:sldMkLst>
        <pc:spChg chg="mod">
          <ac:chgData name="장 희진" userId="ed7f10c385871800" providerId="LiveId" clId="{5EAA921D-F772-46C6-A0E5-5D1FC6FDF58C}" dt="2021-02-02T15:19:10.812" v="1441"/>
          <ac:spMkLst>
            <pc:docMk/>
            <pc:sldMk cId="4034494729" sldId="302"/>
            <ac:spMk id="9" creationId="{7FFA9BC9-96FB-4B17-AF51-48D81692F2D7}"/>
          </ac:spMkLst>
        </pc:spChg>
        <pc:spChg chg="add del mod">
          <ac:chgData name="장 희진" userId="ed7f10c385871800" providerId="LiveId" clId="{5EAA921D-F772-46C6-A0E5-5D1FC6FDF58C}" dt="2021-02-02T15:47:37.740" v="2194" actId="478"/>
          <ac:spMkLst>
            <pc:docMk/>
            <pc:sldMk cId="4034494729" sldId="302"/>
            <ac:spMk id="14" creationId="{17041C1B-E3AD-460E-BB9D-FBFF47EA2032}"/>
          </ac:spMkLst>
        </pc:spChg>
        <pc:spChg chg="del">
          <ac:chgData name="장 희진" userId="ed7f10c385871800" providerId="LiveId" clId="{5EAA921D-F772-46C6-A0E5-5D1FC6FDF58C}" dt="2021-02-02T15:41:06.443" v="1742" actId="478"/>
          <ac:spMkLst>
            <pc:docMk/>
            <pc:sldMk cId="4034494729" sldId="302"/>
            <ac:spMk id="15" creationId="{707CD552-D953-4A2A-9365-5EEFB7019635}"/>
          </ac:spMkLst>
        </pc:spChg>
        <pc:spChg chg="mod">
          <ac:chgData name="장 희진" userId="ed7f10c385871800" providerId="LiveId" clId="{5EAA921D-F772-46C6-A0E5-5D1FC6FDF58C}" dt="2021-02-02T15:48:13.567" v="2200" actId="1076"/>
          <ac:spMkLst>
            <pc:docMk/>
            <pc:sldMk cId="4034494729" sldId="302"/>
            <ac:spMk id="17" creationId="{43B654CC-56AA-44C0-A062-57A0A54393F4}"/>
          </ac:spMkLst>
        </pc:spChg>
        <pc:spChg chg="mod">
          <ac:chgData name="장 희진" userId="ed7f10c385871800" providerId="LiveId" clId="{5EAA921D-F772-46C6-A0E5-5D1FC6FDF58C}" dt="2021-02-02T15:48:25.012" v="2201" actId="1076"/>
          <ac:spMkLst>
            <pc:docMk/>
            <pc:sldMk cId="4034494729" sldId="302"/>
            <ac:spMk id="18" creationId="{2F3FEE3A-3D65-4DC3-9DEF-94C95EE084C9}"/>
          </ac:spMkLst>
        </pc:spChg>
        <pc:spChg chg="add del mod">
          <ac:chgData name="장 희진" userId="ed7f10c385871800" providerId="LiveId" clId="{5EAA921D-F772-46C6-A0E5-5D1FC6FDF58C}" dt="2021-02-02T15:47:37.264" v="2193" actId="478"/>
          <ac:spMkLst>
            <pc:docMk/>
            <pc:sldMk cId="4034494729" sldId="302"/>
            <ac:spMk id="19" creationId="{9BAC602C-12CE-45CA-95FD-BD9C799B0079}"/>
          </ac:spMkLst>
        </pc:spChg>
        <pc:spChg chg="mod">
          <ac:chgData name="장 희진" userId="ed7f10c385871800" providerId="LiveId" clId="{5EAA921D-F772-46C6-A0E5-5D1FC6FDF58C}" dt="2021-02-02T15:48:08.687" v="2199" actId="1076"/>
          <ac:spMkLst>
            <pc:docMk/>
            <pc:sldMk cId="4034494729" sldId="302"/>
            <ac:spMk id="20" creationId="{91EADC63-E165-4191-B2E1-143CC445197B}"/>
          </ac:spMkLst>
        </pc:spChg>
        <pc:spChg chg="add mod ord">
          <ac:chgData name="장 희진" userId="ed7f10c385871800" providerId="LiveId" clId="{5EAA921D-F772-46C6-A0E5-5D1FC6FDF58C}" dt="2021-02-02T15:48:13.567" v="2200" actId="1076"/>
          <ac:spMkLst>
            <pc:docMk/>
            <pc:sldMk cId="4034494729" sldId="302"/>
            <ac:spMk id="21" creationId="{6F98CE87-E2C9-4C15-BE6A-0E4C957B7676}"/>
          </ac:spMkLst>
        </pc:spChg>
        <pc:spChg chg="add del mod">
          <ac:chgData name="장 희진" userId="ed7f10c385871800" providerId="LiveId" clId="{5EAA921D-F772-46C6-A0E5-5D1FC6FDF58C}" dt="2021-02-02T15:43:40.632" v="1848" actId="478"/>
          <ac:spMkLst>
            <pc:docMk/>
            <pc:sldMk cId="4034494729" sldId="302"/>
            <ac:spMk id="22" creationId="{D5729116-7D44-4A7F-903F-BA3DE10D8E6A}"/>
          </ac:spMkLst>
        </pc:spChg>
        <pc:spChg chg="mod">
          <ac:chgData name="장 희진" userId="ed7f10c385871800" providerId="LiveId" clId="{5EAA921D-F772-46C6-A0E5-5D1FC6FDF58C}" dt="2021-02-02T15:48:25.012" v="2201" actId="1076"/>
          <ac:spMkLst>
            <pc:docMk/>
            <pc:sldMk cId="4034494729" sldId="302"/>
            <ac:spMk id="33" creationId="{1E9544D8-0036-44ED-A5DB-16027EC6ED2D}"/>
          </ac:spMkLst>
        </pc:spChg>
        <pc:spChg chg="mod">
          <ac:chgData name="장 희진" userId="ed7f10c385871800" providerId="LiveId" clId="{5EAA921D-F772-46C6-A0E5-5D1FC6FDF58C}" dt="2021-02-02T15:48:25.012" v="2201" actId="1076"/>
          <ac:spMkLst>
            <pc:docMk/>
            <pc:sldMk cId="4034494729" sldId="302"/>
            <ac:spMk id="36" creationId="{840DA161-B2AC-4A3A-9EE5-6BF43355BA0E}"/>
          </ac:spMkLst>
        </pc:spChg>
        <pc:spChg chg="del">
          <ac:chgData name="장 희진" userId="ed7f10c385871800" providerId="LiveId" clId="{5EAA921D-F772-46C6-A0E5-5D1FC6FDF58C}" dt="2021-02-02T15:33:21.795" v="1602" actId="478"/>
          <ac:spMkLst>
            <pc:docMk/>
            <pc:sldMk cId="4034494729" sldId="302"/>
            <ac:spMk id="42" creationId="{00F9B370-263F-42AF-BD03-2F263EEC72D8}"/>
          </ac:spMkLst>
        </pc:spChg>
        <pc:picChg chg="del">
          <ac:chgData name="장 희진" userId="ed7f10c385871800" providerId="LiveId" clId="{5EAA921D-F772-46C6-A0E5-5D1FC6FDF58C}" dt="2021-02-02T15:35:57.209" v="1737" actId="478"/>
          <ac:picMkLst>
            <pc:docMk/>
            <pc:sldMk cId="4034494729" sldId="302"/>
            <ac:picMk id="2" creationId="{1382D4C8-9F41-4CCD-8ED9-732CF8B19E95}"/>
          </ac:picMkLst>
        </pc:picChg>
      </pc:sldChg>
      <pc:sldChg chg="addSp delSp modSp mod modNotesTx">
        <pc:chgData name="장 희진" userId="ed7f10c385871800" providerId="LiveId" clId="{5EAA921D-F772-46C6-A0E5-5D1FC6FDF58C}" dt="2021-02-02T16:42:10.683" v="5005" actId="20577"/>
        <pc:sldMkLst>
          <pc:docMk/>
          <pc:sldMk cId="3361810255" sldId="303"/>
        </pc:sldMkLst>
        <pc:spChg chg="mod">
          <ac:chgData name="장 희진" userId="ed7f10c385871800" providerId="LiveId" clId="{5EAA921D-F772-46C6-A0E5-5D1FC6FDF58C}" dt="2021-02-02T15:50:22.611" v="2229" actId="20577"/>
          <ac:spMkLst>
            <pc:docMk/>
            <pc:sldMk cId="3361810255" sldId="303"/>
            <ac:spMk id="9" creationId="{7FFA9BC9-96FB-4B17-AF51-48D81692F2D7}"/>
          </ac:spMkLst>
        </pc:spChg>
        <pc:spChg chg="add mod">
          <ac:chgData name="장 희진" userId="ed7f10c385871800" providerId="LiveId" clId="{5EAA921D-F772-46C6-A0E5-5D1FC6FDF58C}" dt="2021-02-02T15:59:13.515" v="2916"/>
          <ac:spMkLst>
            <pc:docMk/>
            <pc:sldMk cId="3361810255" sldId="303"/>
            <ac:spMk id="12" creationId="{F4AD3A62-88D3-4681-8CE0-2709A84F647A}"/>
          </ac:spMkLst>
        </pc:spChg>
        <pc:spChg chg="add mod">
          <ac:chgData name="장 희진" userId="ed7f10c385871800" providerId="LiveId" clId="{5EAA921D-F772-46C6-A0E5-5D1FC6FDF58C}" dt="2021-02-02T15:55:26.739" v="2437" actId="14100"/>
          <ac:spMkLst>
            <pc:docMk/>
            <pc:sldMk cId="3361810255" sldId="303"/>
            <ac:spMk id="13" creationId="{E37FF4FA-7403-41DD-B124-70770E8BBCD8}"/>
          </ac:spMkLst>
        </pc:spChg>
        <pc:spChg chg="add mod">
          <ac:chgData name="장 희진" userId="ed7f10c385871800" providerId="LiveId" clId="{5EAA921D-F772-46C6-A0E5-5D1FC6FDF58C}" dt="2021-02-02T15:57:55.084" v="2721" actId="1076"/>
          <ac:spMkLst>
            <pc:docMk/>
            <pc:sldMk cId="3361810255" sldId="303"/>
            <ac:spMk id="14" creationId="{537FC029-7D0A-4395-BA32-3EB0119F0065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15" creationId="{707CD552-D953-4A2A-9365-5EEFB7019635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17" creationId="{43B654CC-56AA-44C0-A062-57A0A54393F4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18" creationId="{2F3FEE3A-3D65-4DC3-9DEF-94C95EE084C9}"/>
          </ac:spMkLst>
        </pc:spChg>
        <pc:spChg chg="add mod">
          <ac:chgData name="장 희진" userId="ed7f10c385871800" providerId="LiveId" clId="{5EAA921D-F772-46C6-A0E5-5D1FC6FDF58C}" dt="2021-02-02T15:57:51.634" v="2720" actId="1076"/>
          <ac:spMkLst>
            <pc:docMk/>
            <pc:sldMk cId="3361810255" sldId="303"/>
            <ac:spMk id="19" creationId="{54741EC3-1C70-4C6C-AF79-FCE27F4580A7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20" creationId="{91EADC63-E165-4191-B2E1-143CC445197B}"/>
          </ac:spMkLst>
        </pc:spChg>
        <pc:spChg chg="add mod">
          <ac:chgData name="장 희진" userId="ed7f10c385871800" providerId="LiveId" clId="{5EAA921D-F772-46C6-A0E5-5D1FC6FDF58C}" dt="2021-02-02T16:03:55.367" v="3246" actId="20577"/>
          <ac:spMkLst>
            <pc:docMk/>
            <pc:sldMk cId="3361810255" sldId="303"/>
            <ac:spMk id="21" creationId="{410ECBAF-F515-4474-AE79-13E62758780E}"/>
          </ac:spMkLst>
        </pc:spChg>
        <pc:spChg chg="add del mod">
          <ac:chgData name="장 희진" userId="ed7f10c385871800" providerId="LiveId" clId="{5EAA921D-F772-46C6-A0E5-5D1FC6FDF58C}" dt="2021-02-02T16:04:30.777" v="3248"/>
          <ac:spMkLst>
            <pc:docMk/>
            <pc:sldMk cId="3361810255" sldId="303"/>
            <ac:spMk id="22" creationId="{42D51B58-34C4-42E8-B8D1-99FE32EE9299}"/>
          </ac:spMkLst>
        </pc:spChg>
        <pc:spChg chg="add del mod">
          <ac:chgData name="장 희진" userId="ed7f10c385871800" providerId="LiveId" clId="{5EAA921D-F772-46C6-A0E5-5D1FC6FDF58C}" dt="2021-02-02T15:55:23.756" v="2436" actId="478"/>
          <ac:spMkLst>
            <pc:docMk/>
            <pc:sldMk cId="3361810255" sldId="303"/>
            <ac:spMk id="23" creationId="{1A685353-3CBB-4D2E-BFED-E3DDC47931A4}"/>
          </ac:spMkLst>
        </pc:spChg>
        <pc:spChg chg="add del mod">
          <ac:chgData name="장 희진" userId="ed7f10c385871800" providerId="LiveId" clId="{5EAA921D-F772-46C6-A0E5-5D1FC6FDF58C}" dt="2021-02-02T15:55:23.756" v="2436" actId="478"/>
          <ac:spMkLst>
            <pc:docMk/>
            <pc:sldMk cId="3361810255" sldId="303"/>
            <ac:spMk id="24" creationId="{7F7FBEE7-ED27-49F4-A749-D8E40B365105}"/>
          </ac:spMkLst>
        </pc:spChg>
        <pc:spChg chg="add del mod">
          <ac:chgData name="장 희진" userId="ed7f10c385871800" providerId="LiveId" clId="{5EAA921D-F772-46C6-A0E5-5D1FC6FDF58C}" dt="2021-02-02T15:55:23.756" v="2436" actId="478"/>
          <ac:spMkLst>
            <pc:docMk/>
            <pc:sldMk cId="3361810255" sldId="303"/>
            <ac:spMk id="25" creationId="{B697012D-674F-4B76-A564-D2B8FEC8578B}"/>
          </ac:spMkLst>
        </pc:spChg>
        <pc:spChg chg="add del mod">
          <ac:chgData name="장 희진" userId="ed7f10c385871800" providerId="LiveId" clId="{5EAA921D-F772-46C6-A0E5-5D1FC6FDF58C}" dt="2021-02-02T15:58:10.636" v="2724"/>
          <ac:spMkLst>
            <pc:docMk/>
            <pc:sldMk cId="3361810255" sldId="303"/>
            <ac:spMk id="26" creationId="{3173E403-AC24-4B72-BA2C-C9AEAC9DC112}"/>
          </ac:spMkLst>
        </pc:spChg>
        <pc:spChg chg="add del mod">
          <ac:chgData name="장 희진" userId="ed7f10c385871800" providerId="LiveId" clId="{5EAA921D-F772-46C6-A0E5-5D1FC6FDF58C}" dt="2021-02-02T15:58:10.636" v="2724"/>
          <ac:spMkLst>
            <pc:docMk/>
            <pc:sldMk cId="3361810255" sldId="303"/>
            <ac:spMk id="27" creationId="{8483A0E7-79A9-4CB7-8189-FDAA24E49441}"/>
          </ac:spMkLst>
        </pc:spChg>
        <pc:spChg chg="add del mod">
          <ac:chgData name="장 희진" userId="ed7f10c385871800" providerId="LiveId" clId="{5EAA921D-F772-46C6-A0E5-5D1FC6FDF58C}" dt="2021-02-02T15:58:10.636" v="2724"/>
          <ac:spMkLst>
            <pc:docMk/>
            <pc:sldMk cId="3361810255" sldId="303"/>
            <ac:spMk id="28" creationId="{A5717578-6947-4601-BD85-63CF030066CA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33" creationId="{1E9544D8-0036-44ED-A5DB-16027EC6ED2D}"/>
          </ac:spMkLst>
        </pc:spChg>
        <pc:spChg chg="del">
          <ac:chgData name="장 희진" userId="ed7f10c385871800" providerId="LiveId" clId="{5EAA921D-F772-46C6-A0E5-5D1FC6FDF58C}" dt="2021-02-02T15:50:37.963" v="2230" actId="478"/>
          <ac:spMkLst>
            <pc:docMk/>
            <pc:sldMk cId="3361810255" sldId="303"/>
            <ac:spMk id="36" creationId="{840DA161-B2AC-4A3A-9EE5-6BF43355BA0E}"/>
          </ac:spMkLst>
        </pc:spChg>
      </pc:sldChg>
      <pc:sldChg chg="del">
        <pc:chgData name="장 희진" userId="ed7f10c385871800" providerId="LiveId" clId="{5EAA921D-F772-46C6-A0E5-5D1FC6FDF58C}" dt="2021-02-02T16:06:36.840" v="3250" actId="47"/>
        <pc:sldMkLst>
          <pc:docMk/>
          <pc:sldMk cId="236171124" sldId="304"/>
        </pc:sldMkLst>
      </pc:sldChg>
      <pc:sldChg chg="addSp delSp modSp add mod modNotesTx">
        <pc:chgData name="장 희진" userId="ed7f10c385871800" providerId="LiveId" clId="{5EAA921D-F772-46C6-A0E5-5D1FC6FDF58C}" dt="2021-02-05T01:02:46.363" v="9533" actId="20577"/>
        <pc:sldMkLst>
          <pc:docMk/>
          <pc:sldMk cId="1410939185" sldId="305"/>
        </pc:sldMkLst>
        <pc:spChg chg="mod">
          <ac:chgData name="장 희진" userId="ed7f10c385871800" providerId="LiveId" clId="{5EAA921D-F772-46C6-A0E5-5D1FC6FDF58C}" dt="2021-02-02T16:16:11.358" v="3564" actId="1076"/>
          <ac:spMkLst>
            <pc:docMk/>
            <pc:sldMk cId="1410939185" sldId="305"/>
            <ac:spMk id="14" creationId="{537FC029-7D0A-4395-BA32-3EB0119F0065}"/>
          </ac:spMkLst>
        </pc:spChg>
        <pc:spChg chg="mod">
          <ac:chgData name="장 희진" userId="ed7f10c385871800" providerId="LiveId" clId="{5EAA921D-F772-46C6-A0E5-5D1FC6FDF58C}" dt="2021-02-02T16:16:38.976" v="3574" actId="1076"/>
          <ac:spMkLst>
            <pc:docMk/>
            <pc:sldMk cId="1410939185" sldId="305"/>
            <ac:spMk id="19" creationId="{54741EC3-1C70-4C6C-AF79-FCE27F4580A7}"/>
          </ac:spMkLst>
        </pc:spChg>
        <pc:graphicFrameChg chg="add del mod">
          <ac:chgData name="장 희진" userId="ed7f10c385871800" providerId="LiveId" clId="{5EAA921D-F772-46C6-A0E5-5D1FC6FDF58C}" dt="2021-02-02T16:14:53.838" v="3563" actId="478"/>
          <ac:graphicFrameMkLst>
            <pc:docMk/>
            <pc:sldMk cId="1410939185" sldId="305"/>
            <ac:graphicFrameMk id="6" creationId="{07F6841E-1E28-4BD8-8D9D-07BE3D18176A}"/>
          </ac:graphicFrameMkLst>
        </pc:graphicFrameChg>
        <pc:picChg chg="add mod">
          <ac:chgData name="장 희진" userId="ed7f10c385871800" providerId="LiveId" clId="{5EAA921D-F772-46C6-A0E5-5D1FC6FDF58C}" dt="2021-02-02T16:16:36.892" v="3573" actId="1076"/>
          <ac:picMkLst>
            <pc:docMk/>
            <pc:sldMk cId="1410939185" sldId="305"/>
            <ac:picMk id="1026" creationId="{6D844DB9-B1E7-45DD-859C-90F8DCAC3D24}"/>
          </ac:picMkLst>
        </pc:picChg>
      </pc:sldChg>
      <pc:sldChg chg="addSp delSp modSp add mod modNotesTx">
        <pc:chgData name="장 희진" userId="ed7f10c385871800" providerId="LiveId" clId="{5EAA921D-F772-46C6-A0E5-5D1FC6FDF58C}" dt="2021-02-02T16:39:43.271" v="4736" actId="20577"/>
        <pc:sldMkLst>
          <pc:docMk/>
          <pc:sldMk cId="2643122972" sldId="306"/>
        </pc:sldMkLst>
        <pc:spChg chg="del">
          <ac:chgData name="장 희진" userId="ed7f10c385871800" providerId="LiveId" clId="{5EAA921D-F772-46C6-A0E5-5D1FC6FDF58C}" dt="2021-02-02T16:33:49.179" v="4105" actId="478"/>
          <ac:spMkLst>
            <pc:docMk/>
            <pc:sldMk cId="2643122972" sldId="306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2T16:18:15.528" v="3627" actId="1076"/>
          <ac:spMkLst>
            <pc:docMk/>
            <pc:sldMk cId="2643122972" sldId="306"/>
            <ac:spMk id="14" creationId="{537FC029-7D0A-4395-BA32-3EB0119F0065}"/>
          </ac:spMkLst>
        </pc:spChg>
        <pc:spChg chg="mod">
          <ac:chgData name="장 희진" userId="ed7f10c385871800" providerId="LiveId" clId="{5EAA921D-F772-46C6-A0E5-5D1FC6FDF58C}" dt="2021-02-02T16:31:54.071" v="3970" actId="5793"/>
          <ac:spMkLst>
            <pc:docMk/>
            <pc:sldMk cId="2643122972" sldId="306"/>
            <ac:spMk id="19" creationId="{54741EC3-1C70-4C6C-AF79-FCE27F4580A7}"/>
          </ac:spMkLst>
        </pc:spChg>
        <pc:spChg chg="mod">
          <ac:chgData name="장 희진" userId="ed7f10c385871800" providerId="LiveId" clId="{5EAA921D-F772-46C6-A0E5-5D1FC6FDF58C}" dt="2021-02-02T16:39:43.271" v="4736" actId="20577"/>
          <ac:spMkLst>
            <pc:docMk/>
            <pc:sldMk cId="2643122972" sldId="306"/>
            <ac:spMk id="21" creationId="{410ECBAF-F515-4474-AE79-13E62758780E}"/>
          </ac:spMkLst>
        </pc:spChg>
        <pc:picChg chg="add mod">
          <ac:chgData name="장 희진" userId="ed7f10c385871800" providerId="LiveId" clId="{5EAA921D-F772-46C6-A0E5-5D1FC6FDF58C}" dt="2021-02-02T16:36:03.160" v="4111" actId="14100"/>
          <ac:picMkLst>
            <pc:docMk/>
            <pc:sldMk cId="2643122972" sldId="306"/>
            <ac:picMk id="2050" creationId="{13713BD7-385A-4C5B-BAF8-8184CB52C1FE}"/>
          </ac:picMkLst>
        </pc:picChg>
      </pc:sldChg>
      <pc:sldChg chg="addSp delSp modSp add mod modNotesTx">
        <pc:chgData name="장 희진" userId="ed7f10c385871800" providerId="LiveId" clId="{5EAA921D-F772-46C6-A0E5-5D1FC6FDF58C}" dt="2021-02-02T16:55:03.469" v="5818" actId="20577"/>
        <pc:sldMkLst>
          <pc:docMk/>
          <pc:sldMk cId="3492097635" sldId="307"/>
        </pc:sldMkLst>
        <pc:spChg chg="mod">
          <ac:chgData name="장 희진" userId="ed7f10c385871800" providerId="LiveId" clId="{5EAA921D-F772-46C6-A0E5-5D1FC6FDF58C}" dt="2021-02-02T16:40:02.199" v="4765"/>
          <ac:spMkLst>
            <pc:docMk/>
            <pc:sldMk cId="3492097635" sldId="307"/>
            <ac:spMk id="9" creationId="{7FFA9BC9-96FB-4B17-AF51-48D81692F2D7}"/>
          </ac:spMkLst>
        </pc:spChg>
        <pc:spChg chg="mod">
          <ac:chgData name="장 희진" userId="ed7f10c385871800" providerId="LiveId" clId="{5EAA921D-F772-46C6-A0E5-5D1FC6FDF58C}" dt="2021-02-02T16:47:00.505" v="5262" actId="20577"/>
          <ac:spMkLst>
            <pc:docMk/>
            <pc:sldMk cId="3492097635" sldId="307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2T16:42:52.164" v="5017"/>
          <ac:spMkLst>
            <pc:docMk/>
            <pc:sldMk cId="3492097635" sldId="307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2T16:52:35.931" v="5488" actId="1076"/>
          <ac:spMkLst>
            <pc:docMk/>
            <pc:sldMk cId="3492097635" sldId="307"/>
            <ac:spMk id="14" creationId="{537FC029-7D0A-4395-BA32-3EB0119F0065}"/>
          </ac:spMkLst>
        </pc:spChg>
        <pc:spChg chg="add mod">
          <ac:chgData name="장 희진" userId="ed7f10c385871800" providerId="LiveId" clId="{5EAA921D-F772-46C6-A0E5-5D1FC6FDF58C}" dt="2021-02-02T16:47:31.023" v="5302" actId="1076"/>
          <ac:spMkLst>
            <pc:docMk/>
            <pc:sldMk cId="3492097635" sldId="307"/>
            <ac:spMk id="15" creationId="{437303F6-C770-4670-9D7E-87E29586D95B}"/>
          </ac:spMkLst>
        </pc:spChg>
        <pc:spChg chg="mod">
          <ac:chgData name="장 희진" userId="ed7f10c385871800" providerId="LiveId" clId="{5EAA921D-F772-46C6-A0E5-5D1FC6FDF58C}" dt="2021-02-02T16:52:35.931" v="5488" actId="1076"/>
          <ac:spMkLst>
            <pc:docMk/>
            <pc:sldMk cId="3492097635" sldId="307"/>
            <ac:spMk id="19" creationId="{54741EC3-1C70-4C6C-AF79-FCE27F4580A7}"/>
          </ac:spMkLst>
        </pc:spChg>
        <pc:spChg chg="mod">
          <ac:chgData name="장 희진" userId="ed7f10c385871800" providerId="LiveId" clId="{5EAA921D-F772-46C6-A0E5-5D1FC6FDF58C}" dt="2021-02-02T16:51:47.543" v="5487"/>
          <ac:spMkLst>
            <pc:docMk/>
            <pc:sldMk cId="3492097635" sldId="307"/>
            <ac:spMk id="21" creationId="{410ECBAF-F515-4474-AE79-13E62758780E}"/>
          </ac:spMkLst>
        </pc:spChg>
        <pc:picChg chg="add mod">
          <ac:chgData name="장 희진" userId="ed7f10c385871800" providerId="LiveId" clId="{5EAA921D-F772-46C6-A0E5-5D1FC6FDF58C}" dt="2021-02-02T16:52:35.931" v="5488" actId="1076"/>
          <ac:picMkLst>
            <pc:docMk/>
            <pc:sldMk cId="3492097635" sldId="307"/>
            <ac:picMk id="2" creationId="{2ED2495A-19DB-41CE-B0A2-35ED41386E16}"/>
          </ac:picMkLst>
        </pc:picChg>
        <pc:picChg chg="add mod">
          <ac:chgData name="장 희진" userId="ed7f10c385871800" providerId="LiveId" clId="{5EAA921D-F772-46C6-A0E5-5D1FC6FDF58C}" dt="2021-02-02T16:52:35.931" v="5488" actId="1076"/>
          <ac:picMkLst>
            <pc:docMk/>
            <pc:sldMk cId="3492097635" sldId="307"/>
            <ac:picMk id="3" creationId="{2C3FAE47-A72D-48F1-AB69-02CEAF5D6910}"/>
          </ac:picMkLst>
        </pc:picChg>
        <pc:picChg chg="add mod">
          <ac:chgData name="장 희진" userId="ed7f10c385871800" providerId="LiveId" clId="{5EAA921D-F772-46C6-A0E5-5D1FC6FDF58C}" dt="2021-02-02T16:47:27.547" v="5301" actId="1076"/>
          <ac:picMkLst>
            <pc:docMk/>
            <pc:sldMk cId="3492097635" sldId="307"/>
            <ac:picMk id="6" creationId="{81E12A97-A87F-467F-887D-3D235EB3DEAE}"/>
          </ac:picMkLst>
        </pc:picChg>
        <pc:picChg chg="del">
          <ac:chgData name="장 희진" userId="ed7f10c385871800" providerId="LiveId" clId="{5EAA921D-F772-46C6-A0E5-5D1FC6FDF58C}" dt="2021-02-02T16:40:19.365" v="4789" actId="478"/>
          <ac:picMkLst>
            <pc:docMk/>
            <pc:sldMk cId="3492097635" sldId="307"/>
            <ac:picMk id="1026" creationId="{6D844DB9-B1E7-45DD-859C-90F8DCAC3D24}"/>
          </ac:picMkLst>
        </pc:picChg>
      </pc:sldChg>
      <pc:sldChg chg="addSp delSp modSp add mod modNotesTx">
        <pc:chgData name="장 희진" userId="ed7f10c385871800" providerId="LiveId" clId="{5EAA921D-F772-46C6-A0E5-5D1FC6FDF58C}" dt="2021-02-03T16:44:29.748" v="6884" actId="20577"/>
        <pc:sldMkLst>
          <pc:docMk/>
          <pc:sldMk cId="2873927321" sldId="308"/>
        </pc:sldMkLst>
        <pc:spChg chg="add mod">
          <ac:chgData name="장 희진" userId="ed7f10c385871800" providerId="LiveId" clId="{5EAA921D-F772-46C6-A0E5-5D1FC6FDF58C}" dt="2021-02-02T16:58:32.322" v="6200" actId="1076"/>
          <ac:spMkLst>
            <pc:docMk/>
            <pc:sldMk cId="2873927321" sldId="308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2T16:53:39.170" v="5671"/>
          <ac:spMkLst>
            <pc:docMk/>
            <pc:sldMk cId="2873927321" sldId="308"/>
            <ac:spMk id="9" creationId="{7FFA9BC9-96FB-4B17-AF51-48D81692F2D7}"/>
          </ac:spMkLst>
        </pc:spChg>
        <pc:spChg chg="mod">
          <ac:chgData name="장 희진" userId="ed7f10c385871800" providerId="LiveId" clId="{5EAA921D-F772-46C6-A0E5-5D1FC6FDF58C}" dt="2021-02-03T16:43:32.456" v="6794" actId="1076"/>
          <ac:spMkLst>
            <pc:docMk/>
            <pc:sldMk cId="2873927321" sldId="308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3T16:43:29.460" v="6792" actId="1076"/>
          <ac:spMkLst>
            <pc:docMk/>
            <pc:sldMk cId="2873927321" sldId="308"/>
            <ac:spMk id="14" creationId="{537FC029-7D0A-4395-BA32-3EB0119F0065}"/>
          </ac:spMkLst>
        </pc:spChg>
        <pc:spChg chg="del">
          <ac:chgData name="장 희진" userId="ed7f10c385871800" providerId="LiveId" clId="{5EAA921D-F772-46C6-A0E5-5D1FC6FDF58C}" dt="2021-02-02T16:58:29.401" v="6199" actId="478"/>
          <ac:spMkLst>
            <pc:docMk/>
            <pc:sldMk cId="2873927321" sldId="308"/>
            <ac:spMk id="15" creationId="{437303F6-C770-4670-9D7E-87E29586D95B}"/>
          </ac:spMkLst>
        </pc:spChg>
        <pc:spChg chg="mod">
          <ac:chgData name="장 희진" userId="ed7f10c385871800" providerId="LiveId" clId="{5EAA921D-F772-46C6-A0E5-5D1FC6FDF58C}" dt="2021-02-03T16:43:39.137" v="6795" actId="1076"/>
          <ac:spMkLst>
            <pc:docMk/>
            <pc:sldMk cId="2873927321" sldId="308"/>
            <ac:spMk id="19" creationId="{54741EC3-1C70-4C6C-AF79-FCE27F4580A7}"/>
          </ac:spMkLst>
        </pc:spChg>
        <pc:spChg chg="mod">
          <ac:chgData name="장 희진" userId="ed7f10c385871800" providerId="LiveId" clId="{5EAA921D-F772-46C6-A0E5-5D1FC6FDF58C}" dt="2021-02-02T16:59:33.116" v="6444"/>
          <ac:spMkLst>
            <pc:docMk/>
            <pc:sldMk cId="2873927321" sldId="308"/>
            <ac:spMk id="21" creationId="{410ECBAF-F515-4474-AE79-13E62758780E}"/>
          </ac:spMkLst>
        </pc:spChg>
        <pc:picChg chg="del">
          <ac:chgData name="장 희진" userId="ed7f10c385871800" providerId="LiveId" clId="{5EAA921D-F772-46C6-A0E5-5D1FC6FDF58C}" dt="2021-02-02T16:55:13.468" v="5849" actId="478"/>
          <ac:picMkLst>
            <pc:docMk/>
            <pc:sldMk cId="2873927321" sldId="308"/>
            <ac:picMk id="2" creationId="{2ED2495A-19DB-41CE-B0A2-35ED41386E16}"/>
          </ac:picMkLst>
        </pc:picChg>
        <pc:picChg chg="del">
          <ac:chgData name="장 희진" userId="ed7f10c385871800" providerId="LiveId" clId="{5EAA921D-F772-46C6-A0E5-5D1FC6FDF58C}" dt="2021-02-02T16:58:07.006" v="6191" actId="478"/>
          <ac:picMkLst>
            <pc:docMk/>
            <pc:sldMk cId="2873927321" sldId="308"/>
            <ac:picMk id="3" creationId="{2C3FAE47-A72D-48F1-AB69-02CEAF5D6910}"/>
          </ac:picMkLst>
        </pc:picChg>
        <pc:picChg chg="del">
          <ac:chgData name="장 희진" userId="ed7f10c385871800" providerId="LiveId" clId="{5EAA921D-F772-46C6-A0E5-5D1FC6FDF58C}" dt="2021-02-02T16:58:20.958" v="6194" actId="478"/>
          <ac:picMkLst>
            <pc:docMk/>
            <pc:sldMk cId="2873927321" sldId="308"/>
            <ac:picMk id="6" creationId="{81E12A97-A87F-467F-887D-3D235EB3DEAE}"/>
          </ac:picMkLst>
        </pc:picChg>
      </pc:sldChg>
      <pc:sldChg chg="addSp delSp modSp add mod modNotesTx">
        <pc:chgData name="장 희진" userId="ed7f10c385871800" providerId="LiveId" clId="{5EAA921D-F772-46C6-A0E5-5D1FC6FDF58C}" dt="2021-02-05T01:03:38.317" v="9534" actId="20577"/>
        <pc:sldMkLst>
          <pc:docMk/>
          <pc:sldMk cId="3928156644" sldId="309"/>
        </pc:sldMkLst>
        <pc:spChg chg="mod">
          <ac:chgData name="장 희진" userId="ed7f10c385871800" providerId="LiveId" clId="{5EAA921D-F772-46C6-A0E5-5D1FC6FDF58C}" dt="2021-02-03T16:48:14.723" v="7310" actId="1076"/>
          <ac:spMkLst>
            <pc:docMk/>
            <pc:sldMk cId="3928156644" sldId="309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3T16:45:23.712" v="6925"/>
          <ac:spMkLst>
            <pc:docMk/>
            <pc:sldMk cId="3928156644" sldId="309"/>
            <ac:spMk id="9" creationId="{7FFA9BC9-96FB-4B17-AF51-48D81692F2D7}"/>
          </ac:spMkLst>
        </pc:spChg>
        <pc:spChg chg="del mod">
          <ac:chgData name="장 희진" userId="ed7f10c385871800" providerId="LiveId" clId="{5EAA921D-F772-46C6-A0E5-5D1FC6FDF58C}" dt="2021-02-03T16:55:52.968" v="7329" actId="478"/>
          <ac:spMkLst>
            <pc:docMk/>
            <pc:sldMk cId="3928156644" sldId="309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3T16:47:55.807" v="7306" actId="14100"/>
          <ac:spMkLst>
            <pc:docMk/>
            <pc:sldMk cId="3928156644" sldId="309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3T16:48:02.473" v="7308" actId="1076"/>
          <ac:spMkLst>
            <pc:docMk/>
            <pc:sldMk cId="3928156644" sldId="309"/>
            <ac:spMk id="14" creationId="{537FC029-7D0A-4395-BA32-3EB0119F0065}"/>
          </ac:spMkLst>
        </pc:spChg>
        <pc:spChg chg="add mod ord">
          <ac:chgData name="장 희진" userId="ed7f10c385871800" providerId="LiveId" clId="{5EAA921D-F772-46C6-A0E5-5D1FC6FDF58C}" dt="2021-02-03T16:48:17.412" v="7311" actId="167"/>
          <ac:spMkLst>
            <pc:docMk/>
            <pc:sldMk cId="3928156644" sldId="309"/>
            <ac:spMk id="15" creationId="{13612F8B-1760-4B5D-ABC7-D9CAB4416EAB}"/>
          </ac:spMkLst>
        </pc:spChg>
        <pc:spChg chg="mod">
          <ac:chgData name="장 희진" userId="ed7f10c385871800" providerId="LiveId" clId="{5EAA921D-F772-46C6-A0E5-5D1FC6FDF58C}" dt="2021-02-03T16:47:59.823" v="7307" actId="1076"/>
          <ac:spMkLst>
            <pc:docMk/>
            <pc:sldMk cId="3928156644" sldId="309"/>
            <ac:spMk id="19" creationId="{54741EC3-1C70-4C6C-AF79-FCE27F4580A7}"/>
          </ac:spMkLst>
        </pc:spChg>
        <pc:spChg chg="del">
          <ac:chgData name="장 희진" userId="ed7f10c385871800" providerId="LiveId" clId="{5EAA921D-F772-46C6-A0E5-5D1FC6FDF58C}" dt="2021-02-03T16:47:07.773" v="7300" actId="478"/>
          <ac:spMkLst>
            <pc:docMk/>
            <pc:sldMk cId="3928156644" sldId="309"/>
            <ac:spMk id="21" creationId="{410ECBAF-F515-4474-AE79-13E62758780E}"/>
          </ac:spMkLst>
        </pc:spChg>
        <pc:picChg chg="add del mod">
          <ac:chgData name="장 희진" userId="ed7f10c385871800" providerId="LiveId" clId="{5EAA921D-F772-46C6-A0E5-5D1FC6FDF58C}" dt="2021-02-03T16:49:07.489" v="7318" actId="21"/>
          <ac:picMkLst>
            <pc:docMk/>
            <pc:sldMk cId="3928156644" sldId="309"/>
            <ac:picMk id="2" creationId="{92082B56-DA22-4BB2-BD42-E0A428A79829}"/>
          </ac:picMkLst>
        </pc:picChg>
        <pc:picChg chg="add del mod">
          <ac:chgData name="장 희진" userId="ed7f10c385871800" providerId="LiveId" clId="{5EAA921D-F772-46C6-A0E5-5D1FC6FDF58C}" dt="2021-02-03T16:49:15.576" v="7321" actId="478"/>
          <ac:picMkLst>
            <pc:docMk/>
            <pc:sldMk cId="3928156644" sldId="309"/>
            <ac:picMk id="17" creationId="{1A5BDBF6-E0D5-456E-AA4C-8E7EFC2933C3}"/>
          </ac:picMkLst>
        </pc:picChg>
        <pc:picChg chg="add mod">
          <ac:chgData name="장 희진" userId="ed7f10c385871800" providerId="LiveId" clId="{5EAA921D-F772-46C6-A0E5-5D1FC6FDF58C}" dt="2021-02-03T16:55:57.151" v="7330" actId="1076"/>
          <ac:picMkLst>
            <pc:docMk/>
            <pc:sldMk cId="3928156644" sldId="309"/>
            <ac:picMk id="3074" creationId="{DB956218-7D1C-4735-973B-9F380F50F638}"/>
          </ac:picMkLst>
        </pc:picChg>
      </pc:sldChg>
      <pc:sldChg chg="delSp modSp add mod modNotesTx">
        <pc:chgData name="장 희진" userId="ed7f10c385871800" providerId="LiveId" clId="{5EAA921D-F772-46C6-A0E5-5D1FC6FDF58C}" dt="2021-02-03T16:49:33.970" v="7328" actId="20577"/>
        <pc:sldMkLst>
          <pc:docMk/>
          <pc:sldMk cId="3917107345" sldId="310"/>
        </pc:sldMkLst>
        <pc:spChg chg="del">
          <ac:chgData name="장 희진" userId="ed7f10c385871800" providerId="LiveId" clId="{5EAA921D-F772-46C6-A0E5-5D1FC6FDF58C}" dt="2021-02-03T16:49:27.704" v="7326" actId="478"/>
          <ac:spMkLst>
            <pc:docMk/>
            <pc:sldMk cId="3917107345" sldId="310"/>
            <ac:spMk id="7" creationId="{8D373707-7C75-4143-A2FB-8DDDDB641F48}"/>
          </ac:spMkLst>
        </pc:spChg>
        <pc:spChg chg="del">
          <ac:chgData name="장 희진" userId="ed7f10c385871800" providerId="LiveId" clId="{5EAA921D-F772-46C6-A0E5-5D1FC6FDF58C}" dt="2021-02-03T16:49:25.419" v="7323" actId="478"/>
          <ac:spMkLst>
            <pc:docMk/>
            <pc:sldMk cId="3917107345" sldId="310"/>
            <ac:spMk id="12" creationId="{F4AD3A62-88D3-4681-8CE0-2709A84F647A}"/>
          </ac:spMkLst>
        </pc:spChg>
        <pc:spChg chg="del">
          <ac:chgData name="장 희진" userId="ed7f10c385871800" providerId="LiveId" clId="{5EAA921D-F772-46C6-A0E5-5D1FC6FDF58C}" dt="2021-02-03T16:49:26.249" v="7324" actId="478"/>
          <ac:spMkLst>
            <pc:docMk/>
            <pc:sldMk cId="3917107345" sldId="310"/>
            <ac:spMk id="13" creationId="{E37FF4FA-7403-41DD-B124-70770E8BBCD8}"/>
          </ac:spMkLst>
        </pc:spChg>
        <pc:spChg chg="del">
          <ac:chgData name="장 희진" userId="ed7f10c385871800" providerId="LiveId" clId="{5EAA921D-F772-46C6-A0E5-5D1FC6FDF58C}" dt="2021-02-03T16:49:25.419" v="7323" actId="478"/>
          <ac:spMkLst>
            <pc:docMk/>
            <pc:sldMk cId="3917107345" sldId="310"/>
            <ac:spMk id="14" creationId="{537FC029-7D0A-4395-BA32-3EB0119F0065}"/>
          </ac:spMkLst>
        </pc:spChg>
        <pc:spChg chg="del">
          <ac:chgData name="장 희진" userId="ed7f10c385871800" providerId="LiveId" clId="{5EAA921D-F772-46C6-A0E5-5D1FC6FDF58C}" dt="2021-02-03T16:49:26.677" v="7325" actId="478"/>
          <ac:spMkLst>
            <pc:docMk/>
            <pc:sldMk cId="3917107345" sldId="310"/>
            <ac:spMk id="15" creationId="{13612F8B-1760-4B5D-ABC7-D9CAB4416EAB}"/>
          </ac:spMkLst>
        </pc:spChg>
        <pc:spChg chg="del">
          <ac:chgData name="장 희진" userId="ed7f10c385871800" providerId="LiveId" clId="{5EAA921D-F772-46C6-A0E5-5D1FC6FDF58C}" dt="2021-02-03T16:49:25.419" v="7323" actId="478"/>
          <ac:spMkLst>
            <pc:docMk/>
            <pc:sldMk cId="3917107345" sldId="310"/>
            <ac:spMk id="19" creationId="{54741EC3-1C70-4C6C-AF79-FCE27F4580A7}"/>
          </ac:spMkLst>
        </pc:spChg>
        <pc:picChg chg="mod">
          <ac:chgData name="장 희진" userId="ed7f10c385871800" providerId="LiveId" clId="{5EAA921D-F772-46C6-A0E5-5D1FC6FDF58C}" dt="2021-02-03T16:49:29.652" v="7327" actId="1076"/>
          <ac:picMkLst>
            <pc:docMk/>
            <pc:sldMk cId="3917107345" sldId="310"/>
            <ac:picMk id="17" creationId="{1A5BDBF6-E0D5-456E-AA4C-8E7EFC2933C3}"/>
          </ac:picMkLst>
        </pc:picChg>
        <pc:picChg chg="del">
          <ac:chgData name="장 희진" userId="ed7f10c385871800" providerId="LiveId" clId="{5EAA921D-F772-46C6-A0E5-5D1FC6FDF58C}" dt="2021-02-03T16:49:25.419" v="7323" actId="478"/>
          <ac:picMkLst>
            <pc:docMk/>
            <pc:sldMk cId="3917107345" sldId="310"/>
            <ac:picMk id="3074" creationId="{DB956218-7D1C-4735-973B-9F380F50F638}"/>
          </ac:picMkLst>
        </pc:picChg>
      </pc:sldChg>
      <pc:sldChg chg="addSp modSp add mod modNotesTx">
        <pc:chgData name="장 희진" userId="ed7f10c385871800" providerId="LiveId" clId="{5EAA921D-F772-46C6-A0E5-5D1FC6FDF58C}" dt="2021-02-04T17:22:16.853" v="8516"/>
        <pc:sldMkLst>
          <pc:docMk/>
          <pc:sldMk cId="3344569281" sldId="311"/>
        </pc:sldMkLst>
        <pc:spChg chg="mod">
          <ac:chgData name="장 희진" userId="ed7f10c385871800" providerId="LiveId" clId="{5EAA921D-F772-46C6-A0E5-5D1FC6FDF58C}" dt="2021-02-04T17:19:27.139" v="8476" actId="1076"/>
          <ac:spMkLst>
            <pc:docMk/>
            <pc:sldMk cId="3344569281" sldId="311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4T17:22:16.853" v="8516"/>
          <ac:spMkLst>
            <pc:docMk/>
            <pc:sldMk cId="3344569281" sldId="311"/>
            <ac:spMk id="9" creationId="{7FFA9BC9-96FB-4B17-AF51-48D81692F2D7}"/>
          </ac:spMkLst>
        </pc:spChg>
        <pc:spChg chg="mod">
          <ac:chgData name="장 희진" userId="ed7f10c385871800" providerId="LiveId" clId="{5EAA921D-F772-46C6-A0E5-5D1FC6FDF58C}" dt="2021-02-04T17:17:01.003" v="7947" actId="14100"/>
          <ac:spMkLst>
            <pc:docMk/>
            <pc:sldMk cId="3344569281" sldId="311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4T17:16:53.415" v="7945" actId="1076"/>
          <ac:spMkLst>
            <pc:docMk/>
            <pc:sldMk cId="3344569281" sldId="311"/>
            <ac:spMk id="14" creationId="{537FC029-7D0A-4395-BA32-3EB0119F0065}"/>
          </ac:spMkLst>
        </pc:spChg>
        <pc:spChg chg="add mod">
          <ac:chgData name="장 희진" userId="ed7f10c385871800" providerId="LiveId" clId="{5EAA921D-F772-46C6-A0E5-5D1FC6FDF58C}" dt="2021-02-04T17:19:32.285" v="8477" actId="1076"/>
          <ac:spMkLst>
            <pc:docMk/>
            <pc:sldMk cId="3344569281" sldId="311"/>
            <ac:spMk id="15" creationId="{2BA8D8AB-71B1-4AF9-9030-5A9AAF4372F9}"/>
          </ac:spMkLst>
        </pc:spChg>
        <pc:spChg chg="mod">
          <ac:chgData name="장 희진" userId="ed7f10c385871800" providerId="LiveId" clId="{5EAA921D-F772-46C6-A0E5-5D1FC6FDF58C}" dt="2021-02-04T17:16:58.079" v="7946" actId="1076"/>
          <ac:spMkLst>
            <pc:docMk/>
            <pc:sldMk cId="3344569281" sldId="311"/>
            <ac:spMk id="19" creationId="{54741EC3-1C70-4C6C-AF79-FCE27F4580A7}"/>
          </ac:spMkLst>
        </pc:spChg>
        <pc:spChg chg="mod">
          <ac:chgData name="장 희진" userId="ed7f10c385871800" providerId="LiveId" clId="{5EAA921D-F772-46C6-A0E5-5D1FC6FDF58C}" dt="2021-02-04T17:18:11.474" v="8185" actId="20577"/>
          <ac:spMkLst>
            <pc:docMk/>
            <pc:sldMk cId="3344569281" sldId="311"/>
            <ac:spMk id="21" creationId="{410ECBAF-F515-4474-AE79-13E62758780E}"/>
          </ac:spMkLst>
        </pc:spChg>
      </pc:sldChg>
      <pc:sldChg chg="addSp delSp modSp add mod modNotesTx">
        <pc:chgData name="장 희진" userId="ed7f10c385871800" providerId="LiveId" clId="{5EAA921D-F772-46C6-A0E5-5D1FC6FDF58C}" dt="2021-02-05T01:31:25.031" v="9536" actId="1076"/>
        <pc:sldMkLst>
          <pc:docMk/>
          <pc:sldMk cId="3089020922" sldId="312"/>
        </pc:sldMkLst>
        <pc:spChg chg="mod">
          <ac:chgData name="장 희진" userId="ed7f10c385871800" providerId="LiveId" clId="{5EAA921D-F772-46C6-A0E5-5D1FC6FDF58C}" dt="2021-02-04T17:48:49.769" v="9309" actId="1076"/>
          <ac:spMkLst>
            <pc:docMk/>
            <pc:sldMk cId="3089020922" sldId="312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4T17:49:19.966" v="9335"/>
          <ac:spMkLst>
            <pc:docMk/>
            <pc:sldMk cId="3089020922" sldId="312"/>
            <ac:spMk id="9" creationId="{7FFA9BC9-96FB-4B17-AF51-48D81692F2D7}"/>
          </ac:spMkLst>
        </pc:spChg>
        <pc:spChg chg="mod">
          <ac:chgData name="장 희진" userId="ed7f10c385871800" providerId="LiveId" clId="{5EAA921D-F772-46C6-A0E5-5D1FC6FDF58C}" dt="2021-02-04T17:48:45.438" v="9308" actId="1076"/>
          <ac:spMkLst>
            <pc:docMk/>
            <pc:sldMk cId="3089020922" sldId="312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4T17:24:32" v="9173" actId="1076"/>
          <ac:spMkLst>
            <pc:docMk/>
            <pc:sldMk cId="3089020922" sldId="312"/>
            <ac:spMk id="14" creationId="{537FC029-7D0A-4395-BA32-3EB0119F0065}"/>
          </ac:spMkLst>
        </pc:spChg>
        <pc:spChg chg="del mod">
          <ac:chgData name="장 희진" userId="ed7f10c385871800" providerId="LiveId" clId="{5EAA921D-F772-46C6-A0E5-5D1FC6FDF58C}" dt="2021-02-04T17:45:34.474" v="9288"/>
          <ac:spMkLst>
            <pc:docMk/>
            <pc:sldMk cId="3089020922" sldId="312"/>
            <ac:spMk id="15" creationId="{2BA8D8AB-71B1-4AF9-9030-5A9AAF4372F9}"/>
          </ac:spMkLst>
        </pc:spChg>
        <pc:spChg chg="add mod">
          <ac:chgData name="장 희진" userId="ed7f10c385871800" providerId="LiveId" clId="{5EAA921D-F772-46C6-A0E5-5D1FC6FDF58C}" dt="2021-02-04T17:48:54.487" v="9310" actId="1076"/>
          <ac:spMkLst>
            <pc:docMk/>
            <pc:sldMk cId="3089020922" sldId="312"/>
            <ac:spMk id="17" creationId="{293A6DCF-5A44-44CE-A52C-57CF1290B4ED}"/>
          </ac:spMkLst>
        </pc:spChg>
        <pc:spChg chg="add del mod">
          <ac:chgData name="장 희진" userId="ed7f10c385871800" providerId="LiveId" clId="{5EAA921D-F772-46C6-A0E5-5D1FC6FDF58C}" dt="2021-02-04T17:57:48.239" v="9385" actId="478"/>
          <ac:spMkLst>
            <pc:docMk/>
            <pc:sldMk cId="3089020922" sldId="312"/>
            <ac:spMk id="18" creationId="{895E087F-6E56-4ED2-9E3F-7E457983A649}"/>
          </ac:spMkLst>
        </pc:spChg>
        <pc:spChg chg="mod">
          <ac:chgData name="장 희진" userId="ed7f10c385871800" providerId="LiveId" clId="{5EAA921D-F772-46C6-A0E5-5D1FC6FDF58C}" dt="2021-02-04T17:24:29.445" v="9172" actId="1076"/>
          <ac:spMkLst>
            <pc:docMk/>
            <pc:sldMk cId="3089020922" sldId="312"/>
            <ac:spMk id="19" creationId="{54741EC3-1C70-4C6C-AF79-FCE27F4580A7}"/>
          </ac:spMkLst>
        </pc:spChg>
        <pc:spChg chg="add del mod">
          <ac:chgData name="장 희진" userId="ed7f10c385871800" providerId="LiveId" clId="{5EAA921D-F772-46C6-A0E5-5D1FC6FDF58C}" dt="2021-02-04T17:57:42.320" v="9383" actId="478"/>
          <ac:spMkLst>
            <pc:docMk/>
            <pc:sldMk cId="3089020922" sldId="312"/>
            <ac:spMk id="20" creationId="{89834BDA-9347-4BB8-8AFA-393ACDE1A7D6}"/>
          </ac:spMkLst>
        </pc:spChg>
        <pc:spChg chg="del mod">
          <ac:chgData name="장 희진" userId="ed7f10c385871800" providerId="LiveId" clId="{5EAA921D-F772-46C6-A0E5-5D1FC6FDF58C}" dt="2021-02-04T17:48:40.232" v="9305" actId="478"/>
          <ac:spMkLst>
            <pc:docMk/>
            <pc:sldMk cId="3089020922" sldId="312"/>
            <ac:spMk id="21" creationId="{410ECBAF-F515-4474-AE79-13E62758780E}"/>
          </ac:spMkLst>
        </pc:spChg>
        <pc:picChg chg="add mod modCrop">
          <ac:chgData name="장 희진" userId="ed7f10c385871800" providerId="LiveId" clId="{5EAA921D-F772-46C6-A0E5-5D1FC6FDF58C}" dt="2021-02-05T01:31:25.031" v="9536" actId="1076"/>
          <ac:picMkLst>
            <pc:docMk/>
            <pc:sldMk cId="3089020922" sldId="312"/>
            <ac:picMk id="2" creationId="{C70961BA-FE0B-4FD2-AEF5-370DD5A0E9DD}"/>
          </ac:picMkLst>
        </pc:picChg>
        <pc:picChg chg="add mod">
          <ac:chgData name="장 희진" userId="ed7f10c385871800" providerId="LiveId" clId="{5EAA921D-F772-46C6-A0E5-5D1FC6FDF58C}" dt="2021-02-04T17:57:47.026" v="9384" actId="1076"/>
          <ac:picMkLst>
            <pc:docMk/>
            <pc:sldMk cId="3089020922" sldId="312"/>
            <ac:picMk id="3" creationId="{7808411E-813D-4AA5-B974-CC5FD0B6829A}"/>
          </ac:picMkLst>
        </pc:picChg>
      </pc:sldChg>
      <pc:sldChg chg="addSp delSp modSp add mod modNotesTx">
        <pc:chgData name="장 희진" userId="ed7f10c385871800" providerId="LiveId" clId="{5EAA921D-F772-46C6-A0E5-5D1FC6FDF58C}" dt="2021-02-05T01:03:55.372" v="9535" actId="20577"/>
        <pc:sldMkLst>
          <pc:docMk/>
          <pc:sldMk cId="2125282451" sldId="313"/>
        </pc:sldMkLst>
        <pc:spChg chg="mod">
          <ac:chgData name="장 희진" userId="ed7f10c385871800" providerId="LiveId" clId="{5EAA921D-F772-46C6-A0E5-5D1FC6FDF58C}" dt="2021-02-04T18:11:08.028" v="9530" actId="1076"/>
          <ac:spMkLst>
            <pc:docMk/>
            <pc:sldMk cId="2125282451" sldId="313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4T18:03:54.305" v="9418"/>
          <ac:spMkLst>
            <pc:docMk/>
            <pc:sldMk cId="2125282451" sldId="313"/>
            <ac:spMk id="9" creationId="{7FFA9BC9-96FB-4B17-AF51-48D81692F2D7}"/>
          </ac:spMkLst>
        </pc:spChg>
        <pc:spChg chg="del">
          <ac:chgData name="장 희진" userId="ed7f10c385871800" providerId="LiveId" clId="{5EAA921D-F772-46C6-A0E5-5D1FC6FDF58C}" dt="2021-02-04T18:03:57.372" v="9420" actId="478"/>
          <ac:spMkLst>
            <pc:docMk/>
            <pc:sldMk cId="2125282451" sldId="313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4T18:11:08.028" v="9530" actId="1076"/>
          <ac:spMkLst>
            <pc:docMk/>
            <pc:sldMk cId="2125282451" sldId="313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4T18:11:08.028" v="9530" actId="1076"/>
          <ac:spMkLst>
            <pc:docMk/>
            <pc:sldMk cId="2125282451" sldId="313"/>
            <ac:spMk id="14" creationId="{537FC029-7D0A-4395-BA32-3EB0119F0065}"/>
          </ac:spMkLst>
        </pc:spChg>
        <pc:spChg chg="add mod">
          <ac:chgData name="장 희진" userId="ed7f10c385871800" providerId="LiveId" clId="{5EAA921D-F772-46C6-A0E5-5D1FC6FDF58C}" dt="2021-02-04T18:11:16.128" v="9532" actId="1076"/>
          <ac:spMkLst>
            <pc:docMk/>
            <pc:sldMk cId="2125282451" sldId="313"/>
            <ac:spMk id="15" creationId="{5EE5E6B1-C768-4D96-89E0-C181DDE3192E}"/>
          </ac:spMkLst>
        </pc:spChg>
        <pc:spChg chg="del">
          <ac:chgData name="장 희진" userId="ed7f10c385871800" providerId="LiveId" clId="{5EAA921D-F772-46C6-A0E5-5D1FC6FDF58C}" dt="2021-02-04T18:03:59.640" v="9422" actId="478"/>
          <ac:spMkLst>
            <pc:docMk/>
            <pc:sldMk cId="2125282451" sldId="313"/>
            <ac:spMk id="17" creationId="{293A6DCF-5A44-44CE-A52C-57CF1290B4ED}"/>
          </ac:spMkLst>
        </pc:spChg>
        <pc:spChg chg="add del mod">
          <ac:chgData name="장 희진" userId="ed7f10c385871800" providerId="LiveId" clId="{5EAA921D-F772-46C6-A0E5-5D1FC6FDF58C}" dt="2021-02-04T18:10:22.352" v="9527" actId="478"/>
          <ac:spMkLst>
            <pc:docMk/>
            <pc:sldMk cId="2125282451" sldId="313"/>
            <ac:spMk id="18" creationId="{CD89248E-2AA8-48ED-A1B8-25CE78F6498C}"/>
          </ac:spMkLst>
        </pc:spChg>
        <pc:spChg chg="del">
          <ac:chgData name="장 희진" userId="ed7f10c385871800" providerId="LiveId" clId="{5EAA921D-F772-46C6-A0E5-5D1FC6FDF58C}" dt="2021-02-04T18:03:56.269" v="9419" actId="478"/>
          <ac:spMkLst>
            <pc:docMk/>
            <pc:sldMk cId="2125282451" sldId="313"/>
            <ac:spMk id="19" creationId="{54741EC3-1C70-4C6C-AF79-FCE27F4580A7}"/>
          </ac:spMkLst>
        </pc:spChg>
        <pc:spChg chg="add mod">
          <ac:chgData name="장 희진" userId="ed7f10c385871800" providerId="LiveId" clId="{5EAA921D-F772-46C6-A0E5-5D1FC6FDF58C}" dt="2021-02-04T18:11:16.128" v="9532" actId="1076"/>
          <ac:spMkLst>
            <pc:docMk/>
            <pc:sldMk cId="2125282451" sldId="313"/>
            <ac:spMk id="20" creationId="{EBC172D9-447C-485A-ABCA-F1BC47583322}"/>
          </ac:spMkLst>
        </pc:spChg>
        <pc:picChg chg="del">
          <ac:chgData name="장 희진" userId="ed7f10c385871800" providerId="LiveId" clId="{5EAA921D-F772-46C6-A0E5-5D1FC6FDF58C}" dt="2021-02-04T18:03:58.539" v="9421" actId="478"/>
          <ac:picMkLst>
            <pc:docMk/>
            <pc:sldMk cId="2125282451" sldId="313"/>
            <ac:picMk id="2" creationId="{C70961BA-FE0B-4FD2-AEF5-370DD5A0E9DD}"/>
          </ac:picMkLst>
        </pc:picChg>
        <pc:picChg chg="del">
          <ac:chgData name="장 희진" userId="ed7f10c385871800" providerId="LiveId" clId="{5EAA921D-F772-46C6-A0E5-5D1FC6FDF58C}" dt="2021-02-04T18:09:24.098" v="9464" actId="478"/>
          <ac:picMkLst>
            <pc:docMk/>
            <pc:sldMk cId="2125282451" sldId="313"/>
            <ac:picMk id="3" creationId="{7808411E-813D-4AA5-B974-CC5FD0B6829A}"/>
          </ac:picMkLst>
        </pc:picChg>
      </pc:sldChg>
      <pc:sldChg chg="delSp modSp add mod">
        <pc:chgData name="장 희진" userId="ed7f10c385871800" providerId="LiveId" clId="{5EAA921D-F772-46C6-A0E5-5D1FC6FDF58C}" dt="2021-02-05T01:38:26.543" v="10017" actId="1076"/>
        <pc:sldMkLst>
          <pc:docMk/>
          <pc:sldMk cId="164994029" sldId="314"/>
        </pc:sldMkLst>
        <pc:spChg chg="mod">
          <ac:chgData name="장 희진" userId="ed7f10c385871800" providerId="LiveId" clId="{5EAA921D-F772-46C6-A0E5-5D1FC6FDF58C}" dt="2021-02-05T01:38:19.725" v="10016" actId="1076"/>
          <ac:spMkLst>
            <pc:docMk/>
            <pc:sldMk cId="164994029" sldId="314"/>
            <ac:spMk id="7" creationId="{8D373707-7C75-4143-A2FB-8DDDDB641F48}"/>
          </ac:spMkLst>
        </pc:spChg>
        <pc:spChg chg="mod">
          <ac:chgData name="장 희진" userId="ed7f10c385871800" providerId="LiveId" clId="{5EAA921D-F772-46C6-A0E5-5D1FC6FDF58C}" dt="2021-02-05T01:36:30.932" v="9562"/>
          <ac:spMkLst>
            <pc:docMk/>
            <pc:sldMk cId="164994029" sldId="314"/>
            <ac:spMk id="9" creationId="{7FFA9BC9-96FB-4B17-AF51-48D81692F2D7}"/>
          </ac:spMkLst>
        </pc:spChg>
        <pc:spChg chg="mod">
          <ac:chgData name="장 희진" userId="ed7f10c385871800" providerId="LiveId" clId="{5EAA921D-F772-46C6-A0E5-5D1FC6FDF58C}" dt="2021-02-05T01:38:19.725" v="10016" actId="1076"/>
          <ac:spMkLst>
            <pc:docMk/>
            <pc:sldMk cId="164994029" sldId="314"/>
            <ac:spMk id="12" creationId="{F4AD3A62-88D3-4681-8CE0-2709A84F647A}"/>
          </ac:spMkLst>
        </pc:spChg>
        <pc:spChg chg="mod">
          <ac:chgData name="장 희진" userId="ed7f10c385871800" providerId="LiveId" clId="{5EAA921D-F772-46C6-A0E5-5D1FC6FDF58C}" dt="2021-02-05T01:38:26.543" v="10017" actId="1076"/>
          <ac:spMkLst>
            <pc:docMk/>
            <pc:sldMk cId="164994029" sldId="314"/>
            <ac:spMk id="13" creationId="{E37FF4FA-7403-41DD-B124-70770E8BBCD8}"/>
          </ac:spMkLst>
        </pc:spChg>
        <pc:spChg chg="mod">
          <ac:chgData name="장 희진" userId="ed7f10c385871800" providerId="LiveId" clId="{5EAA921D-F772-46C6-A0E5-5D1FC6FDF58C}" dt="2021-02-05T01:38:26.543" v="10017" actId="1076"/>
          <ac:spMkLst>
            <pc:docMk/>
            <pc:sldMk cId="164994029" sldId="314"/>
            <ac:spMk id="14" creationId="{537FC029-7D0A-4395-BA32-3EB0119F0065}"/>
          </ac:spMkLst>
        </pc:spChg>
        <pc:spChg chg="del">
          <ac:chgData name="장 희진" userId="ed7f10c385871800" providerId="LiveId" clId="{5EAA921D-F772-46C6-A0E5-5D1FC6FDF58C}" dt="2021-02-05T01:37:17.037" v="9786" actId="478"/>
          <ac:spMkLst>
            <pc:docMk/>
            <pc:sldMk cId="164994029" sldId="314"/>
            <ac:spMk id="17" creationId="{293A6DCF-5A44-44CE-A52C-57CF1290B4ED}"/>
          </ac:spMkLst>
        </pc:spChg>
        <pc:spChg chg="mod">
          <ac:chgData name="장 희진" userId="ed7f10c385871800" providerId="LiveId" clId="{5EAA921D-F772-46C6-A0E5-5D1FC6FDF58C}" dt="2021-02-05T01:38:26.543" v="10017" actId="1076"/>
          <ac:spMkLst>
            <pc:docMk/>
            <pc:sldMk cId="164994029" sldId="314"/>
            <ac:spMk id="19" creationId="{54741EC3-1C70-4C6C-AF79-FCE27F4580A7}"/>
          </ac:spMkLst>
        </pc:spChg>
        <pc:picChg chg="del">
          <ac:chgData name="장 희진" userId="ed7f10c385871800" providerId="LiveId" clId="{5EAA921D-F772-46C6-A0E5-5D1FC6FDF58C}" dt="2021-02-05T01:37:13.817" v="9784" actId="478"/>
          <ac:picMkLst>
            <pc:docMk/>
            <pc:sldMk cId="164994029" sldId="314"/>
            <ac:picMk id="2" creationId="{C70961BA-FE0B-4FD2-AEF5-370DD5A0E9DD}"/>
          </ac:picMkLst>
        </pc:picChg>
        <pc:picChg chg="del">
          <ac:chgData name="장 희진" userId="ed7f10c385871800" providerId="LiveId" clId="{5EAA921D-F772-46C6-A0E5-5D1FC6FDF58C}" dt="2021-02-05T01:38:11.402" v="10013" actId="478"/>
          <ac:picMkLst>
            <pc:docMk/>
            <pc:sldMk cId="164994029" sldId="314"/>
            <ac:picMk id="3" creationId="{7808411E-813D-4AA5-B974-CC5FD0B682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5595-3D89-46B9-AA41-2AF408C9C46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4D2FC-FE98-4281-975B-FD8360254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6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 선형 모델은 입력 특성의 가중치 합과 편향</a:t>
            </a:r>
            <a:r>
              <a:rPr lang="en-US" altLang="ko-KR" dirty="0"/>
              <a:t>(</a:t>
            </a:r>
            <a:r>
              <a:rPr lang="ko-KR" altLang="en-US" dirty="0"/>
              <a:t>또는 절편</a:t>
            </a:r>
            <a:r>
              <a:rPr lang="en-US" altLang="ko-KR" dirty="0"/>
              <a:t>)</a:t>
            </a:r>
            <a:r>
              <a:rPr lang="ko-KR" altLang="en-US" dirty="0"/>
              <a:t>이라는 상수를 더해 예측을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모델을 훈련시킨다는 것 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모델이 훈련 세트에 가장 잘 맞도록 모델 파라미터</a:t>
            </a:r>
            <a:r>
              <a:rPr lang="en-US" altLang="ko-KR" dirty="0"/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통해 측정이 가능한 값이며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새로운 샘플을 예측할 때 요구하는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dirty="0"/>
              <a:t>를 설정하는 것</a:t>
            </a:r>
            <a:endParaRPr lang="en-US" altLang="ko-KR" dirty="0"/>
          </a:p>
          <a:p>
            <a:r>
              <a:rPr lang="ko-KR" altLang="en-US" dirty="0"/>
              <a:t>선형 회귀 모델을 훈련 시키려면 </a:t>
            </a:r>
            <a:r>
              <a:rPr lang="en-US" altLang="ko-KR" dirty="0"/>
              <a:t>RMSE</a:t>
            </a:r>
            <a:r>
              <a:rPr lang="ko-KR" altLang="en-US" dirty="0"/>
              <a:t>를 최소화하는 𝜃를 찾아야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71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7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하이퍼파라미터</a:t>
            </a:r>
            <a:r>
              <a:rPr lang="ko-KR" altLang="en-US" dirty="0"/>
              <a:t> 알파는 모델을 얼마나 많이 규제할 지 조절함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언제 사용해야 하는지</a:t>
            </a:r>
            <a:endParaRPr lang="en-US" altLang="ko-KR" dirty="0"/>
          </a:p>
          <a:p>
            <a:r>
              <a:rPr lang="ko-KR" altLang="en-US" dirty="0" err="1"/>
              <a:t>릿지가</a:t>
            </a:r>
            <a:r>
              <a:rPr lang="ko-KR" altLang="en-US" dirty="0"/>
              <a:t> 기본이 되지만 </a:t>
            </a:r>
            <a:r>
              <a:rPr lang="ko-KR" altLang="en-US" dirty="0" err="1"/>
              <a:t>라쏘나</a:t>
            </a:r>
            <a:r>
              <a:rPr lang="ko-KR" altLang="en-US" dirty="0"/>
              <a:t> </a:t>
            </a:r>
            <a:r>
              <a:rPr lang="ko-KR" altLang="en-US" dirty="0" err="1"/>
              <a:t>엘라스틱이</a:t>
            </a:r>
            <a:r>
              <a:rPr lang="ko-KR" altLang="en-US" dirty="0"/>
              <a:t> </a:t>
            </a:r>
            <a:r>
              <a:rPr lang="ko-KR" altLang="en-US" dirty="0" err="1"/>
              <a:t>나을수도있음</a:t>
            </a:r>
            <a:endParaRPr lang="en-US" altLang="ko-KR" dirty="0"/>
          </a:p>
          <a:p>
            <a:r>
              <a:rPr lang="ko-KR" altLang="en-US" dirty="0"/>
              <a:t>특성 수가 훈련 샘플 수보다 많거나 특성 몇 개가 강하게 연관되어 있을 대는 </a:t>
            </a:r>
            <a:r>
              <a:rPr lang="ko-KR" altLang="en-US" dirty="0" err="1"/>
              <a:t>라쏘보다는</a:t>
            </a:r>
            <a:r>
              <a:rPr lang="ko-KR" altLang="en-US" dirty="0"/>
              <a:t> </a:t>
            </a:r>
            <a:r>
              <a:rPr lang="ko-KR" altLang="en-US" dirty="0" err="1"/>
              <a:t>엘라스틱</a:t>
            </a:r>
            <a:r>
              <a:rPr lang="ko-KR" altLang="en-US" dirty="0"/>
              <a:t> 넷을 선호합니다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Sigmoid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06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0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2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특성 수</a:t>
            </a:r>
            <a:r>
              <a:rPr lang="en-US" altLang="ko-KR" dirty="0"/>
              <a:t>(n)</a:t>
            </a:r>
            <a:r>
              <a:rPr lang="ko-KR" altLang="en-US" dirty="0"/>
              <a:t>가 두배로 늘어나면 계산 시간이 </a:t>
            </a:r>
            <a:r>
              <a:rPr lang="en-US" altLang="ko-KR" dirty="0"/>
              <a:t>5.3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배로 증가합니다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5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en-US" altLang="ko-KR" dirty="0"/>
              <a:t>: </a:t>
            </a:r>
            <a:r>
              <a:rPr lang="ko-KR" altLang="en-US" dirty="0"/>
              <a:t>기울기</a:t>
            </a:r>
            <a:endParaRPr lang="en-US" altLang="ko-KR" dirty="0"/>
          </a:p>
          <a:p>
            <a:r>
              <a:rPr lang="ko-KR" altLang="en-US" dirty="0"/>
              <a:t>시간이 오래 걸리는 이유 </a:t>
            </a:r>
            <a:r>
              <a:rPr lang="en-US" altLang="ko-KR" dirty="0"/>
              <a:t>: </a:t>
            </a:r>
            <a:r>
              <a:rPr lang="ko-KR" altLang="en-US" dirty="0"/>
              <a:t>알고리즘이 수렴하기 위해 반복을 많이 진행해야 하므로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9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9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학습률이</a:t>
            </a:r>
            <a:r>
              <a:rPr lang="ko-KR" altLang="en-US" dirty="0"/>
              <a:t> 너무 높지 않고 충분한 시간이 주어지면 전역 최솟값에 가깝게 접근할 수 있다는 것을 보장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왼쪽 그림은 알고리즘이 최솟값으로 곧장 진행하고 있어 빠르게 도달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오른쪽 그래프는 전역 최솟값의 방향에 거의 직각으로 향하다가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돌아서 나감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시간이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오래걸림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dirty="0"/>
          </a:p>
          <a:p>
            <a:r>
              <a:rPr lang="ko-KR" altLang="en-US" dirty="0"/>
              <a:t>경사 하강법을 사용할 때는 반드시 모든 특성이 같은 스케일을 갖도록 만들어야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그렇지 않으면 수렴하는데 훨씬 </a:t>
            </a:r>
            <a:r>
              <a:rPr lang="ko-KR" altLang="en-US" dirty="0" err="1"/>
              <a:t>오래걸립니다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9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ko-KR" altLang="en-US" dirty="0" err="1"/>
              <a:t>스템에서</a:t>
            </a:r>
            <a:r>
              <a:rPr lang="ko-KR" altLang="en-US" dirty="0"/>
              <a:t> 전체 훈련 세트</a:t>
            </a:r>
            <a:r>
              <a:rPr lang="en-US" altLang="ko-KR" dirty="0"/>
              <a:t>X</a:t>
            </a:r>
            <a:r>
              <a:rPr lang="ko-KR" altLang="en-US" dirty="0"/>
              <a:t>에 대해 계산함 </a:t>
            </a:r>
            <a:r>
              <a:rPr lang="en-US" altLang="ko-KR" dirty="0"/>
              <a:t>-&gt; </a:t>
            </a:r>
            <a:r>
              <a:rPr lang="ko-KR" altLang="en-US" dirty="0"/>
              <a:t>이 알고리즘을 배치 경사 하강법이라고 함</a:t>
            </a:r>
            <a:endParaRPr lang="en-US" altLang="ko-KR" dirty="0"/>
          </a:p>
          <a:p>
            <a:r>
              <a:rPr lang="ko-KR" altLang="en-US" dirty="0"/>
              <a:t>즉 매 스텝에서 훈련 데이터 전체를 사용함 </a:t>
            </a:r>
            <a:r>
              <a:rPr lang="en-US" altLang="ko-KR" dirty="0"/>
              <a:t>(</a:t>
            </a:r>
            <a:r>
              <a:rPr lang="ko-KR" altLang="en-US" dirty="0"/>
              <a:t>매우 큰 훈련 세트에서는 아주 느림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벡터의 노름이 어떤 값 </a:t>
            </a:r>
            <a:r>
              <a:rPr lang="en-US" altLang="ko-KR" dirty="0"/>
              <a:t>(</a:t>
            </a:r>
            <a:r>
              <a:rPr lang="ko-KR" altLang="en-US" dirty="0"/>
              <a:t>허용오차</a:t>
            </a:r>
            <a:r>
              <a:rPr lang="en-US" altLang="ko-KR" dirty="0"/>
              <a:t>)</a:t>
            </a:r>
            <a:r>
              <a:rPr lang="ko-KR" altLang="en-US" dirty="0"/>
              <a:t>보다 작아지면 </a:t>
            </a:r>
            <a:r>
              <a:rPr lang="ko-KR" altLang="en-US" dirty="0" err="1"/>
              <a:t>경사하강법이</a:t>
            </a:r>
            <a:r>
              <a:rPr lang="ko-KR" altLang="en-US" dirty="0"/>
              <a:t> 최솟값에 도달한 것이므로 알고리즘 중지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 </a:t>
            </a:r>
            <a:r>
              <a:rPr lang="ko-KR" altLang="en-US" dirty="0"/>
              <a:t>배치 경사 하강법의 가장 큰 문제 </a:t>
            </a:r>
            <a:r>
              <a:rPr lang="en-US" altLang="ko-KR" dirty="0"/>
              <a:t>: </a:t>
            </a:r>
            <a:r>
              <a:rPr lang="ko-KR" altLang="en-US" dirty="0"/>
              <a:t>매 스텝에서 전체 훈련 세트를 사용해 </a:t>
            </a:r>
            <a:r>
              <a:rPr lang="ko-KR" altLang="en-US" dirty="0" err="1"/>
              <a:t>그래디언트</a:t>
            </a:r>
            <a:r>
              <a:rPr lang="ko-KR" altLang="en-US" dirty="0"/>
              <a:t> 계산 </a:t>
            </a:r>
            <a:r>
              <a:rPr lang="en-US" altLang="ko-KR" dirty="0"/>
              <a:t>-&gt; </a:t>
            </a:r>
            <a:r>
              <a:rPr lang="ko-KR" altLang="en-US" dirty="0"/>
              <a:t>훈련 세트가 커지면 매우 </a:t>
            </a:r>
            <a:r>
              <a:rPr lang="ko-KR" altLang="en-US" dirty="0" err="1"/>
              <a:t>느려짐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1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비용함수가 매우 불규칙할 경우 알고리즘이 지역 최솟값을 건너뛸 수 있도록 도와주므로 </a:t>
            </a:r>
            <a:endParaRPr lang="en-US" altLang="ko-KR" dirty="0"/>
          </a:p>
          <a:p>
            <a:r>
              <a:rPr lang="ko-KR" altLang="en-US" dirty="0"/>
              <a:t>확률적 경사 하강법이 배치 경사 하강법보다 전역 최솟값을 찾을 가능성이 높음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무작위성은 지역 최솟값에서 탈출 시켜 주지만 알고리즘을 전역 최솟값에 다다르지 못하게 함</a:t>
            </a:r>
            <a:endParaRPr lang="en-US" altLang="ko-KR" dirty="0"/>
          </a:p>
          <a:p>
            <a:r>
              <a:rPr lang="ko-KR" altLang="en-US" dirty="0"/>
              <a:t>이 딜레마를 해결하는 방법 </a:t>
            </a:r>
            <a:r>
              <a:rPr lang="en-US" altLang="ko-KR" dirty="0"/>
              <a:t>: </a:t>
            </a:r>
            <a:r>
              <a:rPr lang="ko-KR" altLang="en-US" dirty="0" err="1"/>
              <a:t>학습률을</a:t>
            </a:r>
            <a:r>
              <a:rPr lang="ko-KR" altLang="en-US" dirty="0"/>
              <a:t> 점진적으로 감소시키는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6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4D2FC-FE98-4281-975B-FD83602543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3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ia.co.kr/journal/articleDetail?nodeId=NODE07515966" TargetMode="External"/><Relationship Id="rId7" Type="http://schemas.openxmlformats.org/officeDocument/2006/relationships/hyperlink" Target="https://somjang.tistory.com/entry/%EC%9D%8C%EC%84%B1%ED%95%A9%EC%84%B1-%ED%94%84%EB%A1%9C%EC%A0%9D%ED%8A%B8-%EB%8D%B0%EC%9D%B4%ED%84%B0-%EC%A0%84%EC%B2%98%EB%A6%A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arpedm20/multi-speaker-tacotron-tensorflow" TargetMode="External"/><Relationship Id="rId5" Type="http://schemas.openxmlformats.org/officeDocument/2006/relationships/hyperlink" Target="https://github.com/sokcuri/multi-speaker-tacotron-tensorflow" TargetMode="External"/><Relationship Id="rId4" Type="http://schemas.openxmlformats.org/officeDocument/2006/relationships/hyperlink" Target="https://www.dbpia.co.kr/journal/articleDetail?nodeId=NODE0757640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40416" y="2505670"/>
            <a:ext cx="4511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핸즈온</a:t>
            </a:r>
            <a:r>
              <a:rPr lang="ko-KR" altLang="en-US" sz="5400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머신러닝</a:t>
            </a:r>
            <a:endParaRPr lang="ko-KR" altLang="en-US" sz="5400" dirty="0">
              <a:solidFill>
                <a:schemeClr val="bg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840962" y="391791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11622-1D60-4667-99C1-842E9AE7E12D}"/>
              </a:ext>
            </a:extLst>
          </p:cNvPr>
          <p:cNvSpPr txBox="1"/>
          <p:nvPr/>
        </p:nvSpPr>
        <p:spPr>
          <a:xfrm>
            <a:off x="10068339" y="6488668"/>
            <a:ext cx="2123661" cy="369332"/>
          </a:xfrm>
          <a:prstGeom prst="rect">
            <a:avLst/>
          </a:prstGeom>
          <a:solidFill>
            <a:srgbClr val="333F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컴퓨터 과학과 장희진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612F8B-1760-4B5D-ABC7-D9CAB4416EAB}"/>
              </a:ext>
            </a:extLst>
          </p:cNvPr>
          <p:cNvSpPr/>
          <p:nvPr/>
        </p:nvSpPr>
        <p:spPr>
          <a:xfrm>
            <a:off x="539853" y="3950670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4-2-3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미니배치 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6"/>
            <a:ext cx="5615036" cy="253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17540" y="1554848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미니배치 경사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648152" y="2080025"/>
            <a:ext cx="5320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각 스텝에서 전체훈련 세트나 하나의 샘플을 기반으로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기울기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그래디언트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계산하는 것이 아니라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미니배치라 부르는 임의의 작은 샘플 세트에 대해 기울기 계산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329610" y="485367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행렬 연산에 최적화된 하드웨어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특히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GPU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를 사용해서 얻는 성능 향상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956218-7D1C-4735-973B-9F380F50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32" y="2293873"/>
            <a:ext cx="5615036" cy="30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4-2-3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미니배치 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A5BDBF6-E0D5-456E-AA4C-8E7EFC29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18" y="1899686"/>
            <a:ext cx="10658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60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4-5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규제가 있는 선형 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D3A62-88D3-4681-8CE0-2709A84F647A}"/>
              </a:ext>
            </a:extLst>
          </p:cNvPr>
          <p:cNvSpPr/>
          <p:nvPr/>
        </p:nvSpPr>
        <p:spPr>
          <a:xfrm>
            <a:off x="6361118" y="112547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6"/>
            <a:ext cx="5615036" cy="253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03056" y="1572488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릿지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609195" y="2032178"/>
            <a:ext cx="5320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규제가 추가된 선형 회귀 버전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 알고리즘을 데이터에 맞추는 것뿐만 아니라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모델의 가중치가 가능한 한 작게 유지되도록 노력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539853" y="3950682"/>
            <a:ext cx="11436301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엘라스틱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넷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릿지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회귀와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라쏘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회귀를 절충한 모델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혼합 비율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r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 사용해 혼합 정도를 조절하는데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0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릿지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라쏘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회귀와 같습니다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6224231" y="1865978"/>
            <a:ext cx="6096000" cy="13942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릿지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회귀처럼 비용 함수에 규제항을 더하지만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가중치 벡터의 노름을 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덜  중요한 특성의 가중치를 완전히 제거하려고 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자동으로 특성 선택을 하고 희소 모델을 만듦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8D8AB-71B1-4AF9-9030-5A9AAF4372F9}"/>
              </a:ext>
            </a:extLst>
          </p:cNvPr>
          <p:cNvSpPr txBox="1"/>
          <p:nvPr/>
        </p:nvSpPr>
        <p:spPr>
          <a:xfrm>
            <a:off x="8130509" y="1465268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라쏘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</a:t>
            </a:r>
          </a:p>
        </p:txBody>
      </p:sp>
    </p:spTree>
    <p:extLst>
      <p:ext uri="{BB962C8B-B14F-4D97-AF65-F5344CB8AC3E}">
        <p14:creationId xmlns:p14="http://schemas.microsoft.com/office/powerpoint/2010/main" val="33445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411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4-6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로지스틱 회귀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+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 추정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D3A62-88D3-4681-8CE0-2709A84F647A}"/>
              </a:ext>
            </a:extLst>
          </p:cNvPr>
          <p:cNvSpPr/>
          <p:nvPr/>
        </p:nvSpPr>
        <p:spPr>
          <a:xfrm>
            <a:off x="528993" y="394077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6"/>
            <a:ext cx="5615036" cy="253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205649" y="1422334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로지스틱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687107" y="1836011"/>
            <a:ext cx="5320527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샘플이 특성 클래스에 속할 확률을 추정하는데 사용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추정 확률이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50%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 넘으면 모델은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샘플이 해당 클래스에 속한다고 예측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레이블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1)</a:t>
            </a:r>
          </a:p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안넘으면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속하지 않는다고 예측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(0)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이진 분류기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288511" y="4563799"/>
            <a:ext cx="6096000" cy="3970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바로 결과를 출력하지 않고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결괏값의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로지스틱을 출력합니다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A6DCF-5A44-44CE-A52C-57CF1290B4ED}"/>
              </a:ext>
            </a:extLst>
          </p:cNvPr>
          <p:cNvSpPr txBox="1"/>
          <p:nvPr/>
        </p:nvSpPr>
        <p:spPr>
          <a:xfrm>
            <a:off x="2143156" y="4190839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 추정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961BA-FE0B-4FD2-AEF5-370DD5A0E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0"/>
          <a:stretch/>
        </p:blipFill>
        <p:spPr>
          <a:xfrm>
            <a:off x="1967916" y="5124163"/>
            <a:ext cx="2615619" cy="11887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08411E-813D-4AA5-B974-CC5FD0B6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651" y="2306732"/>
            <a:ext cx="5615036" cy="2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344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4-6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로지스틱 회귀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+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소프트맥스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D3A62-88D3-4681-8CE0-2709A84F647A}"/>
              </a:ext>
            </a:extLst>
          </p:cNvPr>
          <p:cNvSpPr/>
          <p:nvPr/>
        </p:nvSpPr>
        <p:spPr>
          <a:xfrm>
            <a:off x="6302143" y="234065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480964" y="2340654"/>
            <a:ext cx="5615036" cy="2535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46760" y="2637512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소프트맥스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628218" y="3051189"/>
            <a:ext cx="5320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여러 개의 이진 분류기를 훈련시켜 연결하지 않고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직접 다중 클래스를 지원하도록 일반화될 수 있음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=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다항 로지스틱 회귀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5950950" y="3077460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샘플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x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 주어지면 먼저 소프트 맥스 회귀 모델이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각 클래스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k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대한 점수를 계산하고 그 점수에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소프트 맥스 함수를 적용하여 확률  추정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관련 논문 및 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480964" y="2204177"/>
            <a:ext cx="5615036" cy="2715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46760" y="2581355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관련 논문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606241" y="3021230"/>
            <a:ext cx="5364480" cy="139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err="1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Youtube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와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Emotion API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를 이용한 음성 기반 감정 인식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AI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3"/>
              </a:rPr>
              <a:t>시스템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4"/>
              </a:rPr>
              <a:t>시니어 사용자를 위한 </a:t>
            </a:r>
            <a:r>
              <a:rPr lang="ko-KR" altLang="en-US" dirty="0" err="1">
                <a:latin typeface="a아시아헤드2" panose="02020600000000000000" pitchFamily="18" charset="-127"/>
                <a:ea typeface="a아시아헤드2" panose="02020600000000000000" pitchFamily="18" charset="-127"/>
                <a:hlinkClick r:id="rId4"/>
              </a:rPr>
              <a:t>챗봇활용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hlinkClick r:id="rId4"/>
              </a:rPr>
              <a:t> 음성인식 스피커 개발 방법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E5E6B1-C768-4D96-89E0-C181DDE3192E}"/>
              </a:ext>
            </a:extLst>
          </p:cNvPr>
          <p:cNvSpPr/>
          <p:nvPr/>
        </p:nvSpPr>
        <p:spPr>
          <a:xfrm>
            <a:off x="6399164" y="2204177"/>
            <a:ext cx="5615036" cy="2715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C172D9-447C-485A-ABCA-F1BC47583322}"/>
              </a:ext>
            </a:extLst>
          </p:cNvPr>
          <p:cNvSpPr/>
          <p:nvPr/>
        </p:nvSpPr>
        <p:spPr>
          <a:xfrm>
            <a:off x="6524442" y="2581355"/>
            <a:ext cx="5364480" cy="205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오픈 소스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hlinkClick r:id="rId5"/>
              </a:rPr>
              <a:t>https://github.com/sokcuri/multi-speaker-tacotron-tensorflow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hlinkClick r:id="rId6"/>
              </a:rPr>
              <a:t>https://github.com/carpedm20/multi-speaker-tacotron-tensorflow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  <a:hlinkClick r:id="rId7"/>
              </a:rPr>
              <a:t>블로그 참고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2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122015" y="3136612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8F035D-BC16-4326-9758-A8D9AA04AE4A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4-1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선형 회귀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5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239641" y="1739960"/>
            <a:ext cx="1977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선형 회귀 모델의 예측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2B3B3-E8DA-4F79-AED1-2628B55D9D9F}"/>
              </a:ext>
            </a:extLst>
          </p:cNvPr>
          <p:cNvSpPr/>
          <p:nvPr/>
        </p:nvSpPr>
        <p:spPr>
          <a:xfrm>
            <a:off x="6360207" y="1151976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27692B-2D08-4F8F-AC26-565DDE3E1156}"/>
                  </a:ext>
                </a:extLst>
              </p:cNvPr>
              <p:cNvSpPr txBox="1"/>
              <p:nvPr/>
            </p:nvSpPr>
            <p:spPr>
              <a:xfrm>
                <a:off x="1079296" y="4315984"/>
                <a:ext cx="4297774" cy="175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acc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𝑦</m:t>
                        </m:r>
                      </m:e>
                    </m:acc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=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예측값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n =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특성의 수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=</m:t>
                    </m:r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i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번째 특성 값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= j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번째 모델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파라미터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(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편향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과 특성의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,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a아시아헤드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,…,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a아시아헤드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포함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)</a:t>
                </a:r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27692B-2D08-4F8F-AC26-565DDE3E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6" y="4315984"/>
                <a:ext cx="4297774" cy="1753429"/>
              </a:xfrm>
              <a:prstGeom prst="rect">
                <a:avLst/>
              </a:prstGeom>
              <a:blipFill>
                <a:blip r:embed="rId3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741F1C-E680-4B6F-B461-FF7AD33D1DBB}"/>
                  </a:ext>
                </a:extLst>
              </p:cNvPr>
              <p:cNvSpPr txBox="1"/>
              <p:nvPr/>
            </p:nvSpPr>
            <p:spPr>
              <a:xfrm>
                <a:off x="1178551" y="2350064"/>
                <a:ext cx="429777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acc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+ … +</m:t>
                      </m:r>
                      <m:sSub>
                        <m:sSubPr>
                          <m:ctrlP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ko-KR" altLang="en-US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i="1" spc="-15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741F1C-E680-4B6F-B461-FF7AD33D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551" y="2350064"/>
                <a:ext cx="4297774" cy="42473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85F73F-3168-48F4-BE7E-1C1F328CCED4}"/>
                  </a:ext>
                </a:extLst>
              </p:cNvPr>
              <p:cNvSpPr txBox="1"/>
              <p:nvPr/>
            </p:nvSpPr>
            <p:spPr>
              <a:xfrm>
                <a:off x="7018838" y="2350064"/>
                <a:ext cx="4297774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acc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ko-KR" altLang="en-US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b="1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𝒙</m:t>
                          </m:r>
                        </m:e>
                      </m:d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pPr>
                        <m:e>
                          <m:r>
                            <a:rPr lang="ko-KR" altLang="en-US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pc="-15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∗ </m:t>
                      </m:r>
                      <m:r>
                        <a:rPr lang="en-US" altLang="ko-KR" b="1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𝒙</m:t>
                      </m:r>
                      <m:r>
                        <a:rPr lang="en-US" altLang="ko-KR" b="0" i="1" spc="-15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 </m:t>
                      </m:r>
                    </m:oMath>
                  </m:oMathPara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85F73F-3168-48F4-BE7E-1C1F328C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38" y="2350064"/>
                <a:ext cx="4297774" cy="42473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34E43A9-1CE7-4D36-8445-3D5FDD1D6F10}"/>
              </a:ext>
            </a:extLst>
          </p:cNvPr>
          <p:cNvSpPr txBox="1"/>
          <p:nvPr/>
        </p:nvSpPr>
        <p:spPr>
          <a:xfrm>
            <a:off x="7711126" y="1739960"/>
            <a:ext cx="293173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선형 회귀 모델의 예측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벡터 형태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42C933-425E-41BB-BEBE-57ED6980E80C}"/>
              </a:ext>
            </a:extLst>
          </p:cNvPr>
          <p:cNvSpPr/>
          <p:nvPr/>
        </p:nvSpPr>
        <p:spPr>
          <a:xfrm>
            <a:off x="6355820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CB5D28-4DB6-41C7-9A95-E6A12C88A8DF}"/>
                  </a:ext>
                </a:extLst>
              </p:cNvPr>
              <p:cNvSpPr txBox="1"/>
              <p:nvPr/>
            </p:nvSpPr>
            <p:spPr>
              <a:xfrm>
                <a:off x="7123835" y="4099167"/>
                <a:ext cx="4297774" cy="20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=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편향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0</m:t>
                        </m:r>
                      </m:sub>
                    </m:sSub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과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 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에서 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a아시아헤드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까지의 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특성 가중치를 담고 있는 모델의 파라미터 벡터 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en-US" altLang="ko-KR" i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a아시아헤드2" panose="02020600000000000000" pitchFamily="18" charset="-127"/>
                  </a:rPr>
                  <a:t>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a아시아헤드2" panose="02020600000000000000" pitchFamily="18" charset="-127"/>
                  </a:rPr>
                  <a:t>의 전치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a아시아헤드2" panose="02020600000000000000" pitchFamily="18" charset="-127"/>
                  </a:rPr>
                  <a:t>(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a아시아헤드2" panose="02020600000000000000" pitchFamily="18" charset="-127"/>
                  </a:rPr>
                  <a:t>행 벡터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a아시아헤드2" panose="02020600000000000000" pitchFamily="18" charset="-127"/>
                  </a:rPr>
                  <a:t>)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a아시아헤드2" panose="02020600000000000000" pitchFamily="18" charset="-127"/>
                  </a:rPr>
                  <a:t>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=</m:t>
                        </m:r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1</m:t>
                        </m:r>
                      </m:e>
                    </m:d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에서</m:t>
                    </m:r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 </m:t>
                        </m:r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𝑛</m:t>
                        </m:r>
                      </m:sub>
                    </m:sSub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까지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담고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있는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샘플의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특성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벡터</m:t>
                    </m:r>
                  </m:oMath>
                </a14:m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ko-KR" altLang="en-US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∗</m:t>
                    </m:r>
                    <m:r>
                      <a:rPr lang="en-US" altLang="ko-KR" b="1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𝒙</m:t>
                    </m:r>
                    <m:r>
                      <a:rPr lang="en-US" altLang="ko-KR" b="0" i="0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p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𝒙</m:t>
                    </m:r>
                    <m:r>
                      <a:rPr lang="en-US" altLang="ko-KR" b="1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의 </a:t>
                </a:r>
                <a:r>
                  <a:rPr lang="ko-KR" altLang="en-US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점곱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h</m:t>
                        </m:r>
                      </m:e>
                      <m:sub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= 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모델 파라미터 </a:t>
                </a:r>
                <a14:m>
                  <m:oMath xmlns:m="http://schemas.openxmlformats.org/officeDocument/2006/math"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를 사용한 가설 함수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CB5D28-4DB6-41C7-9A95-E6A12C88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35" y="4099167"/>
                <a:ext cx="4297774" cy="2086725"/>
              </a:xfrm>
              <a:prstGeom prst="rect">
                <a:avLst/>
              </a:prstGeom>
              <a:blipFill>
                <a:blip r:embed="rId6"/>
                <a:stretch>
                  <a:fillRect b="-2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19920" y="1151974"/>
            <a:ext cx="5615036" cy="2535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4-1-1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정규방정식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127282" y="1647731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정규 방정식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2B3B3-E8DA-4F79-AED1-2628B55D9D9F}"/>
              </a:ext>
            </a:extLst>
          </p:cNvPr>
          <p:cNvSpPr/>
          <p:nvPr/>
        </p:nvSpPr>
        <p:spPr>
          <a:xfrm>
            <a:off x="6337969" y="3924978"/>
            <a:ext cx="5615036" cy="253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/>
              <p:nvPr/>
            </p:nvSpPr>
            <p:spPr>
              <a:xfrm>
                <a:off x="902441" y="2253902"/>
                <a:ext cx="5041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비용 함수를 최소화하는 </a:t>
                </a:r>
                <a14:m>
                  <m:oMath xmlns:m="http://schemas.openxmlformats.org/officeDocument/2006/math">
                    <m:r>
                      <a:rPr lang="ko-KR" altLang="en-US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값을 찾기 위한 해석적인 방법 </a:t>
                </a:r>
                <a:r>
                  <a:rPr lang="en-US" altLang="ko-KR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= </a:t>
                </a:r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바로 결과를 얻을 수 있는 수학 공식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41" y="2253902"/>
                <a:ext cx="5041627" cy="646331"/>
              </a:xfrm>
              <a:prstGeom prst="rect">
                <a:avLst/>
              </a:prstGeom>
              <a:blipFill>
                <a:blip r:embed="rId3"/>
                <a:stretch>
                  <a:fillRect l="-967" t="-4717" r="-1088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DC63-E165-4191-B2E1-143CC445197B}"/>
              </a:ext>
            </a:extLst>
          </p:cNvPr>
          <p:cNvSpPr/>
          <p:nvPr/>
        </p:nvSpPr>
        <p:spPr>
          <a:xfrm>
            <a:off x="480963" y="3924978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9B370-263F-42AF-BD03-2F263EEC72D8}"/>
                  </a:ext>
                </a:extLst>
              </p:cNvPr>
              <p:cNvSpPr txBox="1"/>
              <p:nvPr/>
            </p:nvSpPr>
            <p:spPr>
              <a:xfrm>
                <a:off x="722933" y="4966130"/>
                <a:ext cx="5209010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accPr>
                        <m:e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ea typeface="a아시아헤드2" panose="02020600000000000000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a아시아헤드2" panose="02020600000000000000" pitchFamily="18" charset="-127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a아시아헤드2" panose="02020600000000000000" pitchFamily="18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∗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𝑋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∗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 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𝑦</m:t>
                      </m:r>
                    </m:oMath>
                  </m:oMathPara>
                </a14:m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9B370-263F-42AF-BD03-2F263EEC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33" y="4966130"/>
                <a:ext cx="5209010" cy="453137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CE072A-84C5-4587-8EEB-D267C0524022}"/>
                  </a:ext>
                </a:extLst>
              </p:cNvPr>
              <p:cNvSpPr/>
              <p:nvPr/>
            </p:nvSpPr>
            <p:spPr>
              <a:xfrm>
                <a:off x="6855877" y="4863667"/>
                <a:ext cx="4741762" cy="681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dirty="0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acc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en-US" altLang="ko-KR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= </a:t>
                </a:r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비용 함수를 최소화 하는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값</a:t>
                </a:r>
                <a:endParaRPr lang="en-US" altLang="ko-KR" dirty="0"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/>
                <a:r>
                  <a:rPr lang="en-US" altLang="ko-KR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까지 포함하는 타깃 벡터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CE072A-84C5-4587-8EEB-D267C0524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77" y="4863667"/>
                <a:ext cx="4741762" cy="681725"/>
              </a:xfrm>
              <a:prstGeom prst="rect">
                <a:avLst/>
              </a:prstGeom>
              <a:blipFill>
                <a:blip r:embed="rId5"/>
                <a:stretch>
                  <a:fillRect t="-3571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60371-9451-43B2-99D7-22E81F5E13DF}"/>
              </a:ext>
            </a:extLst>
          </p:cNvPr>
          <p:cNvSpPr/>
          <p:nvPr/>
        </p:nvSpPr>
        <p:spPr>
          <a:xfrm>
            <a:off x="6337969" y="1151972"/>
            <a:ext cx="5615036" cy="253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2778C7F-730F-4A33-83BB-CDDFE7DB01B6}"/>
                  </a:ext>
                </a:extLst>
              </p:cNvPr>
              <p:cNvSpPr/>
              <p:nvPr/>
            </p:nvSpPr>
            <p:spPr>
              <a:xfrm>
                <a:off x="6930318" y="2148534"/>
                <a:ext cx="47417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+1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 ∗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𝑛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a아시아헤드2" panose="02020600000000000000" pitchFamily="18" charset="-127"/>
                            </a:rPr>
                            <m:t>+1</m:t>
                          </m:r>
                        </m:e>
                      </m:d>
                      <m:r>
                        <a:rPr lang="ko-KR" altLang="en-US" i="1" dirty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크기가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되는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a아시아헤드2" panose="02020600000000000000" pitchFamily="18" charset="-127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a아시아헤드2" panose="02020600000000000000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𝑋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𝑇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∗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의 </a:t>
                </a:r>
                <a:r>
                  <a:rPr lang="ko-KR" altLang="en-US" dirty="0" err="1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역행렬</a:t>
                </a:r>
                <a:r>
                  <a:rPr lang="ko-KR" altLang="en-US" dirty="0"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계산</a:t>
                </a: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2778C7F-730F-4A33-83BB-CDDFE7DB0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318" y="2148534"/>
                <a:ext cx="4741762" cy="646331"/>
              </a:xfrm>
              <a:prstGeom prst="rect">
                <a:avLst/>
              </a:prstGeom>
              <a:blipFill>
                <a:blip r:embed="rId6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8CE87-E2C9-4C15-BE6A-0E4C957B7676}"/>
              </a:ext>
            </a:extLst>
          </p:cNvPr>
          <p:cNvSpPr/>
          <p:nvPr/>
        </p:nvSpPr>
        <p:spPr>
          <a:xfrm>
            <a:off x="6361118" y="112547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3FEE3A-3D65-4DC3-9DEF-94C95EE084C9}"/>
              </a:ext>
            </a:extLst>
          </p:cNvPr>
          <p:cNvSpPr/>
          <p:nvPr/>
        </p:nvSpPr>
        <p:spPr>
          <a:xfrm>
            <a:off x="500897" y="2393195"/>
            <a:ext cx="5615036" cy="2535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92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4-1-2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계산 복잡도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544D8-0036-44ED-A5DB-16027EC6ED2D}"/>
              </a:ext>
            </a:extLst>
          </p:cNvPr>
          <p:cNvSpPr txBox="1"/>
          <p:nvPr/>
        </p:nvSpPr>
        <p:spPr>
          <a:xfrm>
            <a:off x="2127736" y="2880818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계산 복잡도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/>
              <p:nvPr/>
            </p:nvSpPr>
            <p:spPr>
              <a:xfrm>
                <a:off x="768194" y="3594116"/>
                <a:ext cx="5041627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역행렬을 계산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2.4</m:t>
                        </m:r>
                      </m:sup>
                    </m:sSup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) ~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)</a:t>
                </a:r>
                <a:endPara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DA161-B2AC-4A3A-9EE5-6BF43355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4" y="3594116"/>
                <a:ext cx="5041627" cy="750014"/>
              </a:xfrm>
              <a:prstGeom prst="rect">
                <a:avLst/>
              </a:prstGeom>
              <a:blipFill>
                <a:blip r:embed="rId3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EADC63-E165-4191-B2E1-143CC445197B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예측 계산 복잡도는 샘플 수와 특성 수에 선형적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예측하려는 샘플이나 특성이 두배로 늘어나면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걸리는 시간도 두배로 증가함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654CC-56AA-44C0-A062-57A0A54393F4}"/>
              </a:ext>
            </a:extLst>
          </p:cNvPr>
          <p:cNvSpPr txBox="1"/>
          <p:nvPr/>
        </p:nvSpPr>
        <p:spPr>
          <a:xfrm>
            <a:off x="6361118" y="2028480"/>
            <a:ext cx="561503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훈련 세트의 샘플 수에는 선형적으로 증가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O(m) )</a:t>
            </a: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메모리 공간이 허락된다면 큰 훈련 세트도 효율적으로 처리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449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(GD)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4AD3A62-88D3-4681-8CE0-2709A84F647A}"/>
                  </a:ext>
                </a:extLst>
              </p:cNvPr>
              <p:cNvSpPr/>
              <p:nvPr/>
            </p:nvSpPr>
            <p:spPr>
              <a:xfrm>
                <a:off x="6361118" y="1125474"/>
                <a:ext cx="5615036" cy="25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임의의 값으로 시작</a:t>
                </a:r>
                <a:endParaRPr lang="en-US" altLang="ko-KR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한 번에 조금씩 비용함수가 감소되는 방향으로 진행</a:t>
                </a:r>
                <a:endParaRPr lang="en-US" altLang="ko-KR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알고리즘이 최솟값에 수렴할 때까지 점진적으로 향상</a:t>
                </a: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4AD3A62-88D3-4681-8CE0-2709A84F6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18" y="1125474"/>
                <a:ext cx="5615036" cy="2535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5"/>
            <a:ext cx="5615036" cy="536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27737" y="1829964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741EC3-1C70-4C6C-AF79-FCE27F4580A7}"/>
                  </a:ext>
                </a:extLst>
              </p:cNvPr>
              <p:cNvSpPr txBox="1"/>
              <p:nvPr/>
            </p:nvSpPr>
            <p:spPr>
              <a:xfrm>
                <a:off x="826557" y="2588770"/>
                <a:ext cx="5041627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여러 종류의 문제에서 최적의 해법을 찾을 수 있는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매우 일반적인 최적화 알고리즘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비용 함수를 최소화 하기 위해 반복해서 파라미터 조정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Wingdings" panose="05000000000000000000" pitchFamily="2" charset="2"/>
                  <a:buChar char="à"/>
                </a:pP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파라미터 벡터 </a:t>
                </a:r>
                <a14:m>
                  <m:oMath xmlns:m="http://schemas.openxmlformats.org/officeDocument/2006/math">
                    <m:r>
                      <a:rPr lang="ko-KR" altLang="en-US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  <m:r>
                      <a:rPr lang="en-US" altLang="ko-KR" b="0" i="1" spc="-15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에 대해 비용함수의 현재 </a:t>
                </a:r>
                <a:r>
                  <a:rPr lang="ko-KR" altLang="en-US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그래디언트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계산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그래디언트가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감소하는 방향으로 진행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lnSpc>
                    <a:spcPct val="12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0</a:t>
                </a: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이 되면 최솟값 도달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741EC3-1C70-4C6C-AF79-FCE27F45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7" y="2588770"/>
                <a:ext cx="5041627" cy="2723823"/>
              </a:xfrm>
              <a:prstGeom prst="rect">
                <a:avLst/>
              </a:prstGeom>
              <a:blipFill>
                <a:blip r:embed="rId4"/>
                <a:stretch>
                  <a:fillRect l="-242" r="-363" b="-3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중요한 파라미터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스텝의 크기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학습률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하이퍼파라미터로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결정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학습률이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너무 작으면 시간이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오래걸림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학습률이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너무 크면 적절한 해법을 찾기 힘듦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(GD)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4AD3A62-88D3-4681-8CE0-2709A84F647A}"/>
                  </a:ext>
                </a:extLst>
              </p:cNvPr>
              <p:cNvSpPr/>
              <p:nvPr/>
            </p:nvSpPr>
            <p:spPr>
              <a:xfrm>
                <a:off x="6361118" y="1125474"/>
                <a:ext cx="5615036" cy="25354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 임의의 값으로 시작</a:t>
                </a:r>
                <a:endParaRPr lang="en-US" altLang="ko-KR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  <a:sym typeface="Wingdings" panose="05000000000000000000" pitchFamily="2" charset="2"/>
                  </a:rPr>
                  <a:t>한 번에 조금씩 비용함수가 감소되는 방향으로 진행</a:t>
                </a:r>
                <a:endParaRPr lang="en-US" altLang="ko-KR" dirty="0">
                  <a:solidFill>
                    <a:schemeClr val="tx1"/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olidFill>
                      <a:schemeClr val="tx1"/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알고리즘이 최솟값에 수렴할 때까지 점진적으로 향상</a:t>
                </a: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4AD3A62-88D3-4681-8CE0-2709A84F6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18" y="1125474"/>
                <a:ext cx="5615036" cy="2535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5"/>
            <a:ext cx="5615036" cy="536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27737" y="1502654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문제점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926837" y="4735329"/>
            <a:ext cx="4685243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20000"/>
              </a:lnSpc>
              <a:buAutoNum type="arabicParenR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알고리즘이 왼쪽에서 시작하면 전역 최솟값 보다 덜 좋은 지역 최솟값에 수렴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algn="ctr">
              <a:lnSpc>
                <a:spcPct val="120000"/>
              </a:lnSpc>
              <a:buAutoNum type="arabicParenR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알고리즘이 오른쪽에서 시작하면 시간이 오래 걸리고 중간에 멈춰서 전역 최솟값에 도달하지 못함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중요한 파라미터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스텝의 크기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학습률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하이퍼파라미터로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결정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학습률이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너무 작으면 시간이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오래걸림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학습률이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너무 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크면 적절한 해법을 찾기 힘듦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844DB9-B1E7-45DD-859C-90F8DCAC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0" y="2011112"/>
            <a:ext cx="4685242" cy="25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(GD)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5"/>
            <a:ext cx="5615036" cy="536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1960139" y="1901971"/>
            <a:ext cx="27744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선형 회귀를 위한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MSE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826557" y="2588770"/>
            <a:ext cx="504162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곡선에서 어떤 두 점을 선택해 선을 그어도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곡선을 가로지르지 않는 볼록 함수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=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지역 최솟값이 없고 하나의 전역 최솟값만 있음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=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연속된 함수이고 기울기가 갑자기 변하지 않음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è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경사 하강법이 전역 최솟값에 가깝게 접근할 수 있다는 것 보장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è"/>
            </a:pP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위 그림은 모델 훈련이 훈련 세트에서 비용 함수를 </a:t>
            </a:r>
            <a:endParaRPr lang="en-US" altLang="ko-KR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최소화 하는 모델 파라미터의 조합을 찾는 일</a:t>
            </a:r>
            <a:endParaRPr lang="en-US" altLang="ko-KR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이를 모델의 파라미터 공간에서 찾는다고 말함</a:t>
            </a:r>
            <a:r>
              <a:rPr lang="en-US" altLang="ko-KR" dirty="0">
                <a:solidFill>
                  <a:schemeClr val="tx1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13BD7-385A-4C5B-BAF8-8184CB52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30" y="1125475"/>
            <a:ext cx="5537124" cy="2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4-2-1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배치 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D3A62-88D3-4681-8CE0-2709A84F647A}"/>
              </a:ext>
            </a:extLst>
          </p:cNvPr>
          <p:cNvSpPr/>
          <p:nvPr/>
        </p:nvSpPr>
        <p:spPr>
          <a:xfrm>
            <a:off x="6361118" y="112547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5"/>
            <a:ext cx="5615036" cy="536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079449" y="1410837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편도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741EC3-1C70-4C6C-AF79-FCE27F4580A7}"/>
                  </a:ext>
                </a:extLst>
              </p:cNvPr>
              <p:cNvSpPr txBox="1"/>
              <p:nvPr/>
            </p:nvSpPr>
            <p:spPr>
              <a:xfrm>
                <a:off x="1004749" y="3133780"/>
                <a:ext cx="4685243" cy="78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각 모델 파라미터</a:t>
                </a: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a아시아헤드2" panose="02020600000000000000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b="0" i="1" spc="-15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𝐽</m:t>
                        </m:r>
                      </m:sub>
                    </m:sSub>
                    <m:r>
                      <a:rPr lang="en-US" altLang="ko-KR" i="1" spc="-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a아시아헤드2" panose="02020600000000000000" pitchFamily="18" charset="-127"/>
                      </a:rPr>
                      <m:t> </m:t>
                    </m:r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에 대해 비용 함수의 기울기 계산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</m:ctrlPr>
                      </m:sSubPr>
                      <m:e>
                        <m:r>
                          <a:rPr lang="ko-KR" altLang="en-US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i="1" spc="-15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a아시아헤드2" panose="02020600000000000000" pitchFamily="18" charset="-127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ko-KR" altLang="en-US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아시아헤드2" panose="02020600000000000000" pitchFamily="18" charset="-127"/>
                    <a:ea typeface="a아시아헤드2" panose="02020600000000000000" pitchFamily="18" charset="-127"/>
                  </a:rPr>
                  <a:t>가 조금 변경될 때 비용함수가 얼마나 바뀌는지 계산</a:t>
                </a:r>
                <a:endPara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아시아헤드2" panose="02020600000000000000" pitchFamily="18" charset="-127"/>
                  <a:ea typeface="a아시아헤드2" panose="02020600000000000000" pitchFamily="18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741EC3-1C70-4C6C-AF79-FCE27F45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49" y="3133780"/>
                <a:ext cx="4685243" cy="78899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위로 향하는 기울기 벡터가 구해지면 반대 방향인 아래로 가야함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내려가는 스텝의 크기를 결정하기 위해 기울기 벡터에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n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곱함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D2495A-19DB-41CE-B0A2-35ED4138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621" y="1984510"/>
            <a:ext cx="4381500" cy="1057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3FAE47-A72D-48F1-AB69-02CEAF5D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9" y="4067663"/>
            <a:ext cx="5114925" cy="1990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E12A97-A87F-467F-887D-3D235EB3D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510" y="2379158"/>
            <a:ext cx="2762250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7303F6-C770-4670-9D7E-87E29586D95B}"/>
              </a:ext>
            </a:extLst>
          </p:cNvPr>
          <p:cNvSpPr txBox="1"/>
          <p:nvPr/>
        </p:nvSpPr>
        <p:spPr>
          <a:xfrm>
            <a:off x="8026913" y="1797647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경사 하강법의 스텝</a:t>
            </a:r>
          </a:p>
        </p:txBody>
      </p:sp>
    </p:spTree>
    <p:extLst>
      <p:ext uri="{BB962C8B-B14F-4D97-AF65-F5344CB8AC3E}">
        <p14:creationId xmlns:p14="http://schemas.microsoft.com/office/powerpoint/2010/main" val="3492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10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4-2-2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확률적 경사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AD3A62-88D3-4681-8CE0-2709A84F647A}"/>
              </a:ext>
            </a:extLst>
          </p:cNvPr>
          <p:cNvSpPr/>
          <p:nvPr/>
        </p:nvSpPr>
        <p:spPr>
          <a:xfrm>
            <a:off x="6361118" y="1125474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7FF4FA-7403-41DD-B124-70770E8BBCD8}"/>
              </a:ext>
            </a:extLst>
          </p:cNvPr>
          <p:cNvSpPr/>
          <p:nvPr/>
        </p:nvSpPr>
        <p:spPr>
          <a:xfrm>
            <a:off x="539853" y="1125475"/>
            <a:ext cx="5615036" cy="5360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FC029-7D0A-4395-BA32-3EB0119F0065}"/>
              </a:ext>
            </a:extLst>
          </p:cNvPr>
          <p:cNvSpPr txBox="1"/>
          <p:nvPr/>
        </p:nvSpPr>
        <p:spPr>
          <a:xfrm>
            <a:off x="2127737" y="2929010"/>
            <a:ext cx="228344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확률적 경사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하강법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741EC3-1C70-4C6C-AF79-FCE27F4580A7}"/>
              </a:ext>
            </a:extLst>
          </p:cNvPr>
          <p:cNvSpPr txBox="1"/>
          <p:nvPr/>
        </p:nvSpPr>
        <p:spPr>
          <a:xfrm>
            <a:off x="687107" y="3429000"/>
            <a:ext cx="5320527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매 스텝에서 딱 한 개의 샘플을 무작위로 선택하고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그 하나의 샘플에 대한 기울기를 계산함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ECBAF-F515-4474-AE79-13E62758780E}"/>
              </a:ext>
            </a:extLst>
          </p:cNvPr>
          <p:cNvSpPr/>
          <p:nvPr/>
        </p:nvSpPr>
        <p:spPr>
          <a:xfrm>
            <a:off x="6361118" y="3950682"/>
            <a:ext cx="5615036" cy="2535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확률적이므로 배치 경사 하강법보다 불안정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비용 함수가 최솟값에 다다를 때 까지 위아래로 요동치며 감소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알고리즘이 멈출 때 좋은 파라미터가 구해지지만 최적치는 아님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3707-7C75-4143-A2FB-8DDDDB641F48}"/>
              </a:ext>
            </a:extLst>
          </p:cNvPr>
          <p:cNvSpPr/>
          <p:nvPr/>
        </p:nvSpPr>
        <p:spPr>
          <a:xfrm>
            <a:off x="6096000" y="1867181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매 반복에서 매우 적은 데이터만 처리하므로 알고리즘이 빠름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매 반복에서 하나의 샘플만 메모리에 있으면 되므로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매우 큰 훈련 세트도 훈련시킬 수 있음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92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1205</Words>
  <Application>Microsoft Office PowerPoint</Application>
  <PresentationFormat>와이드스크린</PresentationFormat>
  <Paragraphs>202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a아시아헤드2</vt:lpstr>
      <vt:lpstr>a아시아헤드3</vt:lpstr>
      <vt:lpstr>마루 부리 Beta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장 희진</cp:lastModifiedBy>
  <cp:revision>30</cp:revision>
  <dcterms:created xsi:type="dcterms:W3CDTF">2020-11-18T01:48:02Z</dcterms:created>
  <dcterms:modified xsi:type="dcterms:W3CDTF">2021-02-05T01:38:34Z</dcterms:modified>
</cp:coreProperties>
</file>