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8"/>
  </p:notesMasterIdLst>
  <p:sldIdLst>
    <p:sldId id="257" r:id="rId2"/>
    <p:sldId id="258" r:id="rId3"/>
    <p:sldId id="270" r:id="rId4"/>
    <p:sldId id="271" r:id="rId5"/>
    <p:sldId id="273" r:id="rId6"/>
    <p:sldId id="269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스퀘어 Bold" panose="020B0600000101010101" pitchFamily="50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84083" autoAdjust="0"/>
  </p:normalViewPr>
  <p:slideViewPr>
    <p:cSldViewPr snapToGrid="0">
      <p:cViewPr>
        <p:scale>
          <a:sx n="75" d="100"/>
          <a:sy n="75" d="100"/>
        </p:scale>
        <p:origin x="-10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 복잡도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모델이 가진 학습 가능한 가중치 개수</a:t>
            </a:r>
            <a:endParaRPr lang="en-US" altLang="ko-KR" dirty="0" smtClean="0"/>
          </a:p>
          <a:p>
            <a:r>
              <a:rPr lang="ko-KR" altLang="en-US" dirty="0" smtClean="0"/>
              <a:t>모델 복잡도가 높으면 훈련 세트 자체에 대한 성능은 좋아지지만 검증 세트와의 차이가 클 경우 과대적합 케이스가 될 수 있음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훈련 세트에만 잘 맞는 형태로 만들어질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azure/cognitive-services/speech-service/how-to-custom-voi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2316" y="2447473"/>
            <a:ext cx="6327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챕터</a:t>
            </a:r>
            <a:r>
              <a:rPr lang="ko-KR" altLang="en-US" sz="7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7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훈련</a:t>
            </a:r>
            <a:endParaRPr lang="ko-KR" altLang="en-US" sz="7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허승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69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훈련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3" y="49894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369" y="989148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 추가 조사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084" y="1707060"/>
            <a:ext cx="9153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스케일에 따른 경사 </a:t>
            </a:r>
            <a:r>
              <a:rPr lang="ko-KR" altLang="en-US" sz="22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89200" lvl="2" indent="-432000" algn="just">
              <a:buFont typeface="Arial" panose="020B0604020202020204" pitchFamily="34" charset="0"/>
              <a:buChar char="•"/>
            </a:pPr>
            <a:endParaRPr lang="ko-KR" altLang="en-US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3"/>
          <a:stretch/>
        </p:blipFill>
        <p:spPr>
          <a:xfrm>
            <a:off x="1732816" y="2249846"/>
            <a:ext cx="5301834" cy="208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" b="5114"/>
          <a:stretch/>
        </p:blipFill>
        <p:spPr>
          <a:xfrm>
            <a:off x="1026522" y="4337846"/>
            <a:ext cx="3273338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3" b="4921"/>
          <a:stretch/>
        </p:blipFill>
        <p:spPr>
          <a:xfrm>
            <a:off x="4233539" y="4337846"/>
            <a:ext cx="3358360" cy="21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32591" y="2063081"/>
            <a:ext cx="42586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특성들의 스케일이 다름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just">
              <a:lnSpc>
                <a:spcPct val="200000"/>
              </a:lnSpc>
              <a:buFont typeface="Wingdings" pitchFamily="2" charset="2"/>
              <a:buChar char="à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가중치의 </a:t>
            </a:r>
            <a:r>
              <a:rPr lang="ko-KR" altLang="en-US" sz="22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초깃값이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커짐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200000"/>
              </a:lnSpc>
              <a:buFont typeface="Wingdings" pitchFamily="2" charset="2"/>
              <a:buChar char="à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최소값 찾는데 시간이 더 걸림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200000"/>
              </a:lnSpc>
              <a:buFont typeface="Wingdings" pitchFamily="2" charset="2"/>
              <a:buChar char="à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경사 하강법의 성능이 나빠짐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89200" lvl="2" indent="-4320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69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훈련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3" y="49894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369" y="989148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 추가 조사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182" y="1884860"/>
            <a:ext cx="9153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가중치를 한 번 업데이트 시킬 때 사용되는 샘플들의 묶음</a:t>
            </a:r>
            <a:endParaRPr lang="en-US" altLang="ko-KR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1000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샘플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사이즈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총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50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회 가중치 업데이트</a:t>
            </a:r>
            <a:endParaRPr lang="en-US" altLang="ko-KR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너무 크면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한 번에 처리해야 할 양이 많아 학습 속도 느려짐</a:t>
            </a:r>
            <a:endParaRPr lang="en-US" altLang="ko-KR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너무 작으면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가중치가 자주 업데이트 되어 상대적으로 불안정하게 훈련 됨</a:t>
            </a:r>
            <a:endParaRPr lang="en-US" altLang="ko-KR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에포크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횟수</a:t>
            </a:r>
            <a:endParaRPr lang="en-US" altLang="ko-KR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</a:t>
            </a:r>
            <a:r>
              <a:rPr lang="en-US" altLang="ko-KR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1000</a:t>
            </a:r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</a:t>
            </a:r>
            <a:r>
              <a:rPr lang="en-US" altLang="ko-KR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샘플</a:t>
            </a:r>
            <a:r>
              <a:rPr lang="en-US" altLang="ko-KR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사이즈 </a:t>
            </a:r>
            <a:r>
              <a:rPr lang="en-US" altLang="ko-KR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에포크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50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회 가중치 업데이트 하는 것을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10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회 반복</a:t>
            </a:r>
            <a:endParaRPr lang="en-US" altLang="ko-KR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	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각 데이터 샘플 총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10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번씩 사용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∴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총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500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회 가중치 업데이트</a:t>
            </a:r>
            <a:endParaRPr lang="en-US" altLang="ko-KR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68" y="298437"/>
            <a:ext cx="4661524" cy="34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69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훈련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3" y="49894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369" y="989148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 추가 조사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7084" y="1707059"/>
            <a:ext cx="915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학습곡선 그래프</a:t>
            </a:r>
            <a:endParaRPr lang="ko-KR" altLang="en-US" sz="2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50" y="2163345"/>
            <a:ext cx="7979876" cy="22907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89484" y="4437559"/>
            <a:ext cx="9153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/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세트와 검증 세트에서 측정한 성능의 간격이 큼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분산이 큼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과소적합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/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세트와 검증 세트에서 측정한 성능의 간격이 가까워지지만 성능이 낮음</a:t>
            </a:r>
            <a:endParaRPr lang="en-US" altLang="ko-KR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/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편향이 큼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과대적합과 과소적합의 절충점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2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07048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3" y="49894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2502" y="989148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 및 모델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7084" y="1808660"/>
            <a:ext cx="9153808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Microsoft Azure Custom Voice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500" dirty="0">
                <a:hlinkClick r:id="rId2"/>
              </a:rPr>
              <a:t>사용자 지정 음성</a:t>
            </a:r>
            <a:r>
              <a:rPr lang="en-US" altLang="ko-KR" sz="1500" dirty="0">
                <a:hlinkClick r:id="rId2"/>
              </a:rPr>
              <a:t>-</a:t>
            </a:r>
            <a:r>
              <a:rPr lang="ko-KR" altLang="en-US" sz="1500" dirty="0">
                <a:hlinkClick r:id="rId2"/>
              </a:rPr>
              <a:t>음성 서비스를 사용 하 여 합성 향상 </a:t>
            </a:r>
            <a:r>
              <a:rPr lang="en-US" altLang="ko-KR" sz="1500" dirty="0">
                <a:hlinkClick r:id="rId2"/>
              </a:rPr>
              <a:t>- Azure Cognitive Services | Microsoft Docs</a:t>
            </a:r>
            <a:endParaRPr lang="en-US" altLang="ko-KR" sz="15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말소리 장애 아동의 말 산출 능력 향상을 위한 음성인식 어플리케이션 개발</a:t>
            </a:r>
            <a:endParaRPr lang="en-US" altLang="ko-KR" sz="22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200" spc="-150" dirty="0" err="1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 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한국어 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</a:t>
            </a:r>
            <a:r>
              <a:rPr lang="ko-KR" altLang="en-US" sz="2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서비스의 설계 및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sz="2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0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21.02.05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304</Words>
  <Application>Microsoft Office PowerPoint</Application>
  <PresentationFormat>사용자 지정</PresentationFormat>
  <Paragraphs>52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맑은 고딕</vt:lpstr>
      <vt:lpstr>Wingdings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허승연</cp:lastModifiedBy>
  <cp:revision>22</cp:revision>
  <dcterms:created xsi:type="dcterms:W3CDTF">2017-05-29T09:12:16Z</dcterms:created>
  <dcterms:modified xsi:type="dcterms:W3CDTF">2021-02-05T01:38:50Z</dcterms:modified>
</cp:coreProperties>
</file>