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embeddedFontLst>
    <p:embeddedFont>
      <p:font typeface="나눔스퀘어 Bold" panose="020B0600000101010101" pitchFamily="50" charset="-127"/>
      <p:bold r:id="rId5"/>
    </p:embeddedFont>
    <p:embeddedFont>
      <p:font typeface="나눔스퀘어 ExtraBold" panose="020B0600000101010101" pitchFamily="50" charset="-127"/>
      <p:bold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6005" y="2821937"/>
            <a:ext cx="3239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02.26 </a:t>
            </a:r>
            <a:r>
              <a:rPr lang="ko-KR" altLang="en-US" sz="4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회의내용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길민호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허승연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전예진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이현구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장희진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9803" y="422154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회의내용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1467" y="2054975"/>
            <a:ext cx="5516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 역할 분담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</a:p>
          <a:p>
            <a:pPr marL="685800" lvl="1" indent="-228600">
              <a:buAutoNum type="arabicParenBoth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전예진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허승연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685800" lvl="1" indent="-228600">
              <a:buAutoNum type="arabicParenBoth"/>
            </a:pP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길민호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장희진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이현구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이현구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장희진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(3)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음성합성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전예진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길민호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buFont typeface="+mj-lt"/>
              <a:buAutoNum type="arabicPeriod"/>
            </a:pP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회의 날짜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685800" lvl="1" indent="-228600">
              <a:buAutoNum type="arabicParenBoth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매주 목요일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685800" lvl="1" indent="-228600">
              <a:buAutoNum type="arabicParenBoth"/>
            </a:pP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첫째 주는 정보처리기사 시험 준비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buFont typeface="+mj-lt"/>
              <a:buAutoNum type="arabicPeriod" startAt="3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의견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685800" lvl="1" indent="-228600">
              <a:buAutoNum type="arabicParenBoth"/>
            </a:pP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장희진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주제를 확실하게 정하자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길민호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분야별로 역할 분담이 필요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4E79C7-A006-4C31-AD71-5840B14EBA97}"/>
              </a:ext>
            </a:extLst>
          </p:cNvPr>
          <p:cNvSpPr/>
          <p:nvPr/>
        </p:nvSpPr>
        <p:spPr>
          <a:xfrm>
            <a:off x="2603714" y="2018653"/>
            <a:ext cx="5720073" cy="2529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32058-EA66-472E-A918-DA889F8C4257}"/>
              </a:ext>
            </a:extLst>
          </p:cNvPr>
          <p:cNvSpPr txBox="1"/>
          <p:nvPr/>
        </p:nvSpPr>
        <p:spPr>
          <a:xfrm>
            <a:off x="135227" y="4944441"/>
            <a:ext cx="11598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현재까지의 진행상황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프로젝트 주제와 관련된 논문 조사 및 간단한 음성합성 모델 구현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딥러닝 음성합성 강의와 </a:t>
            </a:r>
            <a:r>
              <a:rPr lang="en-US" altLang="ko-KR" sz="1000" b="0" i="0" dirty="0">
                <a:effectLst/>
                <a:latin typeface="+mj-ea"/>
                <a:ea typeface="+mj-ea"/>
              </a:rPr>
              <a:t>Hands‑On Machine Learning </a:t>
            </a:r>
            <a:r>
              <a:rPr lang="ko-KR" altLang="en-US" sz="1000" dirty="0">
                <a:latin typeface="+mj-ea"/>
                <a:ea typeface="+mj-ea"/>
              </a:rPr>
              <a:t>책 </a:t>
            </a:r>
            <a:r>
              <a:rPr lang="en-US" altLang="ko-KR" sz="1000" dirty="0">
                <a:latin typeface="+mj-ea"/>
                <a:ea typeface="+mj-ea"/>
              </a:rPr>
              <a:t>ML </a:t>
            </a:r>
            <a:r>
              <a:rPr lang="ko-KR" altLang="en-US" sz="1000" dirty="0">
                <a:latin typeface="+mj-ea"/>
                <a:ea typeface="+mj-ea"/>
              </a:rPr>
              <a:t>파트 공부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팀원분들은 음성 합성에 대해 더 공부를 진행하겠다는 의견도 있었지만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프로젝트에 필요한 기술들</a:t>
            </a:r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자연어 처리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음성 합성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인식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프론트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 err="1">
                <a:latin typeface="+mj-ea"/>
                <a:ea typeface="+mj-ea"/>
              </a:rPr>
              <a:t>백엔드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dirty="0">
                <a:latin typeface="+mj-ea"/>
                <a:ea typeface="+mj-ea"/>
              </a:rPr>
              <a:t>이 많기 때문에 분야를 나누어서 진행하기로 했습니다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</a:p>
          <a:p>
            <a:r>
              <a:rPr lang="ko-KR" altLang="en-US" sz="1000" dirty="0">
                <a:latin typeface="+mj-ea"/>
                <a:ea typeface="+mj-ea"/>
              </a:rPr>
              <a:t>이번 주는 정보처리기사 시험으로 인해 회의를 생략했고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프로젝트 주제를 확실하게 정하자는 의견이 있어서 다음 주부터는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회의를 통해 주제를 구체화하고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앞으로의 계획을 세울 예정입니다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166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 Bold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길민호</cp:lastModifiedBy>
  <cp:revision>8</cp:revision>
  <dcterms:created xsi:type="dcterms:W3CDTF">2017-05-29T09:12:16Z</dcterms:created>
  <dcterms:modified xsi:type="dcterms:W3CDTF">2021-03-04T09:19:46Z</dcterms:modified>
</cp:coreProperties>
</file>