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80" r:id="rId6"/>
    <p:sldId id="281" r:id="rId7"/>
    <p:sldId id="282" r:id="rId8"/>
    <p:sldId id="279" r:id="rId9"/>
    <p:sldId id="283" r:id="rId10"/>
    <p:sldId id="284" r:id="rId11"/>
    <p:sldId id="285" r:id="rId12"/>
    <p:sldId id="286" r:id="rId13"/>
    <p:sldId id="288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현구" initials="이현" lastIdx="1" clrIdx="0">
    <p:extLst>
      <p:ext uri="{19B8F6BF-5375-455C-9EA6-DF929625EA0E}">
        <p15:presenceInfo xmlns:p15="http://schemas.microsoft.com/office/powerpoint/2012/main" userId="3d7b00b1d3c725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7A297"/>
    <a:srgbClr val="BD8608"/>
    <a:srgbClr val="F3A800"/>
    <a:srgbClr val="4E403D"/>
    <a:srgbClr val="F9CA17"/>
    <a:srgbClr val="936A1D"/>
    <a:srgbClr val="DBB95B"/>
    <a:srgbClr val="F0A40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6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29D9-709D-4192-ADC3-4BCAF85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005F9-E65E-4F4B-9E71-55F402DD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3104-1D15-4CB8-AE85-CF2D0D57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12454-F99F-49B7-8B4B-0D21907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145D9-A1B4-4CB0-A683-0CD929C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7A48-676A-4928-8464-2135FD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F6C05-18BE-4EE9-9189-BB93A9FF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6A11-A635-4D83-976D-E9BC32F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DC74-DA9D-45BD-A8D8-0CC143B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8E63-2946-4882-BB20-96A217D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E25F7-56DF-4743-A8FA-CCD36012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27284-D86F-4935-A4B7-AFE5174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51F2A-2B75-413E-A258-69FB648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2823-DB40-4792-B70F-7C0E5C8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6ED-B3DA-4D8A-898F-A79CA83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3A5-086B-4C8B-8780-041B16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DBBBD-A8B9-4404-9F6C-89AC9C47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D8BA-923D-4D0A-96EA-485A273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9874D-ACCD-4996-98D7-85072646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D1F2-7E20-423E-BC22-DC1343C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2F0-AA2C-41D2-8657-CED6197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DB072-E9DF-4A9B-BFD7-A135C6D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76CB6-31C6-4999-A2AF-9792910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456D-7371-4222-9B79-DC955A56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29603-B128-465D-AD15-0F1869C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1A10-1D62-4DB6-8D33-8A73216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917DA-2344-406D-BF78-E9026285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99F2F-D157-4AF1-964E-0323EE5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3FA4-92C3-4FBB-8C42-F451CC5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D35A0-5BD2-453E-867B-BAF8371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4161D-547E-4319-8894-8AD6F4C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3399-6154-45C1-87CC-46BE63F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06EF-B40D-4305-9426-D6329024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B4C9D-0489-42CC-A109-D7E88E6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7A5D-0FDE-412B-AF1F-EAC529D4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CC30-3C9C-494D-889B-FBFBC931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5DA9F-91A5-439C-8423-BC41E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4FE8EC-D51D-4161-B637-35F7583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AC503-4B62-4B5A-88F0-9866A30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A5D5-EA1F-4964-87DB-9C2BD19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DF681-0C68-479C-8A70-3750B6F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618D8-A137-4E48-A4C0-82E2EA2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4C33F-E769-4892-9157-003EA54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6ECDA-29F7-4E26-9256-BF3621D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91454-19EF-4CEA-B146-E95F638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F762-6165-4373-84F2-E0048D4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E6042-AEB4-43D3-A4C9-963A18857D5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A7ED-7E78-4FAF-AC1E-18FD5D48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752B-13D3-41A7-8377-73656750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88077-ABFD-4A72-A7AA-40ED92B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F3419-F125-4046-897A-278156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B70F7-E9DA-4ADC-B298-8C884600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4657-CB69-464E-95F5-4F80C95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26480-25DB-41E1-B09D-E2DBB64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5947-9234-47AA-A195-19220931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3003-E656-43C0-BB7B-9271D1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005A-9331-46F5-8BD8-8F15705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84F5-A467-413E-907D-78CDD04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08B73-C6F0-4BD5-92CB-F3BCE6C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D7C41-D1DF-4AE1-95C2-84DD4089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EDDA3-1418-4BD7-BFB4-D0F3FCD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8EB2A-240A-4417-B9F1-76E8124A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C72-3996-40C2-BD4B-D0C651D5330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DD3B-A74E-4B83-B8BA-09D1004C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57F2-3106-47D6-B1D8-034F77E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A2D82D-4913-47D6-96DD-D2FE957D3B3A}"/>
              </a:ext>
            </a:extLst>
          </p:cNvPr>
          <p:cNvSpPr txBox="1"/>
          <p:nvPr/>
        </p:nvSpPr>
        <p:spPr>
          <a:xfrm>
            <a:off x="5445821" y="512506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이현구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C22DAF-D56D-4F1B-8EC3-3D95C10723A8}"/>
              </a:ext>
            </a:extLst>
          </p:cNvPr>
          <p:cNvSpPr/>
          <p:nvPr/>
        </p:nvSpPr>
        <p:spPr>
          <a:xfrm>
            <a:off x="1976120" y="1443766"/>
            <a:ext cx="8239760" cy="177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9B59D-D59F-4786-8C04-7DB4606EA807}"/>
              </a:ext>
            </a:extLst>
          </p:cNvPr>
          <p:cNvSpPr txBox="1"/>
          <p:nvPr/>
        </p:nvSpPr>
        <p:spPr>
          <a:xfrm>
            <a:off x="4934369" y="1917267"/>
            <a:ext cx="232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Chat-bot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AB327-E2B1-4D4A-A399-49B5888EE5A0}"/>
              </a:ext>
            </a:extLst>
          </p:cNvPr>
          <p:cNvSpPr/>
          <p:nvPr/>
        </p:nvSpPr>
        <p:spPr>
          <a:xfrm>
            <a:off x="1976120" y="1446306"/>
            <a:ext cx="8239760" cy="177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2E880A1-C091-431D-BFBC-C269702A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36" y="1570589"/>
            <a:ext cx="5962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A911C8-199A-4CC6-B449-2F1A0993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45" y="1971988"/>
            <a:ext cx="3005143" cy="3589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AE8A1D-D875-434B-B9B7-D5886C2F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91" y="1495738"/>
            <a:ext cx="1466850" cy="47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E04F4-ECF6-44E3-8282-439221711645}"/>
              </a:ext>
            </a:extLst>
          </p:cNvPr>
          <p:cNvSpPr txBox="1"/>
          <p:nvPr/>
        </p:nvSpPr>
        <p:spPr>
          <a:xfrm>
            <a:off x="1682584" y="2872020"/>
            <a:ext cx="3777311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err="1"/>
              <a:t>인프런</a:t>
            </a:r>
            <a:r>
              <a:rPr lang="ko-KR" altLang="en-US" dirty="0"/>
              <a:t> 무료강의 </a:t>
            </a:r>
            <a:r>
              <a:rPr lang="en-US" altLang="ko-KR" dirty="0"/>
              <a:t>: 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https://inf.run/J4FE</a:t>
            </a:r>
          </a:p>
        </p:txBody>
      </p:sp>
    </p:spTree>
    <p:extLst>
      <p:ext uri="{BB962C8B-B14F-4D97-AF65-F5344CB8AC3E}">
        <p14:creationId xmlns:p14="http://schemas.microsoft.com/office/powerpoint/2010/main" val="161378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3F4DEC9-E639-47F1-AA83-3B5FD024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20" y="1615522"/>
            <a:ext cx="4837835" cy="4313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522E83-74B3-4C47-9CFB-19A790F1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5" y="1615522"/>
            <a:ext cx="4837836" cy="3235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5A406D-9F6A-4B69-88BE-AF28009C5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58" y="5080097"/>
            <a:ext cx="1007370" cy="8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C7EAED-D2E0-456F-B38F-29722457AD86}"/>
              </a:ext>
            </a:extLst>
          </p:cNvPr>
          <p:cNvSpPr/>
          <p:nvPr/>
        </p:nvSpPr>
        <p:spPr>
          <a:xfrm>
            <a:off x="1272207" y="2323957"/>
            <a:ext cx="7832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oboto"/>
              </a:rPr>
              <a:t>git repository : https://github.com/jaewonhimnae/chatbot-app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03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C7EAED-D2E0-456F-B38F-29722457AD86}"/>
              </a:ext>
            </a:extLst>
          </p:cNvPr>
          <p:cNvSpPr/>
          <p:nvPr/>
        </p:nvSpPr>
        <p:spPr>
          <a:xfrm>
            <a:off x="2179982" y="3075057"/>
            <a:ext cx="7832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Roboto"/>
              </a:rPr>
              <a:t>감사합니다</a:t>
            </a:r>
            <a:r>
              <a:rPr lang="en-US" altLang="ko-KR" sz="4000" dirty="0">
                <a:latin typeface="Roboto"/>
              </a:rPr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109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018CE-8755-4577-B915-68E42A5D3E81}"/>
              </a:ext>
            </a:extLst>
          </p:cNvPr>
          <p:cNvSpPr txBox="1"/>
          <p:nvPr/>
        </p:nvSpPr>
        <p:spPr>
          <a:xfrm>
            <a:off x="940462" y="2993368"/>
            <a:ext cx="10535920" cy="8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음성이나 문자를 통한 인간과의 대화를 통해서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특정한 작업을 수행하도록 제작된 컴퓨터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578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7EB46BA-8F8E-4025-962D-55DB03C5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7" y="1573696"/>
            <a:ext cx="4991162" cy="4017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2C414A-33D7-4DCC-A6C3-E2CEF7CB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17" y="1573696"/>
            <a:ext cx="485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9CD3094-BD9E-422A-A1A0-3CF85471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98" y="1580097"/>
            <a:ext cx="7317957" cy="4705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215451-A12A-42B6-8435-838AE30994BF}"/>
              </a:ext>
            </a:extLst>
          </p:cNvPr>
          <p:cNvSpPr txBox="1"/>
          <p:nvPr/>
        </p:nvSpPr>
        <p:spPr>
          <a:xfrm>
            <a:off x="1389500" y="2777071"/>
            <a:ext cx="2271660" cy="166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의도추출</a:t>
            </a:r>
            <a:r>
              <a:rPr lang="en-US" altLang="ko-KR" dirty="0"/>
              <a:t> 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개체추출</a:t>
            </a:r>
            <a:r>
              <a:rPr lang="en-US" altLang="ko-KR" dirty="0"/>
              <a:t> 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47324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215451-A12A-42B6-8435-838AE30994BF}"/>
              </a:ext>
            </a:extLst>
          </p:cNvPr>
          <p:cNvSpPr txBox="1"/>
          <p:nvPr/>
        </p:nvSpPr>
        <p:spPr>
          <a:xfrm>
            <a:off x="1389500" y="2777071"/>
            <a:ext cx="2271660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chatbot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+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음성인식</a:t>
            </a:r>
            <a:r>
              <a:rPr lang="en-US" altLang="ko-KR" dirty="0"/>
              <a:t>, </a:t>
            </a:r>
            <a:r>
              <a:rPr lang="ko-KR" altLang="en-US" dirty="0"/>
              <a:t>음성발화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(STT, TTS)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9766F-4B9C-48F2-92D5-6AC2CAD3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6" y="1595540"/>
            <a:ext cx="6796708" cy="47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7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215451-A12A-42B6-8435-838AE30994BF}"/>
              </a:ext>
            </a:extLst>
          </p:cNvPr>
          <p:cNvSpPr txBox="1"/>
          <p:nvPr/>
        </p:nvSpPr>
        <p:spPr>
          <a:xfrm>
            <a:off x="1349742" y="2379506"/>
            <a:ext cx="9927857" cy="277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사용자 음성을 텍스트로 전환 </a:t>
            </a:r>
            <a:r>
              <a:rPr lang="en-US" altLang="ko-KR" dirty="0"/>
              <a:t>(STT)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텍스트에서 의도</a:t>
            </a:r>
            <a:r>
              <a:rPr lang="en-US" altLang="ko-KR" dirty="0"/>
              <a:t>(intent) / </a:t>
            </a:r>
            <a:r>
              <a:rPr lang="ko-KR" altLang="en-US" dirty="0"/>
              <a:t>개체</a:t>
            </a:r>
            <a:r>
              <a:rPr lang="en-US" altLang="ko-KR" dirty="0"/>
              <a:t>(entity) </a:t>
            </a:r>
            <a:r>
              <a:rPr lang="ko-KR" altLang="en-US" dirty="0"/>
              <a:t>추출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시나리오 분기 및 데이터 추출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대화흐름 내 응답문장</a:t>
            </a:r>
            <a:r>
              <a:rPr lang="en-US" altLang="ko-KR" dirty="0"/>
              <a:t>(response)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텍스트를 음성으로 전환 </a:t>
            </a:r>
            <a:r>
              <a:rPr lang="en-US" altLang="ko-KR" dirty="0"/>
              <a:t>(TTS)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9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 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215451-A12A-42B6-8435-838AE30994BF}"/>
              </a:ext>
            </a:extLst>
          </p:cNvPr>
          <p:cNvSpPr txBox="1"/>
          <p:nvPr/>
        </p:nvSpPr>
        <p:spPr>
          <a:xfrm>
            <a:off x="1349742" y="2379506"/>
            <a:ext cx="9927857" cy="27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빌더의</a:t>
            </a:r>
            <a:r>
              <a:rPr lang="ko-KR" altLang="en-US" b="1" dirty="0"/>
              <a:t> 역할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의도이해 </a:t>
            </a:r>
            <a:r>
              <a:rPr lang="en-US" altLang="ko-KR" dirty="0"/>
              <a:t>– NLU </a:t>
            </a:r>
            <a:r>
              <a:rPr lang="ko-KR" altLang="en-US" dirty="0"/>
              <a:t>기능으로 </a:t>
            </a:r>
            <a:r>
              <a:rPr lang="en-US" altLang="ko-KR" dirty="0"/>
              <a:t>intent</a:t>
            </a:r>
            <a:r>
              <a:rPr lang="ko-KR" altLang="en-US" dirty="0"/>
              <a:t>와 </a:t>
            </a:r>
            <a:r>
              <a:rPr lang="en-US" altLang="ko-KR" dirty="0"/>
              <a:t>entity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대화흐름 </a:t>
            </a:r>
            <a:r>
              <a:rPr lang="en-US" altLang="ko-KR" dirty="0"/>
              <a:t>– </a:t>
            </a:r>
            <a:r>
              <a:rPr lang="ko-KR" altLang="en-US" dirty="0"/>
              <a:t>코딩으로 구현하거나</a:t>
            </a:r>
            <a:r>
              <a:rPr lang="en-US" altLang="ko-KR" dirty="0"/>
              <a:t>, </a:t>
            </a:r>
            <a:r>
              <a:rPr lang="ko-KR" altLang="en-US" dirty="0"/>
              <a:t>외부 서버에 연동하여 던져진 의도에 따라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	         </a:t>
            </a:r>
            <a:r>
              <a:rPr lang="ko-KR" altLang="en-US" dirty="0"/>
              <a:t>답변을 받을 수 있게 통신하는 구조 제공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6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 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018CE-8755-4577-B915-68E42A5D3E81}"/>
              </a:ext>
            </a:extLst>
          </p:cNvPr>
          <p:cNvSpPr txBox="1"/>
          <p:nvPr/>
        </p:nvSpPr>
        <p:spPr>
          <a:xfrm>
            <a:off x="1046480" y="2241111"/>
            <a:ext cx="10535920" cy="27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Google </a:t>
            </a:r>
            <a:r>
              <a:rPr lang="en-US" altLang="ko-KR" dirty="0" err="1"/>
              <a:t>Dialogflow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en-US" dirty="0"/>
              <a:t>네이버 </a:t>
            </a:r>
            <a:r>
              <a:rPr lang="en-US" altLang="ko-KR" dirty="0"/>
              <a:t>CEK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카카오 </a:t>
            </a:r>
            <a:r>
              <a:rPr lang="en-US" altLang="ko-KR" dirty="0"/>
              <a:t>I Open Builder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 IBM Watson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LG CNS </a:t>
            </a:r>
            <a:r>
              <a:rPr lang="ko-KR" altLang="en-US" dirty="0"/>
              <a:t>단비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30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Chatbot 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60F279-43A5-4462-B200-E3F383A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69" y="1714809"/>
            <a:ext cx="8839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9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9CA17"/>
      </a:accent1>
      <a:accent2>
        <a:srgbClr val="F3A800"/>
      </a:accent2>
      <a:accent3>
        <a:srgbClr val="A45F04"/>
      </a:accent3>
      <a:accent4>
        <a:srgbClr val="D4C1BA"/>
      </a:accent4>
      <a:accent5>
        <a:srgbClr val="98807C"/>
      </a:accent5>
      <a:accent6>
        <a:srgbClr val="63514D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154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Roboto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현구</cp:lastModifiedBy>
  <cp:revision>84</cp:revision>
  <dcterms:created xsi:type="dcterms:W3CDTF">2020-04-20T01:06:09Z</dcterms:created>
  <dcterms:modified xsi:type="dcterms:W3CDTF">2021-03-10T19:04:01Z</dcterms:modified>
</cp:coreProperties>
</file>