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3"/>
  </p:notesMasterIdLst>
  <p:sldIdLst>
    <p:sldId id="257" r:id="rId2"/>
    <p:sldId id="258" r:id="rId3"/>
    <p:sldId id="274" r:id="rId4"/>
    <p:sldId id="280" r:id="rId5"/>
    <p:sldId id="275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embeddedFontLst>
    <p:embeddedFont>
      <p:font typeface="나눔스퀘어 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84083" autoAdjust="0"/>
  </p:normalViewPr>
  <p:slideViewPr>
    <p:cSldViewPr snapToGrid="0">
      <p:cViewPr>
        <p:scale>
          <a:sx n="75" d="100"/>
          <a:sy n="75" d="100"/>
        </p:scale>
        <p:origin x="-2406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특성 스케일에 따른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그래프 모양이 이해가 안돼서 찾아봤습니다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특성 스케일이 달라서 오른쪽 그림처럼 가로로 긴 판자 모양이 되면</a:t>
            </a:r>
            <a:endParaRPr lang="en-US" altLang="ko-KR" dirty="0" smtClean="0"/>
          </a:p>
          <a:p>
            <a:r>
              <a:rPr lang="ko-KR" altLang="en-US" dirty="0" smtClean="0"/>
              <a:t>가중치의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커질 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초깃</a:t>
            </a:r>
            <a:r>
              <a:rPr lang="ko-KR" altLang="en-US" dirty="0" smtClean="0"/>
              <a:t> 값이 거지면 최솟값을 찾는데 그만큼 더 시간이 오래 걸리고</a:t>
            </a:r>
            <a:endParaRPr lang="en-US" altLang="ko-KR" dirty="0" smtClean="0"/>
          </a:p>
          <a:p>
            <a:r>
              <a:rPr lang="ko-KR" altLang="en-US" dirty="0" smtClean="0"/>
              <a:t>경사하강법의 성능이 나빠짐</a:t>
            </a:r>
            <a:endParaRPr lang="en-US" altLang="ko-KR" dirty="0" smtClean="0"/>
          </a:p>
          <a:p>
            <a:r>
              <a:rPr lang="ko-KR" altLang="en-US" dirty="0" smtClean="0"/>
              <a:t>그래서 두 특성의 스케일을 동일하게 해야 성능이 좋아짐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4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특성 스케일에 따른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그래프 모양이 이해가 안돼서 찾아봤습니다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특성 스케일이 달라서 오른쪽 그림처럼 가로로 긴 판자 모양이 되면</a:t>
            </a:r>
            <a:endParaRPr lang="en-US" altLang="ko-KR" dirty="0" smtClean="0"/>
          </a:p>
          <a:p>
            <a:r>
              <a:rPr lang="ko-KR" altLang="en-US" dirty="0" smtClean="0"/>
              <a:t>가중치의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커질 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초깃</a:t>
            </a:r>
            <a:r>
              <a:rPr lang="ko-KR" altLang="en-US" dirty="0" smtClean="0"/>
              <a:t> 값이 거지면 최솟값을 찾는데 그만큼 더 시간이 오래 걸리고</a:t>
            </a:r>
            <a:endParaRPr lang="en-US" altLang="ko-KR" dirty="0" smtClean="0"/>
          </a:p>
          <a:p>
            <a:r>
              <a:rPr lang="ko-KR" altLang="en-US" dirty="0" smtClean="0"/>
              <a:t>경사하강법의 성능이 나빠짐</a:t>
            </a:r>
            <a:endParaRPr lang="en-US" altLang="ko-KR" dirty="0" smtClean="0"/>
          </a:p>
          <a:p>
            <a:r>
              <a:rPr lang="ko-KR" altLang="en-US" dirty="0" smtClean="0"/>
              <a:t>그래서 두 특성의 스케일을 동일하게 해야 성능이 좋아짐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4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특성 스케일에 따른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그래프 모양이 이해가 안돼서 찾아봤습니다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특성 스케일이 달라서 오른쪽 그림처럼 가로로 긴 판자 모양이 되면</a:t>
            </a:r>
            <a:endParaRPr lang="en-US" altLang="ko-KR" dirty="0" smtClean="0"/>
          </a:p>
          <a:p>
            <a:r>
              <a:rPr lang="ko-KR" altLang="en-US" dirty="0" smtClean="0"/>
              <a:t>가중치의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커질 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초깃</a:t>
            </a:r>
            <a:r>
              <a:rPr lang="ko-KR" altLang="en-US" dirty="0" smtClean="0"/>
              <a:t> 값이 거지면 최솟값을 찾는데 그만큼 더 시간이 오래 걸리고</a:t>
            </a:r>
            <a:endParaRPr lang="en-US" altLang="ko-KR" dirty="0" smtClean="0"/>
          </a:p>
          <a:p>
            <a:r>
              <a:rPr lang="ko-KR" altLang="en-US" dirty="0" smtClean="0"/>
              <a:t>경사하강법의 성능이 나빠짐</a:t>
            </a:r>
            <a:endParaRPr lang="en-US" altLang="ko-KR" dirty="0" smtClean="0"/>
          </a:p>
          <a:p>
            <a:r>
              <a:rPr lang="ko-KR" altLang="en-US" dirty="0" smtClean="0"/>
              <a:t>그래서 두 특성의 스케일을 동일하게 해야 성능이 좋아짐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4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특성 스케일에 따른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그래프 모양이 이해가 안돼서 찾아봤습니다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특성 스케일이 달라서 오른쪽 그림처럼 가로로 긴 판자 모양이 되면</a:t>
            </a:r>
            <a:endParaRPr lang="en-US" altLang="ko-KR" dirty="0" smtClean="0"/>
          </a:p>
          <a:p>
            <a:r>
              <a:rPr lang="ko-KR" altLang="en-US" dirty="0" smtClean="0"/>
              <a:t>가중치의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커질 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초깃</a:t>
            </a:r>
            <a:r>
              <a:rPr lang="ko-KR" altLang="en-US" dirty="0" smtClean="0"/>
              <a:t> 값이 거지면 최솟값을 찾는데 그만큼 더 시간이 오래 걸리고</a:t>
            </a:r>
            <a:endParaRPr lang="en-US" altLang="ko-KR" dirty="0" smtClean="0"/>
          </a:p>
          <a:p>
            <a:r>
              <a:rPr lang="ko-KR" altLang="en-US" dirty="0" smtClean="0"/>
              <a:t>경사하강법의 성능이 나빠짐</a:t>
            </a:r>
            <a:endParaRPr lang="en-US" altLang="ko-KR" dirty="0" smtClean="0"/>
          </a:p>
          <a:p>
            <a:r>
              <a:rPr lang="ko-KR" altLang="en-US" dirty="0" smtClean="0"/>
              <a:t>그래서 두 특성의 스케일을 동일하게 해야 성능이 좋아짐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43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특성 스케일에 따른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그래프 모양이 이해가 안돼서 찾아봤습니다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특성 스케일이 달라서 오른쪽 그림처럼 가로로 긴 판자 모양이 되면</a:t>
            </a:r>
            <a:endParaRPr lang="en-US" altLang="ko-KR" dirty="0" smtClean="0"/>
          </a:p>
          <a:p>
            <a:r>
              <a:rPr lang="ko-KR" altLang="en-US" dirty="0" smtClean="0"/>
              <a:t>가중치의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커질 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초깃</a:t>
            </a:r>
            <a:r>
              <a:rPr lang="ko-KR" altLang="en-US" dirty="0" smtClean="0"/>
              <a:t> 값이 거지면 최솟값을 찾는데 그만큼 더 시간이 오래 걸리고</a:t>
            </a:r>
            <a:endParaRPr lang="en-US" altLang="ko-KR" dirty="0" smtClean="0"/>
          </a:p>
          <a:p>
            <a:r>
              <a:rPr lang="ko-KR" altLang="en-US" dirty="0" smtClean="0"/>
              <a:t>경사하강법의 성능이 나빠짐</a:t>
            </a:r>
            <a:endParaRPr lang="en-US" altLang="ko-KR" dirty="0" smtClean="0"/>
          </a:p>
          <a:p>
            <a:r>
              <a:rPr lang="ko-KR" altLang="en-US" dirty="0" smtClean="0"/>
              <a:t>그래서 두 특성의 스케일을 동일하게 해야 성능이 좋아짐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43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특성 스케일에 따른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그래프 모양이 이해가 안돼서 찾아봤습니다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특성 스케일이 달라서 오른쪽 그림처럼 가로로 긴 판자 모양이 되면</a:t>
            </a:r>
            <a:endParaRPr lang="en-US" altLang="ko-KR" dirty="0" smtClean="0"/>
          </a:p>
          <a:p>
            <a:r>
              <a:rPr lang="ko-KR" altLang="en-US" dirty="0" smtClean="0"/>
              <a:t>가중치의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커질 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초깃</a:t>
            </a:r>
            <a:r>
              <a:rPr lang="ko-KR" altLang="en-US" dirty="0" smtClean="0"/>
              <a:t> 값이 거지면 최솟값을 찾는데 그만큼 더 시간이 오래 걸리고</a:t>
            </a:r>
            <a:endParaRPr lang="en-US" altLang="ko-KR" dirty="0" smtClean="0"/>
          </a:p>
          <a:p>
            <a:r>
              <a:rPr lang="ko-KR" altLang="en-US" dirty="0" smtClean="0"/>
              <a:t>경사하강법의 성능이 나빠짐</a:t>
            </a:r>
            <a:endParaRPr lang="en-US" altLang="ko-KR" dirty="0" smtClean="0"/>
          </a:p>
          <a:p>
            <a:r>
              <a:rPr lang="ko-KR" altLang="en-US" dirty="0" smtClean="0"/>
              <a:t>그래서 두 특성의 스케일을 동일하게 해야 성능이 좋아짐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43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특성 스케일에 따른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그래프 모양이 이해가 안돼서 찾아봤습니다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특성 스케일이 달라서 오른쪽 그림처럼 가로로 긴 판자 모양이 되면</a:t>
            </a:r>
            <a:endParaRPr lang="en-US" altLang="ko-KR" dirty="0" smtClean="0"/>
          </a:p>
          <a:p>
            <a:r>
              <a:rPr lang="ko-KR" altLang="en-US" dirty="0" smtClean="0"/>
              <a:t>가중치의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커질 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초깃</a:t>
            </a:r>
            <a:r>
              <a:rPr lang="ko-KR" altLang="en-US" dirty="0" smtClean="0"/>
              <a:t> 값이 거지면 최솟값을 찾는데 그만큼 더 시간이 오래 걸리고</a:t>
            </a:r>
            <a:endParaRPr lang="en-US" altLang="ko-KR" dirty="0" smtClean="0"/>
          </a:p>
          <a:p>
            <a:r>
              <a:rPr lang="ko-KR" altLang="en-US" dirty="0" smtClean="0"/>
              <a:t>경사하강법의 성능이 나빠짐</a:t>
            </a:r>
            <a:endParaRPr lang="en-US" altLang="ko-KR" dirty="0" smtClean="0"/>
          </a:p>
          <a:p>
            <a:r>
              <a:rPr lang="ko-KR" altLang="en-US" dirty="0" smtClean="0"/>
              <a:t>그래서 두 특성의 스케일을 동일하게 해야 성능이 좋아짐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4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특성 스케일에 따른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그래프 모양이 이해가 안돼서 찾아봤습니다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특성 스케일이 달라서 오른쪽 그림처럼 가로로 긴 판자 모양이 되면</a:t>
            </a:r>
            <a:endParaRPr lang="en-US" altLang="ko-KR" dirty="0" smtClean="0"/>
          </a:p>
          <a:p>
            <a:r>
              <a:rPr lang="ko-KR" altLang="en-US" dirty="0" smtClean="0"/>
              <a:t>가중치의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커질 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초깃</a:t>
            </a:r>
            <a:r>
              <a:rPr lang="ko-KR" altLang="en-US" dirty="0" smtClean="0"/>
              <a:t> 값이 거지면 최솟값을 찾는데 그만큼 더 시간이 오래 걸리고</a:t>
            </a:r>
            <a:endParaRPr lang="en-US" altLang="ko-KR" dirty="0" smtClean="0"/>
          </a:p>
          <a:p>
            <a:r>
              <a:rPr lang="ko-KR" altLang="en-US" dirty="0" smtClean="0"/>
              <a:t>경사하강법의 성능이 나빠짐</a:t>
            </a:r>
            <a:endParaRPr lang="en-US" altLang="ko-KR" dirty="0" smtClean="0"/>
          </a:p>
          <a:p>
            <a:r>
              <a:rPr lang="ko-KR" altLang="en-US" dirty="0" smtClean="0"/>
              <a:t>그래서 두 특성의 스케일을 동일하게 해야 성능이 좋아짐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4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특성 스케일에 따른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그래프 모양이 이해가 안돼서 찾아봤습니다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특성 스케일이 달라서 오른쪽 그림처럼 가로로 긴 판자 모양이 되면</a:t>
            </a:r>
            <a:endParaRPr lang="en-US" altLang="ko-KR" dirty="0" smtClean="0"/>
          </a:p>
          <a:p>
            <a:r>
              <a:rPr lang="ko-KR" altLang="en-US" dirty="0" smtClean="0"/>
              <a:t>가중치의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커질 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초깃</a:t>
            </a:r>
            <a:r>
              <a:rPr lang="ko-KR" altLang="en-US" dirty="0" smtClean="0"/>
              <a:t> 값이 거지면 최솟값을 찾는데 그만큼 더 시간이 오래 걸리고</a:t>
            </a:r>
            <a:endParaRPr lang="en-US" altLang="ko-KR" dirty="0" smtClean="0"/>
          </a:p>
          <a:p>
            <a:r>
              <a:rPr lang="ko-KR" altLang="en-US" dirty="0" smtClean="0"/>
              <a:t>경사하강법의 성능이 나빠짐</a:t>
            </a:r>
            <a:endParaRPr lang="en-US" altLang="ko-KR" dirty="0" smtClean="0"/>
          </a:p>
          <a:p>
            <a:r>
              <a:rPr lang="ko-KR" altLang="en-US" dirty="0" smtClean="0"/>
              <a:t>그래서 두 특성의 스케일을 동일하게 해야 성능이 좋아짐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4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4290" y="2760819"/>
            <a:ext cx="6492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피싱</a:t>
            </a:r>
            <a:r>
              <a:rPr lang="ko-KR" altLang="en-US" sz="48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해결 방안 및 </a:t>
            </a:r>
            <a:r>
              <a:rPr lang="ko-KR" altLang="en-US" sz="48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</a:t>
            </a:r>
            <a:r>
              <a:rPr lang="ko-KR" altLang="en-US" sz="48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조사</a:t>
            </a:r>
            <a:endParaRPr lang="ko-KR" altLang="en-US" sz="48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허승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14499" y="1616827"/>
            <a:ext cx="100767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통신사 및 보험사 고객센터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접수 등 단순 문의 처리 해결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실패 시 전문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상담사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연결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진행 상황 알림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lvl="1" algn="just">
              <a:lnSpc>
                <a:spcPct val="150000"/>
              </a:lnSpc>
            </a:pP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청구의 신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– AI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감성 대화 서비스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마음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e’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음성인식 및 자연어 처리 기반의 실시간 감성 대화 서비스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일반 대화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개그 대화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격식 없는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재밌는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대화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),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게임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끝말잇기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넌센스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수도 맞추기 등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),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추천 기능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다양한 데이터를 지속적으로 확보해 매월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회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기반의 학습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ALI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의 인공지능 엔진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앨리스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’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기반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단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수준 낮은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TTS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라서 듣기 좋지 않음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5855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쓰이는 곳</a:t>
            </a:r>
            <a:endParaRPr lang="ko-KR" altLang="en-US" sz="3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52" y="498947"/>
            <a:ext cx="59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6522" y="96061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</a:t>
            </a:r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26" y="4427220"/>
            <a:ext cx="3646666" cy="226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8584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맹그는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곳</a:t>
            </a:r>
            <a:endParaRPr lang="ko-KR" altLang="en-US" sz="3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52" y="498947"/>
            <a:ext cx="59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8582" y="989147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</a:t>
            </a:r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7084" y="1643560"/>
            <a:ext cx="915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Multiple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선정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 19 Voice Bot Platforms of 2020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1" y="2075781"/>
            <a:ext cx="9931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Amazon Lex</a:t>
            </a:r>
          </a:p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Sayint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Zaion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Voicebot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Zaion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Callbot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프랑스 회사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=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번역 실패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Agara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엔드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공부 현황</a:t>
            </a:r>
            <a:endParaRPr lang="ko-KR" altLang="en-US" sz="3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52" y="498947"/>
            <a:ext cx="59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6522" y="989148"/>
            <a:ext cx="3977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리액트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 및 강의</a:t>
            </a:r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7084" y="1745160"/>
            <a:ext cx="915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리액트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0" y="2126581"/>
            <a:ext cx="10076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흔하디 흔한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투두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심플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리액트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쇼핑몰 만들기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7084" y="3369848"/>
            <a:ext cx="915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리액트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네이티브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강의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4500" y="3831513"/>
            <a:ext cx="10076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React Native – class vs function style (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생활코딩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피싱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해결법</a:t>
            </a:r>
            <a:endParaRPr lang="ko-KR" altLang="en-US" sz="3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52" y="498947"/>
            <a:ext cx="59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8582" y="989148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</a:t>
            </a:r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7084" y="1630860"/>
            <a:ext cx="915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보이스피싱의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음성학적 고찰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(2018.06)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2063081"/>
            <a:ext cx="10076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보이스피싱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범죄자의 음성적 특징을 음성학적으로 연구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피치 값의 차이로 화자를 식별하는 데에 분석하여 활용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범죄자의 특성상 구 경계와 관련한 음성적 특징이 나타남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9393" y="3651818"/>
            <a:ext cx="915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딥페이크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영상 탐지 관련 기술 동향 연구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16809" y="4084039"/>
            <a:ext cx="100767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딥페이크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탐지 기술들의 특징 및 한계점을 분석하여 향후 기술 발전 동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살펴봄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 깜박임 탐지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말 끊어가는 부분 어색한 걸로 탐지 가능할 듯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이미지 기반 탐지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–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이미지 품질 측정을 통해 탐지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음성 품질 측정을 통해 탐지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인공지능 기반 탐지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진짜 이미지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음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성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과 가짜 이미지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음성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번갈아 학습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블록체인 기반 탐지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영상에 해시를 블록체인을 통해 심어놓고 변경 시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해시값도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변경되도록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7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피싱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해결법</a:t>
            </a:r>
            <a:endParaRPr lang="ko-KR" altLang="en-US" sz="3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52" y="498947"/>
            <a:ext cx="59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8582" y="989148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</a:t>
            </a:r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7084" y="1643560"/>
            <a:ext cx="915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기반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딥페이크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탐지기법에 관한 최신 기술 동향 조사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(2020.10)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1" y="2075781"/>
            <a:ext cx="9931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딥페이크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 기술과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효율적으로 탐지할 수 있는 기술의 현황을 설명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ForensicTransfer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도메인 적응 방법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T-GD – GAN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딥페이크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탐지 방법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7084" y="3739060"/>
            <a:ext cx="915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생각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0058" y="4217532"/>
            <a:ext cx="9931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단어는 발화 못하도록 하기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금지어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 이름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자기 이름 발화 못함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8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조사</a:t>
            </a:r>
            <a:endParaRPr lang="ko-KR" altLang="en-US" sz="3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52" y="498947"/>
            <a:ext cx="59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8582" y="989148"/>
            <a:ext cx="2476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오디오북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pc="-150" dirty="0" err="1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</a:t>
            </a:r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7084" y="1668960"/>
            <a:ext cx="915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밀리의 서재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4501" y="2101181"/>
            <a:ext cx="9931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 낭독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(by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작가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셀럽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도슨트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– 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 조절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–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듣기 좋음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TTS –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속도 조절 가능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수준 낮음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듣기 어려움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TTS –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 조절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–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기본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TTS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보단 나음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–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긴 문장은 어색함 有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-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음질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낮음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14" y="1668960"/>
            <a:ext cx="401457" cy="4014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57083" y="3617641"/>
            <a:ext cx="915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윌라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오디오북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4500" y="4049862"/>
            <a:ext cx="9931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전문 성우가 녹음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연기 有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–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속도 조절 가능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–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듣기 좋음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생소한 단어 혹은 긴 문장의 경우 한 번에 이해하기 어려움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71" y="3617641"/>
            <a:ext cx="403200" cy="4032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457084" y="5186894"/>
            <a:ext cx="915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 텔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14501" y="5619115"/>
            <a:ext cx="9931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직접 녹음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–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속도 조절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x (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샘플 기준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한국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어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외 여러 언어 지원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22" y="5186894"/>
            <a:ext cx="403200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조사</a:t>
            </a:r>
            <a:endParaRPr lang="ko-KR" altLang="en-US" sz="3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52" y="498947"/>
            <a:ext cx="59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8582" y="989148"/>
            <a:ext cx="2476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오디오북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pc="-150" dirty="0" err="1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</a:t>
            </a:r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7083" y="1786120"/>
            <a:ext cx="915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트위치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도네이션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4500" y="2218341"/>
            <a:ext cx="9931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스트리머의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음성 자료를 바탕으로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AI TTS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제작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시청자가 입력한 문장 읽음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목소리 특성의 살리지만 긴 문장의 경우 어색함 有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47" y="1786120"/>
            <a:ext cx="403200" cy="403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57083" y="3461469"/>
            <a:ext cx="915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의견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4500" y="3893690"/>
            <a:ext cx="9931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AI TTS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의 경우 긴 문장의 어색함 有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짧은 문장 위주의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챗봇에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적합해 보임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피싱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방지에도 활용 가능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문장 길이가 일정 길이 이상일 경우 다음 문장을 읽기까지의 시간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텀을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두면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좋을거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같음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책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마다 리더가 정해져 있음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(TTS, AI TTS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목소리도 한 가지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 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선택 가능하면 차별화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가능할듯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42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6734" y="2760818"/>
            <a:ext cx="174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</a:t>
            </a:r>
            <a:r>
              <a:rPr lang="ko-KR" altLang="en-US" sz="4800" spc="-300" dirty="0" err="1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봇</a:t>
            </a:r>
            <a:endParaRPr lang="ko-KR" altLang="en-US" sz="48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허승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40046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8582" y="437393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음성봇이란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52" y="498947"/>
            <a:ext cx="59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8582" y="989148"/>
            <a:ext cx="318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음성봇에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대한 설명</a:t>
            </a:r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7084" y="1745160"/>
            <a:ext cx="9153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buFont typeface="Wingdings" panose="05000000000000000000" pitchFamily="2" charset="2"/>
              <a:buChar char="§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음성봇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VoiceBot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algn="just"/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음성으로 대화하는 기능이 있는 컴퓨터 프로그램 또는 인공지능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49" y="2514601"/>
            <a:ext cx="6453278" cy="41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14499" y="1616827"/>
            <a:ext cx="100767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누구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SK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명령만 수행 가능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네이버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클로바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네이버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빅스비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삼성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어시스턴트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</a:t>
            </a:r>
            <a:r>
              <a:rPr lang="ko-KR" altLang="en-US" sz="2000" spc="-150" dirty="0" err="1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시리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애플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32000" indent="-432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알렉사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애머존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연동된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어플에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따라 이용 가능한 서비스 차이 有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5855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쓰이는 곳</a:t>
            </a:r>
            <a:endParaRPr lang="ko-KR" altLang="en-US" sz="32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752" y="498947"/>
            <a:ext cx="59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6522" y="960611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인식 비서 서비스</a:t>
            </a:r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1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1030</Words>
  <Application>Microsoft Office PowerPoint</Application>
  <PresentationFormat>사용자 지정</PresentationFormat>
  <Paragraphs>158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나눔스퀘어 Bold</vt:lpstr>
      <vt:lpstr>맑은 고딕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허승연</cp:lastModifiedBy>
  <cp:revision>48</cp:revision>
  <dcterms:created xsi:type="dcterms:W3CDTF">2017-05-29T09:12:16Z</dcterms:created>
  <dcterms:modified xsi:type="dcterms:W3CDTF">2021-03-29T02:13:58Z</dcterms:modified>
</cp:coreProperties>
</file>