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69" r:id="rId6"/>
    <p:sldId id="271" r:id="rId7"/>
    <p:sldId id="268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659" autoAdjust="0"/>
  </p:normalViewPr>
  <p:slideViewPr>
    <p:cSldViewPr>
      <p:cViewPr>
        <p:scale>
          <a:sx n="30" d="100"/>
          <a:sy n="30" d="100"/>
        </p:scale>
        <p:origin x="581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kookmin-sw/2019-cap1-2019_17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kookmin-sw?q=&amp;type=&amp;language=&amp;sort=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7357" y="3464869"/>
            <a:ext cx="4600243" cy="34312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2021</a:t>
            </a:r>
          </a:p>
          <a:p>
            <a:r>
              <a:rPr lang="en-US" altLang="ko-KR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CAPSTONE</a:t>
            </a:r>
          </a:p>
          <a:p>
            <a:r>
              <a:rPr 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DESIGN</a:t>
            </a:r>
          </a:p>
          <a:p>
            <a:endParaRPr lang="en-US" sz="7100" b="1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에스코어 드림 8" pitchFamily="34" charset="0"/>
            </a:endParaRPr>
          </a:p>
        </p:txBody>
      </p:sp>
      <p:sp>
        <p:nvSpPr>
          <p:cNvPr id="21" name="Object 31">
            <a:extLst>
              <a:ext uri="{FF2B5EF4-FFF2-40B4-BE49-F238E27FC236}">
                <a16:creationId xmlns:a16="http://schemas.microsoft.com/office/drawing/2014/main" id="{7705A243-B8B4-46AA-9CE7-434F0C264927}"/>
              </a:ext>
            </a:extLst>
          </p:cNvPr>
          <p:cNvSpPr txBox="1"/>
          <p:nvPr/>
        </p:nvSpPr>
        <p:spPr>
          <a:xfrm>
            <a:off x="15011400" y="34892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2021.03.29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6800" y="833438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22781" y="3398185"/>
            <a:ext cx="7143117" cy="465758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라일라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음성변환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배경음을 설정</a:t>
            </a:r>
            <a:r>
              <a:rPr lang="en-US" altLang="ko-KR" dirty="0"/>
              <a:t>, </a:t>
            </a:r>
            <a:r>
              <a:rPr lang="ko-KR" altLang="en-US" dirty="0"/>
              <a:t>다양한 음성과 다국어까지</a:t>
            </a:r>
            <a:r>
              <a:rPr lang="en-US" altLang="ko-KR" dirty="0"/>
              <a:t>, </a:t>
            </a:r>
            <a:r>
              <a:rPr lang="ko-KR" altLang="en-US" dirty="0"/>
              <a:t>텍스트 음성 변환이 가능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기억할 노트를 앱 뿐만이 아닌</a:t>
            </a:r>
            <a:r>
              <a:rPr lang="en-US" altLang="ko-KR" dirty="0"/>
              <a:t>, PC</a:t>
            </a:r>
            <a:r>
              <a:rPr lang="ko-KR" altLang="en-US" dirty="0"/>
              <a:t>에서도 올릴 수 있다</a:t>
            </a: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앱에서 가입 후</a:t>
            </a:r>
            <a:r>
              <a:rPr lang="en-US" altLang="ko-KR" dirty="0"/>
              <a:t>, www.lylanote.com</a:t>
            </a:r>
            <a:r>
              <a:rPr lang="ko-KR" altLang="en-US" dirty="0"/>
              <a:t>에서 올리고 </a:t>
            </a:r>
            <a:r>
              <a:rPr lang="en-US" altLang="ko-KR" dirty="0"/>
              <a:t>TTS </a:t>
            </a:r>
            <a:r>
              <a:rPr lang="ko-KR" altLang="en-US" dirty="0"/>
              <a:t>콘텐츠를 이용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홈 화면에서 노트 제목을 클릭하면</a:t>
            </a:r>
            <a:r>
              <a:rPr lang="en-US" altLang="ko-KR" dirty="0"/>
              <a:t>, </a:t>
            </a:r>
            <a:r>
              <a:rPr lang="ko-KR" altLang="en-US" dirty="0"/>
              <a:t>상세 내용을 눈으로 볼 수 있음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친구가 노트를 공개했다면</a:t>
            </a:r>
            <a:r>
              <a:rPr lang="en-US" altLang="ko-KR" dirty="0"/>
              <a:t>, </a:t>
            </a:r>
            <a:r>
              <a:rPr lang="ko-KR" altLang="en-US" dirty="0"/>
              <a:t>공개한 노트를 구독할 수 있음</a:t>
            </a: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구독함에서 친구의 </a:t>
            </a:r>
            <a:r>
              <a:rPr lang="en-US" altLang="ko-KR" dirty="0"/>
              <a:t>ID</a:t>
            </a:r>
            <a:r>
              <a:rPr lang="ko-KR" altLang="en-US" dirty="0"/>
              <a:t>를 추가하고</a:t>
            </a:r>
            <a:r>
              <a:rPr lang="en-US" altLang="ko-KR" dirty="0"/>
              <a:t>, </a:t>
            </a:r>
            <a:r>
              <a:rPr lang="ko-KR" altLang="en-US" dirty="0"/>
              <a:t>친구의 노트 구독 가능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특정 친구에게만 노트를 보여주고 싶다면 공유를</a:t>
            </a:r>
            <a:r>
              <a:rPr lang="en-US" altLang="ko-KR" dirty="0"/>
              <a:t>,</a:t>
            </a:r>
            <a:br>
              <a:rPr lang="ko-KR" altLang="en-US" sz="2000" dirty="0"/>
            </a:br>
            <a:r>
              <a:rPr lang="en-US" altLang="ko-KR" dirty="0"/>
              <a:t>- </a:t>
            </a:r>
            <a:r>
              <a:rPr lang="ko-KR" altLang="en-US" dirty="0"/>
              <a:t>다른 친구들에게도 보여줘도 된다면 공개를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DD9F0-735C-4515-94A1-BB80E18B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879" y="2051444"/>
            <a:ext cx="7056230" cy="61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6800" y="833438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22781" y="3398185"/>
            <a:ext cx="10787352" cy="532671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음성합성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소리내어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읽기앱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/>
            </a:b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en-US" altLang="ko-KR" sz="2000" dirty="0"/>
              <a:t> </a:t>
            </a:r>
            <a:r>
              <a:rPr lang="ko-KR" altLang="en-US" sz="2000" dirty="0"/>
              <a:t>전자 책</a:t>
            </a:r>
            <a:r>
              <a:rPr lang="en-US" altLang="ko-KR" sz="2000" dirty="0"/>
              <a:t>, </a:t>
            </a:r>
            <a:r>
              <a:rPr lang="ko-KR" altLang="en-US" sz="2000" dirty="0"/>
              <a:t>논문</a:t>
            </a:r>
            <a:r>
              <a:rPr lang="en-US" altLang="ko-KR" sz="2000" dirty="0"/>
              <a:t>, </a:t>
            </a:r>
            <a:r>
              <a:rPr lang="ko-KR" altLang="en-US" sz="2000" dirty="0"/>
              <a:t>뉴스 기사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이메일과 같은 파일 </a:t>
            </a:r>
            <a:r>
              <a:rPr lang="en-US" altLang="ko-KR" sz="2000" dirty="0"/>
              <a:t>(PDF </a:t>
            </a:r>
            <a:r>
              <a:rPr lang="ko-KR" altLang="en-US" sz="2000" dirty="0"/>
              <a:t>및 </a:t>
            </a:r>
            <a:r>
              <a:rPr lang="en-US" altLang="ko-KR" sz="2000" dirty="0"/>
              <a:t>TXT)</a:t>
            </a:r>
            <a:r>
              <a:rPr lang="ko-KR" altLang="en-US" sz="2000" dirty="0"/>
              <a:t>에서 텍스트를 로드 가능</a:t>
            </a:r>
            <a:br>
              <a:rPr lang="ko-KR" altLang="en-US" sz="2000" dirty="0"/>
            </a:br>
            <a:r>
              <a:rPr lang="ko-KR" altLang="en-US" sz="2000" dirty="0"/>
              <a:t>    구글 음성 인식을 통해 쉽게 텍스트를 입력할  수 있음</a:t>
            </a:r>
            <a:br>
              <a:rPr lang="ko-KR" altLang="en-US" sz="2000" dirty="0"/>
            </a:br>
            <a:r>
              <a:rPr lang="ko-KR" altLang="en-US" sz="2000" dirty="0"/>
              <a:t>    카메라를 통해 책이나 실제 종이에서 텍스트를 스캔 가능</a:t>
            </a:r>
            <a:br>
              <a:rPr lang="ko-KR" altLang="en-US" sz="2000" dirty="0"/>
            </a:br>
            <a:r>
              <a:rPr lang="ko-KR" altLang="en-US" sz="2000" dirty="0"/>
              <a:t>    텍스트 입력도 가능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ko-KR" altLang="en-US" sz="2000" dirty="0"/>
              <a:t>    </a:t>
            </a:r>
            <a:r>
              <a:rPr lang="en-US" altLang="ko-KR" sz="2000" b="1" dirty="0"/>
              <a:t>TTS (</a:t>
            </a:r>
            <a:r>
              <a:rPr lang="ko-KR" altLang="en-US" sz="2000" b="1" dirty="0"/>
              <a:t>텍스트 음성 변환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음성합성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읽기앱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쉽게 제어 할 수 있도록 지원</a:t>
            </a:r>
            <a:br>
              <a:rPr lang="ko-KR" altLang="en-US" sz="2000" dirty="0"/>
            </a:br>
            <a:r>
              <a:rPr lang="ko-KR" altLang="en-US" sz="2000" dirty="0"/>
              <a:t>    </a:t>
            </a:r>
            <a:r>
              <a:rPr lang="en-US" altLang="ko-KR" sz="2000" dirty="0"/>
              <a:t>: TTS</a:t>
            </a:r>
            <a:r>
              <a:rPr lang="ko-KR" altLang="en-US" sz="2000" dirty="0"/>
              <a:t>의 재생 </a:t>
            </a:r>
            <a:r>
              <a:rPr lang="en-US" altLang="ko-KR" sz="2000" dirty="0"/>
              <a:t>/ </a:t>
            </a:r>
            <a:r>
              <a:rPr lang="ko-KR" altLang="en-US" sz="2000" dirty="0"/>
              <a:t>일시 정지 </a:t>
            </a:r>
            <a:r>
              <a:rPr lang="en-US" altLang="ko-KR" sz="2000" dirty="0"/>
              <a:t>/ </a:t>
            </a:r>
            <a:r>
              <a:rPr lang="ko-KR" altLang="en-US" sz="2000" dirty="0"/>
              <a:t>앞으로 </a:t>
            </a:r>
            <a:r>
              <a:rPr lang="en-US" altLang="ko-KR" sz="2000" dirty="0"/>
              <a:t>/ </a:t>
            </a:r>
            <a:r>
              <a:rPr lang="ko-KR" altLang="en-US" sz="2000" dirty="0"/>
              <a:t>뒤로 기능</a:t>
            </a:r>
            <a:br>
              <a:rPr lang="ko-KR" altLang="en-US" sz="2000" dirty="0"/>
            </a:br>
            <a:r>
              <a:rPr lang="ko-KR" altLang="en-US" sz="2000" dirty="0"/>
              <a:t>    </a:t>
            </a:r>
            <a:r>
              <a:rPr lang="en-US" altLang="ko-KR" sz="2000" dirty="0"/>
              <a:t>  TTS </a:t>
            </a:r>
            <a:r>
              <a:rPr lang="ko-KR" altLang="en-US" sz="2000" dirty="0"/>
              <a:t>읽기 음성의 언어</a:t>
            </a:r>
            <a:r>
              <a:rPr lang="en-US" altLang="ko-KR" sz="2000" dirty="0"/>
              <a:t>, </a:t>
            </a:r>
            <a:r>
              <a:rPr lang="ko-KR" altLang="en-US" sz="2000" dirty="0"/>
              <a:t>속도 및 피치를 쉽게 변경 가능</a:t>
            </a:r>
            <a:br>
              <a:rPr lang="ko-KR" altLang="en-US" sz="2000" dirty="0"/>
            </a:br>
            <a:r>
              <a:rPr lang="ko-KR" altLang="en-US" sz="2000" dirty="0"/>
              <a:t>       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TTS 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D0FE4-A213-4502-8D98-40DEF2531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4534302"/>
            <a:ext cx="6252456" cy="31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6800" y="833438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22781" y="3398185"/>
            <a:ext cx="6227081" cy="532671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음성 변환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읽어주는 어플</a:t>
            </a:r>
            <a:br>
              <a:rPr lang="ko-KR" altLang="en-US" sz="2000" dirty="0"/>
            </a:br>
            <a:r>
              <a:rPr lang="ko-KR" altLang="en-US" dirty="0"/>
              <a:t> </a:t>
            </a:r>
            <a:br>
              <a:rPr lang="ko-KR" altLang="en-US" sz="2000" dirty="0"/>
            </a:br>
            <a:br>
              <a:rPr lang="ko-KR" altLang="en-US" sz="2000" dirty="0"/>
            </a:b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TTS </a:t>
            </a:r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B52D0-A860-4752-A6E8-5846E2910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623" y="3954954"/>
            <a:ext cx="2533650" cy="4352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F8CC64-2D70-437A-804F-4995E7B1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742" y="3974004"/>
            <a:ext cx="2524125" cy="4371975"/>
          </a:xfrm>
          <a:prstGeom prst="rect">
            <a:avLst/>
          </a:prstGeom>
        </p:spPr>
      </p:pic>
      <p:sp>
        <p:nvSpPr>
          <p:cNvPr id="17" name="Object 13">
            <a:extLst>
              <a:ext uri="{FF2B5EF4-FFF2-40B4-BE49-F238E27FC236}">
                <a16:creationId xmlns:a16="http://schemas.microsoft.com/office/drawing/2014/main" id="{4A4153F6-32E5-4A7F-A2A9-B9F8C529353A}"/>
              </a:ext>
            </a:extLst>
          </p:cNvPr>
          <p:cNvSpPr txBox="1"/>
          <p:nvPr/>
        </p:nvSpPr>
        <p:spPr>
          <a:xfrm>
            <a:off x="8975668" y="3398185"/>
            <a:ext cx="6227081" cy="532671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리더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/>
            </a:br>
            <a:r>
              <a:rPr lang="ko-KR" altLang="en-US" dirty="0"/>
              <a:t> </a:t>
            </a:r>
            <a:br>
              <a:rPr lang="ko-KR" altLang="en-US" sz="2000" dirty="0"/>
            </a:br>
            <a:br>
              <a:rPr lang="ko-KR" altLang="en-US" sz="2000" dirty="0"/>
            </a:b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44EBD8-E2A7-4C7B-9748-AF2D348F7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003" y="3935904"/>
            <a:ext cx="2533650" cy="437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4C48CA-C4AA-4929-8EF1-97B8D9ECE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11005" y="3935904"/>
            <a:ext cx="2533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51816" y="3452320"/>
            <a:ext cx="7128610" cy="4622158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국민대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TED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강연의 음성 데이터를 텍스트로 변환한 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문장 단위로 추출하여 제공해주는 프로젝트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음성인식을 위해 외부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API(Google Speech-to-Text API)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음성데이터를 텍스트로 변환한 후 그 데이터를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저장하는 방식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저장된 텍스트 데이터를 요약 알고리즘을 적용하여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문장으로만 요약되도록 데이터를 가공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가공된 데이터를 다시 가져와서 사용자에게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https://github.com/kookmin-sw/2019-cap1-2019_17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</a:t>
            </a:r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047934-29C6-4AEE-9C3F-B9C65A8EA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067" y="2761292"/>
            <a:ext cx="8077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51815" y="3452320"/>
            <a:ext cx="8396117" cy="462215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국민대 소프트웨어융합학과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2018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참고용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https://github.com/kookmin-sw?q=&amp;type=&amp;language=&amp;sort=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000" b="1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6230744" y="4692327"/>
            <a:ext cx="5502589" cy="451173"/>
            <a:chOff x="6230744" y="4610100"/>
            <a:chExt cx="5502589" cy="4511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744" y="4610100"/>
              <a:ext cx="5502589" cy="45117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0745" y="3464869"/>
            <a:ext cx="5502588" cy="12214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DAC7631E-DE81-494F-BCD0-A43DAEEB2D9D}"/>
              </a:ext>
            </a:extLst>
          </p:cNvPr>
          <p:cNvSpPr txBox="1"/>
          <p:nvPr/>
        </p:nvSpPr>
        <p:spPr>
          <a:xfrm>
            <a:off x="15011400" y="34892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1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2021.03.29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8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9894</TotalTime>
  <Words>405</Words>
  <Application>Microsoft Office PowerPoint</Application>
  <PresentationFormat>사용자 지정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전예진</cp:lastModifiedBy>
  <cp:revision>85</cp:revision>
  <dcterms:created xsi:type="dcterms:W3CDTF">2021-01-14T00:48:54Z</dcterms:created>
  <dcterms:modified xsi:type="dcterms:W3CDTF">2021-03-29T01:53:44Z</dcterms:modified>
</cp:coreProperties>
</file>