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9"/>
  </p:notesMasterIdLst>
  <p:sldIdLst>
    <p:sldId id="257" r:id="rId2"/>
    <p:sldId id="277" r:id="rId3"/>
    <p:sldId id="278" r:id="rId4"/>
    <p:sldId id="280" r:id="rId5"/>
    <p:sldId id="279" r:id="rId6"/>
    <p:sldId id="281" r:id="rId7"/>
    <p:sldId id="269" r:id="rId8"/>
  </p:sldIdLst>
  <p:sldSz cx="12192000" cy="6858000"/>
  <p:notesSz cx="6858000" cy="9144000"/>
  <p:embeddedFontLst>
    <p:embeddedFont>
      <p:font typeface="나눔스퀘어 Bold" panose="020B0600000101010101" pitchFamily="50" charset="-127"/>
      <p:bold r:id="rId10"/>
    </p:embeddedFont>
    <p:embeddedFont>
      <p:font typeface="나눔스퀘어 Extra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43" autoAdjust="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78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2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91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0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86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8066" y="2667786"/>
            <a:ext cx="5315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09.03 </a:t>
            </a:r>
            <a:r>
              <a:rPr lang="ko-KR" altLang="en-US" sz="50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진행상황 보고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너목들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5C42BD-7DA2-4805-B03C-9724B218D183}"/>
              </a:ext>
            </a:extLst>
          </p:cNvPr>
          <p:cNvSpPr txBox="1"/>
          <p:nvPr/>
        </p:nvSpPr>
        <p:spPr>
          <a:xfrm>
            <a:off x="2643331" y="3917414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Q:내 인생은 어쩌다 이렇게 됐을까? 모든 게 다 꼬여버린 것 같아.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A:오늘은 삶의 그래프를 한번 그려보면 어때요? 늘 안 좋은 일만 있었던 건 아닐 거예요.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B7E6AC-08E1-4A2C-96F5-076635BFEC2D}"/>
              </a:ext>
            </a:extLst>
          </p:cNvPr>
          <p:cNvSpPr txBox="1"/>
          <p:nvPr/>
        </p:nvSpPr>
        <p:spPr>
          <a:xfrm>
            <a:off x="2643331" y="2399513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Q:그런데 자제가 안 돼.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A:하나, 둘, 셋! 숫자를 세고 다른 생각으로 넘어가는 건 어떨까요?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6D84E0-0A97-4ABA-892C-5A60D3767423}"/>
              </a:ext>
            </a:extLst>
          </p:cNvPr>
          <p:cNvSpPr txBox="1"/>
          <p:nvPr/>
        </p:nvSpPr>
        <p:spPr>
          <a:xfrm>
            <a:off x="2643331" y="1626933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Q:그게 효율적이지 않다는 걸 잘 알지만 어쩔 수 없어서 화가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났어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A:화낼 만한 일이었던 거 같아요. 화낼 만한 일엔 화를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내야죠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4DBAB3-4F1F-4A6D-88B4-9D189BF9CA3C}"/>
              </a:ext>
            </a:extLst>
          </p:cNvPr>
          <p:cNvSpPr txBox="1"/>
          <p:nvPr/>
        </p:nvSpPr>
        <p:spPr>
          <a:xfrm>
            <a:off x="2643331" y="3148278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Q:진작에 큰 병원에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가볼걸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그랬나봐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A:너무 걱정하지 마세요. 현대의학을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믿자구요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61B55-45B8-45BE-B3B2-BD6ADB0845CA}"/>
              </a:ext>
            </a:extLst>
          </p:cNvPr>
          <p:cNvSpPr txBox="1"/>
          <p:nvPr/>
        </p:nvSpPr>
        <p:spPr>
          <a:xfrm>
            <a:off x="2643331" y="4686550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Q:내가 직접 돌보지 못해서 아들이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엇나가는걸까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A:상황이 나빴던 거지 당신이 죄책감을 가질 일은 아니라고 생각해요.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40F843-604D-4D2E-AEE0-DF6EC0FFD562}"/>
              </a:ext>
            </a:extLst>
          </p:cNvPr>
          <p:cNvSpPr txBox="1"/>
          <p:nvPr/>
        </p:nvSpPr>
        <p:spPr>
          <a:xfrm>
            <a:off x="2217533" y="5490286"/>
            <a:ext cx="6952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웰니스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상담 데이터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팀원들이 수기로 작성한 문장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=  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2200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문장을 학습하였습니다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훈련 데이터에 있던 문장이고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A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훈련 결과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모델이 출력하는 문장입니다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99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E3FAC6-628A-4B45-B792-4E105703DA6A}"/>
              </a:ext>
            </a:extLst>
          </p:cNvPr>
          <p:cNvSpPr txBox="1"/>
          <p:nvPr/>
        </p:nvSpPr>
        <p:spPr>
          <a:xfrm>
            <a:off x="5377851" y="3078859"/>
            <a:ext cx="518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Q:말을 걸어 볼까요?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줄 누군가가 필요한가요?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97AC8-2857-4A56-BFF1-777B61865114}"/>
              </a:ext>
            </a:extLst>
          </p:cNvPr>
          <p:cNvSpPr txBox="1"/>
          <p:nvPr/>
        </p:nvSpPr>
        <p:spPr>
          <a:xfrm>
            <a:off x="5377853" y="1899587"/>
            <a:ext cx="518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Q:큰일이야 걔가 그걸 들었다니까?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A:외부 공기를 쐬거나 차가운 물을 마시면 조금 나아질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거에요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A45B7-ACCF-4D2A-A22A-53179B485D2E}"/>
              </a:ext>
            </a:extLst>
          </p:cNvPr>
          <p:cNvSpPr txBox="1"/>
          <p:nvPr/>
        </p:nvSpPr>
        <p:spPr>
          <a:xfrm>
            <a:off x="5377851" y="3718889"/>
            <a:ext cx="518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Q:엄마 보고 싶다.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A:그 기분 저도 이해해요. 지금은 조금 나아지신 건가요?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ABB35-3AC5-4AAD-A14F-99260018E723}"/>
              </a:ext>
            </a:extLst>
          </p:cNvPr>
          <p:cNvSpPr txBox="1"/>
          <p:nvPr/>
        </p:nvSpPr>
        <p:spPr>
          <a:xfrm>
            <a:off x="1092328" y="4379576"/>
            <a:ext cx="3238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Q:잘 지내시죠?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줄 누군가가 필요한가요?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2757A-455A-4EFF-844F-CA429B4C70F8}"/>
              </a:ext>
            </a:extLst>
          </p:cNvPr>
          <p:cNvSpPr txBox="1"/>
          <p:nvPr/>
        </p:nvSpPr>
        <p:spPr>
          <a:xfrm>
            <a:off x="5377852" y="2478353"/>
            <a:ext cx="518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Q:뒤숭숭하네요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줄 누군가가 필요한가요?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D4C34-1F0F-41E2-9786-584E2E9EFC83}"/>
              </a:ext>
            </a:extLst>
          </p:cNvPr>
          <p:cNvSpPr txBox="1"/>
          <p:nvPr/>
        </p:nvSpPr>
        <p:spPr>
          <a:xfrm>
            <a:off x="1092328" y="1903174"/>
            <a:ext cx="3238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Q:밥 한 끼도 못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먹었어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A:가장 먼저 떠오르는 일이 무엇인가요?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484CE-74E2-4087-AE4F-B768E8B84F02}"/>
              </a:ext>
            </a:extLst>
          </p:cNvPr>
          <p:cNvSpPr txBox="1"/>
          <p:nvPr/>
        </p:nvSpPr>
        <p:spPr>
          <a:xfrm>
            <a:off x="1092328" y="3729218"/>
            <a:ext cx="3238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Q:잘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됐을지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모르겠네요..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줄 누군가가 필요한가요?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491710-28F8-41C9-B4F4-662E50449ED1}"/>
              </a:ext>
            </a:extLst>
          </p:cNvPr>
          <p:cNvSpPr txBox="1"/>
          <p:nvPr/>
        </p:nvSpPr>
        <p:spPr>
          <a:xfrm>
            <a:off x="5377849" y="4974408"/>
            <a:ext cx="518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Q:친구가 취업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했대요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저도 해야 되는데..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A:사실 사람들은 자기 외에 다른 사람에게 관심이 많지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않잖아요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괜찮을 거예요.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95BE7-DAF3-4A55-9101-98EBB1E548FA}"/>
              </a:ext>
            </a:extLst>
          </p:cNvPr>
          <p:cNvSpPr txBox="1"/>
          <p:nvPr/>
        </p:nvSpPr>
        <p:spPr>
          <a:xfrm>
            <a:off x="1092328" y="2469111"/>
            <a:ext cx="3238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Q:도저히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못하겠어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너무 힘들어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그치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않아?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A:해결할 수 있는 방법은 없었나요?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7D213-0229-4A81-BE25-F61147B8E4B1}"/>
              </a:ext>
            </a:extLst>
          </p:cNvPr>
          <p:cNvSpPr txBox="1"/>
          <p:nvPr/>
        </p:nvSpPr>
        <p:spPr>
          <a:xfrm>
            <a:off x="5377850" y="4379575"/>
            <a:ext cx="518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Q:퇴근길은 차가 너무 많이 막혀.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A:달달한 걸 먹으면 짜증이 달아날 거예요.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2C745-5D56-4E7D-8EBA-6A58DE549A9B}"/>
              </a:ext>
            </a:extLst>
          </p:cNvPr>
          <p:cNvSpPr txBox="1"/>
          <p:nvPr/>
        </p:nvSpPr>
        <p:spPr>
          <a:xfrm>
            <a:off x="1092328" y="3078860"/>
            <a:ext cx="32385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Q:참 피곤한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하루네요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줄 누군가가 필요한가요?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F0581-5E17-46EB-B604-6375501CA30B}"/>
              </a:ext>
            </a:extLst>
          </p:cNvPr>
          <p:cNvSpPr txBox="1"/>
          <p:nvPr/>
        </p:nvSpPr>
        <p:spPr>
          <a:xfrm>
            <a:off x="2711598" y="5707269"/>
            <a:ext cx="53572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이전 슬라이드와 달리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훈련에 사용되지 않은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문장입니다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523B79-EBAA-45D9-B62C-CCBB0C50542A}"/>
              </a:ext>
            </a:extLst>
          </p:cNvPr>
          <p:cNvSpPr txBox="1"/>
          <p:nvPr/>
        </p:nvSpPr>
        <p:spPr>
          <a:xfrm>
            <a:off x="1026522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</p:spTree>
    <p:extLst>
      <p:ext uri="{BB962C8B-B14F-4D97-AF65-F5344CB8AC3E}">
        <p14:creationId xmlns:p14="http://schemas.microsoft.com/office/powerpoint/2010/main" val="148886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026522" y="375837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11A29-AB72-4078-8D62-89C2DC531803}"/>
              </a:ext>
            </a:extLst>
          </p:cNvPr>
          <p:cNvSpPr txBox="1"/>
          <p:nvPr/>
        </p:nvSpPr>
        <p:spPr>
          <a:xfrm>
            <a:off x="2861254" y="2528730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Q:좋아하는 여자가 있는데 부끄러워서 말을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못걸고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있어요.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A:저는 이야기 듣는 걸 잘하니 불안한 마음이 풀릴 때까지 이야기를 들려주세요.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8EB03-7E59-4431-83FD-2F4F08E92F90}"/>
              </a:ext>
            </a:extLst>
          </p:cNvPr>
          <p:cNvSpPr txBox="1"/>
          <p:nvPr/>
        </p:nvSpPr>
        <p:spPr>
          <a:xfrm>
            <a:off x="2861254" y="3940512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Q:너무 졸려요 이제 자고 싶어요.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A:저도 그런 편이죠.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누군가에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고민을 말하는 것도 좋답니다.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9DA678-25DD-42AC-A61E-6CF7FD990292}"/>
              </a:ext>
            </a:extLst>
          </p:cNvPr>
          <p:cNvSpPr txBox="1"/>
          <p:nvPr/>
        </p:nvSpPr>
        <p:spPr>
          <a:xfrm>
            <a:off x="2861253" y="4542735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Q:그럴까요?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줄 누군가가 필요한가요?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5EAB95-99D1-4ABC-B459-CC2FCEE084A7}"/>
              </a:ext>
            </a:extLst>
          </p:cNvPr>
          <p:cNvSpPr txBox="1"/>
          <p:nvPr/>
        </p:nvSpPr>
        <p:spPr>
          <a:xfrm>
            <a:off x="2861254" y="1806431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Q:친구랑 싸웠는데 아직 화해하지 못했어요.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A:가끔 길을 잃을 때가 있죠. 그럴 땐 천천히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쉬어가는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것도 좋은 방법 같아요.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AF5956-5ACD-4D08-9FF7-987C84E08CC1}"/>
              </a:ext>
            </a:extLst>
          </p:cNvPr>
          <p:cNvSpPr txBox="1"/>
          <p:nvPr/>
        </p:nvSpPr>
        <p:spPr>
          <a:xfrm>
            <a:off x="2861254" y="3244862"/>
            <a:ext cx="61009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Q:신입생인데 온라인 수업이라 친구들을 많이 못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사겼어요</a:t>
            </a:r>
            <a:endParaRPr lang="ko-KR" altLang="en-US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A:도움을 청할 곳이 있을까요? 제가 주변에 도움을 청할 수 있도록 용기를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드릴게요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BFF04D-2459-4B68-A202-84BFE66AA38C}"/>
              </a:ext>
            </a:extLst>
          </p:cNvPr>
          <p:cNvSpPr txBox="1"/>
          <p:nvPr/>
        </p:nvSpPr>
        <p:spPr>
          <a:xfrm>
            <a:off x="2750444" y="5400519"/>
            <a:ext cx="63225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마찬가지로 훈련에 사용되지 않은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문장입니다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이후로는 상담 데이터 셋 말고도 일반 대화 문장도 추가하여 학습할 계획입니다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82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112480" y="371541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어체변환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A200F2-F9C1-443D-A0FF-81725C825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80" b="13139"/>
          <a:stretch/>
        </p:blipFill>
        <p:spPr>
          <a:xfrm>
            <a:off x="776638" y="1762308"/>
            <a:ext cx="3875128" cy="27633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F42902-1A33-4494-94CE-CC9F6584A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833" y="1134056"/>
            <a:ext cx="6315975" cy="4019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41785E-6686-4CF9-BC02-04CC62D6CB18}"/>
              </a:ext>
            </a:extLst>
          </p:cNvPr>
          <p:cNvSpPr txBox="1"/>
          <p:nvPr/>
        </p:nvSpPr>
        <p:spPr>
          <a:xfrm>
            <a:off x="1225812" y="5287703"/>
            <a:ext cx="25372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en-US" altLang="ko-KR" sz="15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Tensorboard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Train loss&gt;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62D3E-8930-45AB-8C73-A60610447268}"/>
              </a:ext>
            </a:extLst>
          </p:cNvPr>
          <p:cNvSpPr txBox="1"/>
          <p:nvPr/>
        </p:nvSpPr>
        <p:spPr>
          <a:xfrm>
            <a:off x="7298716" y="5287702"/>
            <a:ext cx="2160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&lt;Validation 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 문장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1585D-A441-46CE-9EED-8B8CEA862D37}"/>
              </a:ext>
            </a:extLst>
          </p:cNvPr>
          <p:cNvSpPr txBox="1"/>
          <p:nvPr/>
        </p:nvSpPr>
        <p:spPr>
          <a:xfrm>
            <a:off x="1824276" y="5723944"/>
            <a:ext cx="809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변환 데이터 셋의 일부만 학습한 상태이고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이후에는 문장을 더 추가하여 학습 진행할 계획입니다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합성의 경우 공공 데이터의 품질 때문인지 하나의 모델에 여러 명의 목소리를 학습하는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Multi-speaker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성능이 떨어져서 </a:t>
            </a:r>
            <a:endParaRPr lang="en-US" altLang="ko-KR" sz="1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 분량의 목소리를 다시 녹음하여 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Single-speaker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학습시키는 방향으로 가려고 합니다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86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C7C929-6B86-4592-9284-780DDE40AB0F}"/>
              </a:ext>
            </a:extLst>
          </p:cNvPr>
          <p:cNvSpPr txBox="1"/>
          <p:nvPr/>
        </p:nvSpPr>
        <p:spPr>
          <a:xfrm>
            <a:off x="1247934" y="371541"/>
            <a:ext cx="1330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앱 개발</a:t>
            </a:r>
          </a:p>
        </p:txBody>
      </p:sp>
      <p:pic>
        <p:nvPicPr>
          <p:cNvPr id="5" name="KakaoTalk_20210903_132913413">
            <a:hlinkClick r:id="" action="ppaction://media"/>
            <a:extLst>
              <a:ext uri="{FF2B5EF4-FFF2-40B4-BE49-F238E27FC236}">
                <a16:creationId xmlns:a16="http://schemas.microsoft.com/office/drawing/2014/main" id="{5BAFEF21-40DE-431B-A471-CC0AB9E8DD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60998" y="716084"/>
            <a:ext cx="2675750" cy="478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KakaoTalk_20210903_132903646">
            <a:hlinkClick r:id="" action="ppaction://media"/>
            <a:extLst>
              <a:ext uri="{FF2B5EF4-FFF2-40B4-BE49-F238E27FC236}">
                <a16:creationId xmlns:a16="http://schemas.microsoft.com/office/drawing/2014/main" id="{CBACAB6F-2215-48AD-BA5D-9635DFAA4DD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15353" y="716084"/>
            <a:ext cx="2675749" cy="4782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72D87C-8DD4-4485-BA04-E7A1F5222A60}"/>
              </a:ext>
            </a:extLst>
          </p:cNvPr>
          <p:cNvSpPr txBox="1"/>
          <p:nvPr/>
        </p:nvSpPr>
        <p:spPr>
          <a:xfrm>
            <a:off x="3672770" y="5624055"/>
            <a:ext cx="196091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로그인, 회원가입 화면</a:t>
            </a:r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AABB2-16A7-44D8-A05D-67EEDB05A83A}"/>
              </a:ext>
            </a:extLst>
          </p:cNvPr>
          <p:cNvSpPr txBox="1"/>
          <p:nvPr/>
        </p:nvSpPr>
        <p:spPr>
          <a:xfrm>
            <a:off x="7647956" y="5624055"/>
            <a:ext cx="130183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&lt;</a:t>
            </a:r>
            <a:r>
              <a:rPr lang="ko-KR" altLang="en-US" sz="13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메인기능화면</a:t>
            </a:r>
            <a:r>
              <a:rPr lang="en-US" altLang="ko-KR" sz="13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&gt;</a:t>
            </a:r>
            <a:endParaRPr lang="ko-KR" altLang="en-US" sz="13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36F70-F49E-48B3-9A09-CDCF45589822}"/>
              </a:ext>
            </a:extLst>
          </p:cNvPr>
          <p:cNvSpPr txBox="1"/>
          <p:nvPr/>
        </p:nvSpPr>
        <p:spPr>
          <a:xfrm>
            <a:off x="896485" y="6141916"/>
            <a:ext cx="989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현재는 앱을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개발중입니다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  <a:p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간단한 화면만 구현된 상태이고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음성 인식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어체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변환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자연어 처리는 어느 정도 구현이 된 상태라 앱 개발과 병행하면서 추가적으로 모델을 학습하려고 합니다</a:t>
            </a:r>
            <a:r>
              <a:rPr lang="en-US" altLang="ko-KR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7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2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6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너목들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586</Words>
  <Application>Microsoft Office PowerPoint</Application>
  <PresentationFormat>와이드스크린</PresentationFormat>
  <Paragraphs>75</Paragraphs>
  <Slides>7</Slides>
  <Notes>5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길민호</cp:lastModifiedBy>
  <cp:revision>90</cp:revision>
  <dcterms:created xsi:type="dcterms:W3CDTF">2017-05-29T09:12:16Z</dcterms:created>
  <dcterms:modified xsi:type="dcterms:W3CDTF">2021-09-03T07:44:07Z</dcterms:modified>
</cp:coreProperties>
</file>