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나눔스퀘어 Bold" panose="020B0600000101010101" pitchFamily="50" charset="-127"/>
      <p:bold r:id="rId5"/>
    </p:embeddedFon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keti_data_board/language_intelligence" TargetMode="External"/><Relationship Id="rId2" Type="http://schemas.openxmlformats.org/officeDocument/2006/relationships/hyperlink" Target="https://github.com/songys/Chatbot_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ubhamjai9/Emotion-Based-Counsellor-Bot" TargetMode="External"/><Relationship Id="rId4" Type="http://schemas.openxmlformats.org/officeDocument/2006/relationships/hyperlink" Target="https://github.com/nawnoes/WellnessConversation-Language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4777" y="2796751"/>
            <a:ext cx="2842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회의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7477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78C92-3D1F-42D1-81D0-D8065E1E3B68}"/>
              </a:ext>
            </a:extLst>
          </p:cNvPr>
          <p:cNvSpPr txBox="1"/>
          <p:nvPr/>
        </p:nvSpPr>
        <p:spPr>
          <a:xfrm>
            <a:off x="1516152" y="1828800"/>
            <a:ext cx="9159696" cy="429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/>
              <a:t>정신상담 봇 </a:t>
            </a:r>
            <a:r>
              <a:rPr lang="en-US" altLang="ko-KR" sz="1500" b="1" dirty="0"/>
              <a:t>: </a:t>
            </a:r>
            <a:r>
              <a:rPr lang="ko-KR" altLang="en-US" sz="1000" dirty="0"/>
              <a:t>학습을 통해 지인과 음성으로 상담 </a:t>
            </a:r>
            <a:r>
              <a:rPr lang="en-US" altLang="ko-KR" sz="1000" dirty="0"/>
              <a:t>(</a:t>
            </a:r>
            <a:r>
              <a:rPr lang="ko-KR" altLang="en-US" sz="1000" dirty="0"/>
              <a:t>지인의 대화 내용과 음성을 학습한다는 점에서는 이전과 동일하지만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상담으로 범위를 구체화</a:t>
            </a:r>
            <a:r>
              <a:rPr lang="en-US" altLang="ko-KR" sz="1000" dirty="0"/>
              <a:t>)</a:t>
            </a:r>
            <a:endParaRPr lang="en-US" altLang="ko-KR" sz="1000" b="1" dirty="0"/>
          </a:p>
          <a:p>
            <a:pPr marL="685800" lvl="1" indent="-228600">
              <a:buFont typeface="+mj-lt"/>
              <a:buAutoNum type="arabicParenR"/>
            </a:pPr>
            <a:r>
              <a:rPr lang="ko-KR" altLang="en-US" sz="1000" dirty="0"/>
              <a:t>데이터 셋</a:t>
            </a:r>
            <a:endParaRPr lang="en-US" altLang="ko-KR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사랑보다 아름다운 실연</a:t>
            </a:r>
            <a:endParaRPr lang="en-US" altLang="ko-KR" sz="1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hlinkClick r:id="rId3"/>
              </a:rPr>
              <a:t>웰니스</a:t>
            </a:r>
            <a:r>
              <a:rPr lang="ko-KR" altLang="en-US" sz="1000" dirty="0">
                <a:hlinkClick r:id="rId3"/>
              </a:rPr>
              <a:t> 대화 스크립트 데이터 셋</a:t>
            </a:r>
            <a:endParaRPr lang="en-US" altLang="ko-KR" sz="1000" dirty="0"/>
          </a:p>
          <a:p>
            <a:pPr marL="685800" lvl="1" indent="-228600">
              <a:buFont typeface="+mj-lt"/>
              <a:buAutoNum type="arabicParenR"/>
            </a:pPr>
            <a:r>
              <a:rPr lang="ko-KR" altLang="en-US" sz="1000" dirty="0"/>
              <a:t>모델</a:t>
            </a:r>
            <a:endParaRPr lang="en-US" altLang="ko-KR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24292E"/>
                </a:solidFill>
                <a:latin typeface="-apple-system"/>
                <a:hlinkClick r:id="rId4"/>
              </a:rPr>
              <a:t>심리상담 대화 모델</a:t>
            </a:r>
            <a:endParaRPr lang="en-US" altLang="ko-KR" sz="1000" dirty="0">
              <a:solidFill>
                <a:srgbClr val="24292E"/>
              </a:solidFill>
              <a:latin typeface="-apple-system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000" b="1" i="0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Emotion-Based-Counsellor-Bot</a:t>
            </a:r>
            <a:r>
              <a:rPr lang="en-US" altLang="ko-KR" sz="10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면접 시뮬레이션 </a:t>
            </a:r>
            <a:r>
              <a:rPr lang="en-US" altLang="ko-KR" sz="1500" b="1" dirty="0"/>
              <a:t>AI : </a:t>
            </a:r>
            <a:r>
              <a:rPr lang="en-US" altLang="ko-KR" sz="1000" dirty="0"/>
              <a:t>AI</a:t>
            </a:r>
            <a:r>
              <a:rPr lang="ko-KR" altLang="en-US" sz="1000" dirty="0"/>
              <a:t>와의 면접 상황극을 통한 면접 연습</a:t>
            </a:r>
            <a:endParaRPr lang="en-US" altLang="ko-KR" sz="10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000" dirty="0"/>
              <a:t>서비스</a:t>
            </a:r>
            <a:endParaRPr lang="en-US" altLang="ko-KR" sz="15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여러 직무 면접 선택 가능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각 분야에 맞는 질문을 </a:t>
            </a:r>
            <a:r>
              <a:rPr lang="ko-KR" altLang="en-US" sz="1000" dirty="0" err="1"/>
              <a:t>설정해놓고</a:t>
            </a:r>
            <a:r>
              <a:rPr lang="en-US" altLang="ko-KR" sz="1000" dirty="0"/>
              <a:t>, </a:t>
            </a:r>
            <a:r>
              <a:rPr lang="ko-KR" altLang="en-US" sz="1000" dirty="0"/>
              <a:t>면접자에게 음성으로 질문 </a:t>
            </a:r>
            <a:r>
              <a:rPr lang="en-US" altLang="ko-KR" sz="1000" dirty="0"/>
              <a:t>(</a:t>
            </a:r>
            <a:r>
              <a:rPr lang="ko-KR" altLang="en-US" sz="1000" dirty="0"/>
              <a:t>딱딱한 목소리</a:t>
            </a:r>
            <a:r>
              <a:rPr lang="en-US" altLang="ko-KR" sz="1000" dirty="0"/>
              <a:t>, </a:t>
            </a:r>
            <a:r>
              <a:rPr lang="ko-KR" altLang="en-US" sz="1000" dirty="0"/>
              <a:t>무거운 목소리</a:t>
            </a:r>
            <a:r>
              <a:rPr lang="en-US" altLang="ko-KR" sz="1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면접자는 음성으로 응답 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표정</a:t>
            </a:r>
            <a:r>
              <a:rPr lang="en-US" altLang="ko-KR" sz="1000" dirty="0"/>
              <a:t>, </a:t>
            </a:r>
            <a:r>
              <a:rPr lang="ko-KR" altLang="en-US" sz="1000" dirty="0"/>
              <a:t>시선</a:t>
            </a:r>
            <a:r>
              <a:rPr lang="en-US" altLang="ko-KR" sz="1000" dirty="0"/>
              <a:t>, </a:t>
            </a:r>
            <a:r>
              <a:rPr lang="ko-KR" altLang="en-US" sz="1000" dirty="0"/>
              <a:t>발음</a:t>
            </a:r>
            <a:r>
              <a:rPr lang="en-US" altLang="ko-KR" sz="1000" dirty="0"/>
              <a:t>, </a:t>
            </a:r>
            <a:r>
              <a:rPr lang="ko-KR" altLang="en-US" sz="1000" dirty="0"/>
              <a:t>말의 속도로 면접 점수 평가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면접 결과 리뷰 가능 </a:t>
            </a:r>
            <a:r>
              <a:rPr lang="en-US" altLang="ko-KR" sz="1000" dirty="0"/>
              <a:t>(</a:t>
            </a:r>
            <a:r>
              <a:rPr lang="ko-KR" altLang="en-US" sz="1000" dirty="0"/>
              <a:t>어느 부분에서 점수가 낮았는지</a:t>
            </a:r>
            <a:r>
              <a:rPr lang="en-US" altLang="ko-KR" sz="1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한국어 배우기 </a:t>
            </a:r>
            <a:r>
              <a:rPr lang="en-US" altLang="ko-KR" sz="1500" b="1" dirty="0"/>
              <a:t>: </a:t>
            </a:r>
            <a:r>
              <a:rPr lang="ko-KR" altLang="en-US" sz="1000" dirty="0"/>
              <a:t>상황극</a:t>
            </a:r>
            <a:r>
              <a:rPr lang="en-US" altLang="ko-KR" sz="1000" dirty="0"/>
              <a:t>(</a:t>
            </a:r>
            <a:r>
              <a:rPr lang="ko-KR" altLang="en-US" sz="1000" dirty="0"/>
              <a:t>음식 주문</a:t>
            </a:r>
            <a:r>
              <a:rPr lang="en-US" altLang="ko-KR" sz="1000" dirty="0"/>
              <a:t>, </a:t>
            </a:r>
            <a:r>
              <a:rPr lang="ko-KR" altLang="en-US" sz="1000" dirty="0"/>
              <a:t>호텔 예약 등</a:t>
            </a:r>
            <a:r>
              <a:rPr lang="en-US" altLang="ko-KR" sz="1000" dirty="0"/>
              <a:t>)</a:t>
            </a:r>
            <a:r>
              <a:rPr lang="ko-KR" altLang="en-US" sz="1000" dirty="0"/>
              <a:t>을 통해 학습된 </a:t>
            </a:r>
            <a:r>
              <a:rPr lang="en-US" altLang="ko-KR" sz="1000" dirty="0"/>
              <a:t>AI</a:t>
            </a:r>
            <a:r>
              <a:rPr lang="ko-KR" altLang="en-US" sz="1000" dirty="0"/>
              <a:t>와 음성으로 대화하면서 한국어를 배움 </a:t>
            </a:r>
            <a:endParaRPr lang="en-US" altLang="ko-KR" sz="10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000" dirty="0"/>
              <a:t>세종학당 </a:t>
            </a:r>
            <a:r>
              <a:rPr lang="en-US" altLang="ko-KR" sz="1000" dirty="0"/>
              <a:t>AI </a:t>
            </a:r>
            <a:r>
              <a:rPr lang="ko-KR" altLang="en-US" sz="1000" dirty="0"/>
              <a:t>선생님 어플과 유사</a:t>
            </a:r>
            <a:r>
              <a:rPr lang="en-US" altLang="ko-KR" sz="1000" dirty="0"/>
              <a:t>, </a:t>
            </a:r>
            <a:r>
              <a:rPr lang="ko-KR" altLang="en-US" sz="1000" dirty="0"/>
              <a:t>하지만 해당 어플은 발화에 상관없이 상황극이 진행됨 </a:t>
            </a:r>
            <a:endParaRPr lang="en-US" altLang="ko-KR" sz="1000" dirty="0"/>
          </a:p>
          <a:p>
            <a:pPr marL="800100" lvl="1" indent="-342900">
              <a:buAutoNum type="arabicParenR"/>
            </a:pPr>
            <a:r>
              <a:rPr lang="ko-KR" altLang="en-US" sz="1000" dirty="0"/>
              <a:t>서비스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상황극 주제 선택 가능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발음 교정</a:t>
            </a:r>
            <a:r>
              <a:rPr lang="en-US" altLang="ko-KR" sz="10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문법 평가</a:t>
            </a:r>
            <a:endParaRPr lang="en-US" altLang="ko-KR" sz="1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상황극 후 점수 출력</a:t>
            </a:r>
            <a:r>
              <a:rPr lang="en-US" altLang="ko-KR" sz="10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000" dirty="0"/>
              <a:t>상황극 내용을 저장 후</a:t>
            </a:r>
            <a:r>
              <a:rPr lang="en-US" altLang="ko-KR" sz="1000" dirty="0"/>
              <a:t>, </a:t>
            </a:r>
            <a:r>
              <a:rPr lang="ko-KR" altLang="en-US" sz="1000" dirty="0"/>
              <a:t>복습 가능 </a:t>
            </a:r>
            <a:endParaRPr lang="en-US" altLang="ko-KR" sz="1500" b="1" dirty="0"/>
          </a:p>
          <a:p>
            <a:pPr marL="800100" lvl="1" indent="-342900">
              <a:buFont typeface="+mj-lt"/>
              <a:buAutoNum type="arabicParenR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156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-apple-system</vt:lpstr>
      <vt:lpstr>나눔스퀘어 ExtraBold</vt:lpstr>
      <vt:lpstr>Arial</vt:lpstr>
      <vt:lpstr>나눔스퀘어 Bold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16</cp:revision>
  <dcterms:created xsi:type="dcterms:W3CDTF">2017-05-29T09:12:16Z</dcterms:created>
  <dcterms:modified xsi:type="dcterms:W3CDTF">2021-04-01T02:30:28Z</dcterms:modified>
</cp:coreProperties>
</file>