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1" r:id="rId3"/>
    <p:sldId id="303" r:id="rId4"/>
    <p:sldId id="302" r:id="rId5"/>
    <p:sldId id="304" r:id="rId6"/>
    <p:sldId id="307" r:id="rId7"/>
    <p:sldId id="313" r:id="rId8"/>
    <p:sldId id="308" r:id="rId9"/>
    <p:sldId id="309" r:id="rId10"/>
    <p:sldId id="310" r:id="rId11"/>
    <p:sldId id="311" r:id="rId12"/>
    <p:sldId id="314" r:id="rId13"/>
    <p:sldId id="289" r:id="rId14"/>
    <p:sldId id="292" r:id="rId15"/>
    <p:sldId id="315" r:id="rId16"/>
    <p:sldId id="316" r:id="rId17"/>
    <p:sldId id="2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7EBD5"/>
    <a:srgbClr val="FC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DED6F-D3B0-4CD4-BAAB-D5C2CB30A0A7}" v="474" dt="2021-01-22T03:56:51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500" autoAdjust="0"/>
  </p:normalViewPr>
  <p:slideViewPr>
    <p:cSldViewPr snapToGrid="0">
      <p:cViewPr varScale="1">
        <p:scale>
          <a:sx n="48" d="100"/>
          <a:sy n="48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-5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희진" userId="ed7f10c385871800" providerId="LiveId" clId="{89247D83-B655-4C8F-A1D7-9F171F0F6B10}"/>
    <pc:docChg chg="undo custSel addSld delSld modSld sldOrd">
      <pc:chgData name="장 희진" userId="ed7f10c385871800" providerId="LiveId" clId="{89247D83-B655-4C8F-A1D7-9F171F0F6B10}" dt="2021-01-14T04:46:28.972" v="6220" actId="1076"/>
      <pc:docMkLst>
        <pc:docMk/>
      </pc:docMkLst>
      <pc:sldChg chg="delSp modSp">
        <pc:chgData name="장 희진" userId="ed7f10c385871800" providerId="LiveId" clId="{89247D83-B655-4C8F-A1D7-9F171F0F6B10}" dt="2021-01-14T04:46:28.972" v="6220" actId="1076"/>
        <pc:sldMkLst>
          <pc:docMk/>
          <pc:sldMk cId="1603386973" sldId="257"/>
        </pc:sldMkLst>
        <pc:spChg chg="mod">
          <ac:chgData name="장 희진" userId="ed7f10c385871800" providerId="LiveId" clId="{89247D83-B655-4C8F-A1D7-9F171F0F6B10}" dt="2021-01-14T04:46:28.972" v="6220" actId="1076"/>
          <ac:spMkLst>
            <pc:docMk/>
            <pc:sldMk cId="1603386973" sldId="257"/>
            <ac:spMk id="6" creationId="{F11E6CA6-3042-4311-9D13-071D38EB6B53}"/>
          </ac:spMkLst>
        </pc:spChg>
        <pc:spChg chg="del mod">
          <ac:chgData name="장 희진" userId="ed7f10c385871800" providerId="LiveId" clId="{89247D83-B655-4C8F-A1D7-9F171F0F6B10}" dt="2021-01-14T04:46:22.618" v="6219" actId="478"/>
          <ac:spMkLst>
            <pc:docMk/>
            <pc:sldMk cId="1603386973" sldId="257"/>
            <ac:spMk id="7" creationId="{ABB7BC6B-AAA7-4A10-B94F-26E01886B28B}"/>
          </ac:spMkLst>
        </pc:spChg>
        <pc:spChg chg="mod">
          <ac:chgData name="장 희진" userId="ed7f10c385871800" providerId="LiveId" clId="{89247D83-B655-4C8F-A1D7-9F171F0F6B10}" dt="2021-01-06T12:18:49.924" v="0" actId="2711"/>
          <ac:spMkLst>
            <pc:docMk/>
            <pc:sldMk cId="1603386973" sldId="257"/>
            <ac:spMk id="18" creationId="{BAD1CF45-894D-4584-9A1B-666DEE8037F1}"/>
          </ac:spMkLst>
        </pc:spChg>
        <pc:spChg chg="mod">
          <ac:chgData name="장 희진" userId="ed7f10c385871800" providerId="LiveId" clId="{89247D83-B655-4C8F-A1D7-9F171F0F6B10}" dt="2021-01-12T16:43:52.665" v="114" actId="20577"/>
          <ac:spMkLst>
            <pc:docMk/>
            <pc:sldMk cId="1603386973" sldId="257"/>
            <ac:spMk id="22" creationId="{A867253E-AD4D-4C87-8AFE-DE64806768CD}"/>
          </ac:spMkLst>
        </pc:spChg>
      </pc:sldChg>
      <pc:sldChg chg="addSp delSp modSp del">
        <pc:chgData name="장 희진" userId="ed7f10c385871800" providerId="LiveId" clId="{89247D83-B655-4C8F-A1D7-9F171F0F6B10}" dt="2021-01-14T03:46:51.765" v="5637" actId="2696"/>
        <pc:sldMkLst>
          <pc:docMk/>
          <pc:sldMk cId="1321006200" sldId="260"/>
        </pc:sldMkLst>
        <pc:spChg chg="add del mod">
          <ac:chgData name="장 희진" userId="ed7f10c385871800" providerId="LiveId" clId="{89247D83-B655-4C8F-A1D7-9F171F0F6B10}" dt="2021-01-13T13:58:33.443" v="3503" actId="478"/>
          <ac:spMkLst>
            <pc:docMk/>
            <pc:sldMk cId="1321006200" sldId="260"/>
            <ac:spMk id="3" creationId="{24CFD013-CC58-49FA-B341-7A285E61A73D}"/>
          </ac:spMkLst>
        </pc:spChg>
        <pc:spChg chg="mod">
          <ac:chgData name="장 희진" userId="ed7f10c385871800" providerId="LiveId" clId="{89247D83-B655-4C8F-A1D7-9F171F0F6B10}" dt="2021-01-13T13:58:26.730" v="3502" actId="20577"/>
          <ac:spMkLst>
            <pc:docMk/>
            <pc:sldMk cId="1321006200" sldId="260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06T12:18:55.018" v="1" actId="2711"/>
          <ac:spMkLst>
            <pc:docMk/>
            <pc:sldMk cId="1321006200" sldId="260"/>
            <ac:spMk id="18" creationId="{BAD1CF45-894D-4584-9A1B-666DEE8037F1}"/>
          </ac:spMkLst>
        </pc:spChg>
        <pc:graphicFrameChg chg="add mod modGraphic">
          <ac:chgData name="장 희진" userId="ed7f10c385871800" providerId="LiveId" clId="{89247D83-B655-4C8F-A1D7-9F171F0F6B10}" dt="2021-01-13T13:58:38.226" v="3504" actId="1076"/>
          <ac:graphicFrameMkLst>
            <pc:docMk/>
            <pc:sldMk cId="1321006200" sldId="260"/>
            <ac:graphicFrameMk id="4" creationId="{32BB26B8-17DB-4111-97EE-594B2CB9E876}"/>
          </ac:graphicFrameMkLst>
        </pc:graphicFrameChg>
      </pc:sldChg>
      <pc:sldChg chg="addSp delSp modSp ord">
        <pc:chgData name="장 희진" userId="ed7f10c385871800" providerId="LiveId" clId="{89247D83-B655-4C8F-A1D7-9F171F0F6B10}" dt="2021-01-13T16:54:05.656" v="5208"/>
        <pc:sldMkLst>
          <pc:docMk/>
          <pc:sldMk cId="2211478348" sldId="261"/>
        </pc:sldMkLst>
        <pc:spChg chg="add del mod">
          <ac:chgData name="장 희진" userId="ed7f10c385871800" providerId="LiveId" clId="{89247D83-B655-4C8F-A1D7-9F171F0F6B10}" dt="2021-01-13T10:33:46.837" v="1850" actId="478"/>
          <ac:spMkLst>
            <pc:docMk/>
            <pc:sldMk cId="2211478348" sldId="261"/>
            <ac:spMk id="3" creationId="{589D0826-C5D9-40B7-B815-ED22CFB09FB0}"/>
          </ac:spMkLst>
        </pc:spChg>
        <pc:spChg chg="add del mod">
          <ac:chgData name="장 희진" userId="ed7f10c385871800" providerId="LiveId" clId="{89247D83-B655-4C8F-A1D7-9F171F0F6B10}" dt="2021-01-13T09:05:38.169" v="975" actId="478"/>
          <ac:spMkLst>
            <pc:docMk/>
            <pc:sldMk cId="2211478348" sldId="261"/>
            <ac:spMk id="4" creationId="{35579006-5F93-4F9E-92C8-8AE0FE6133C3}"/>
          </ac:spMkLst>
        </pc:spChg>
        <pc:spChg chg="mod">
          <ac:chgData name="장 희진" userId="ed7f10c385871800" providerId="LiveId" clId="{89247D83-B655-4C8F-A1D7-9F171F0F6B10}" dt="2021-01-13T15:22:25.854" v="4307" actId="20577"/>
          <ac:spMkLst>
            <pc:docMk/>
            <pc:sldMk cId="2211478348" sldId="261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0:34:00.588" v="1855" actId="478"/>
          <ac:spMkLst>
            <pc:docMk/>
            <pc:sldMk cId="2211478348" sldId="261"/>
            <ac:spMk id="7" creationId="{B40E0A11-FCDC-4443-9FD7-DE4BFC5D1571}"/>
          </ac:spMkLst>
        </pc:spChg>
        <pc:spChg chg="add del mod">
          <ac:chgData name="장 희진" userId="ed7f10c385871800" providerId="LiveId" clId="{89247D83-B655-4C8F-A1D7-9F171F0F6B10}" dt="2021-01-13T16:54:05.656" v="5208"/>
          <ac:spMkLst>
            <pc:docMk/>
            <pc:sldMk cId="2211478348" sldId="261"/>
            <ac:spMk id="8" creationId="{F40EC342-AF56-4ADE-A638-CA2245CF4484}"/>
          </ac:spMkLst>
        </pc:spChg>
        <pc:spChg chg="add mod">
          <ac:chgData name="장 희진" userId="ed7f10c385871800" providerId="LiveId" clId="{89247D83-B655-4C8F-A1D7-9F171F0F6B10}" dt="2021-01-13T16:11:25.224" v="4472" actId="20577"/>
          <ac:spMkLst>
            <pc:docMk/>
            <pc:sldMk cId="2211478348" sldId="261"/>
            <ac:spMk id="9" creationId="{5F04D5DC-816D-4FA7-83B5-B8C60498C8D3}"/>
          </ac:spMkLst>
        </pc:spChg>
        <pc:spChg chg="add mod">
          <ac:chgData name="장 희진" userId="ed7f10c385871800" providerId="LiveId" clId="{89247D83-B655-4C8F-A1D7-9F171F0F6B10}" dt="2021-01-13T16:11:00.220" v="4310" actId="1076"/>
          <ac:spMkLst>
            <pc:docMk/>
            <pc:sldMk cId="2211478348" sldId="261"/>
            <ac:spMk id="10" creationId="{C9FD8A10-8BB1-47B4-950E-0D621FAE0CB1}"/>
          </ac:spMkLst>
        </pc:spChg>
      </pc:sldChg>
      <pc:sldChg chg="addSp delSp modSp ord">
        <pc:chgData name="장 희진" userId="ed7f10c385871800" providerId="LiveId" clId="{89247D83-B655-4C8F-A1D7-9F171F0F6B10}" dt="2021-01-14T03:52:07.053" v="5639"/>
        <pc:sldMkLst>
          <pc:docMk/>
          <pc:sldMk cId="832874419" sldId="262"/>
        </pc:sldMkLst>
        <pc:spChg chg="add mod">
          <ac:chgData name="장 희진" userId="ed7f10c385871800" providerId="LiveId" clId="{89247D83-B655-4C8F-A1D7-9F171F0F6B10}" dt="2021-01-13T16:57:49.068" v="5318"/>
          <ac:spMkLst>
            <pc:docMk/>
            <pc:sldMk cId="832874419" sldId="262"/>
            <ac:spMk id="3" creationId="{B747A749-F5FB-4F6D-8229-CCDA7957AC67}"/>
          </ac:spMkLst>
        </pc:spChg>
        <pc:spChg chg="mod">
          <ac:chgData name="장 희진" userId="ed7f10c385871800" providerId="LiveId" clId="{89247D83-B655-4C8F-A1D7-9F171F0F6B10}" dt="2021-01-13T13:53:17.225" v="3227"/>
          <ac:spMkLst>
            <pc:docMk/>
            <pc:sldMk cId="832874419" sldId="262"/>
            <ac:spMk id="6" creationId="{F11E6CA6-3042-4311-9D13-071D38EB6B53}"/>
          </ac:spMkLst>
        </pc:spChg>
        <pc:picChg chg="add del">
          <ac:chgData name="장 희진" userId="ed7f10c385871800" providerId="LiveId" clId="{89247D83-B655-4C8F-A1D7-9F171F0F6B10}" dt="2021-01-14T03:52:07.053" v="5639"/>
          <ac:picMkLst>
            <pc:docMk/>
            <pc:sldMk cId="832874419" sldId="262"/>
            <ac:picMk id="4" creationId="{4FAAD9FB-DE0C-4693-8145-E1D03BCEBD8C}"/>
          </ac:picMkLst>
        </pc:picChg>
      </pc:sldChg>
      <pc:sldChg chg="addSp delSp modSp ord">
        <pc:chgData name="장 희진" userId="ed7f10c385871800" providerId="LiveId" clId="{89247D83-B655-4C8F-A1D7-9F171F0F6B10}" dt="2021-01-13T13:13:45.166" v="2150"/>
        <pc:sldMkLst>
          <pc:docMk/>
          <pc:sldMk cId="176116289" sldId="277"/>
        </pc:sldMkLst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3" creationId="{8E55EE1C-178C-45B9-91F8-6C4082C4452B}"/>
          </ac:spMkLst>
        </pc:spChg>
        <pc:spChg chg="add del mod">
          <ac:chgData name="장 희진" userId="ed7f10c385871800" providerId="LiveId" clId="{89247D83-B655-4C8F-A1D7-9F171F0F6B10}" dt="2021-01-13T10:57:01.863" v="2143" actId="478"/>
          <ac:spMkLst>
            <pc:docMk/>
            <pc:sldMk cId="176116289" sldId="277"/>
            <ac:spMk id="4" creationId="{1146ED30-65A2-47BD-A015-1D0EA3155E2B}"/>
          </ac:spMkLst>
        </pc:spChg>
        <pc:spChg chg="mod">
          <ac:chgData name="장 희진" userId="ed7f10c385871800" providerId="LiveId" clId="{89247D83-B655-4C8F-A1D7-9F171F0F6B10}" dt="2021-01-13T13:13:45.166" v="2150"/>
          <ac:spMkLst>
            <pc:docMk/>
            <pc:sldMk cId="176116289" sldId="277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7" creationId="{807E0D7E-9343-4A56-9457-FD6FF8B8CBA1}"/>
          </ac:spMkLst>
        </pc:spChg>
        <pc:spChg chg="del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8" creationId="{7D42DAEA-3066-43A3-99B6-CB5753AA3C75}"/>
          </ac:spMkLst>
        </pc:spChg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9" creationId="{D7198E58-7C86-48B0-8036-AFDED5E917D7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0" creationId="{7AE3B77C-02D5-4903-B6D9-3BECB7F2266B}"/>
          </ac:spMkLst>
        </pc:spChg>
        <pc:spChg chg="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11" creationId="{97F246AF-69DB-4D86-A12D-4E4807DEC7B6}"/>
          </ac:spMkLst>
        </pc:spChg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12" creationId="{19E591E2-0186-4232-9085-741974795156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3" creationId="{20197C8C-2206-4BAE-823D-843ABDB6EF60}"/>
          </ac:spMkLst>
        </pc:spChg>
        <pc:spChg chg="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14" creationId="{D63D7695-669B-4040-B3B8-F8BFFB643344}"/>
          </ac:spMkLst>
        </pc:spChg>
        <pc:spChg chg="add del">
          <ac:chgData name="장 희진" userId="ed7f10c385871800" providerId="LiveId" clId="{89247D83-B655-4C8F-A1D7-9F171F0F6B10}" dt="2021-01-13T10:49:48.019" v="1962"/>
          <ac:spMkLst>
            <pc:docMk/>
            <pc:sldMk cId="176116289" sldId="277"/>
            <ac:spMk id="16" creationId="{17FF88B1-1DC9-4016-A692-C1BB32DD8FB1}"/>
          </ac:spMkLst>
        </pc:spChg>
        <pc:spChg chg="add 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7" creationId="{06DD57F9-EE22-450F-8A57-6AFCA81CEBA2}"/>
          </ac:spMkLst>
        </pc:spChg>
        <pc:spChg chg="add mod">
          <ac:chgData name="장 희진" userId="ed7f10c385871800" providerId="LiveId" clId="{89247D83-B655-4C8F-A1D7-9F171F0F6B10}" dt="2021-01-13T10:57:19.666" v="2146" actId="1076"/>
          <ac:spMkLst>
            <pc:docMk/>
            <pc:sldMk cId="176116289" sldId="277"/>
            <ac:spMk id="20" creationId="{BAE4532C-1C26-41D9-846B-5875F9117415}"/>
          </ac:spMkLst>
        </pc:spChg>
        <pc:spChg chg="add 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22" creationId="{10BE5969-F72F-4C78-86CB-A8730555E5CB}"/>
          </ac:spMkLst>
        </pc:spChg>
        <pc:picChg chg="add mod">
          <ac:chgData name="장 희진" userId="ed7f10c385871800" providerId="LiveId" clId="{89247D83-B655-4C8F-A1D7-9F171F0F6B10}" dt="2021-01-13T10:56:38.643" v="2102" actId="1076"/>
          <ac:picMkLst>
            <pc:docMk/>
            <pc:sldMk cId="176116289" sldId="277"/>
            <ac:picMk id="5" creationId="{8C30789F-A071-4635-A2E3-300194CD7A11}"/>
          </ac:picMkLst>
        </pc:picChg>
        <pc:picChg chg="add del mod modCrop">
          <ac:chgData name="장 희진" userId="ed7f10c385871800" providerId="LiveId" clId="{89247D83-B655-4C8F-A1D7-9F171F0F6B10}" dt="2021-01-13T10:50:31.606" v="1971" actId="478"/>
          <ac:picMkLst>
            <pc:docMk/>
            <pc:sldMk cId="176116289" sldId="277"/>
            <ac:picMk id="15" creationId="{8EFB625F-F310-44E9-B784-A8421112544C}"/>
          </ac:picMkLst>
        </pc:picChg>
      </pc:sldChg>
      <pc:sldChg chg="addSp delSp modSp add del setBg">
        <pc:chgData name="장 희진" userId="ed7f10c385871800" providerId="LiveId" clId="{89247D83-B655-4C8F-A1D7-9F171F0F6B10}" dt="2021-01-14T03:46:51.762" v="5636" actId="2696"/>
        <pc:sldMkLst>
          <pc:docMk/>
          <pc:sldMk cId="484413426" sldId="278"/>
        </pc:sldMkLst>
        <pc:spChg chg="del mod">
          <ac:chgData name="장 희진" userId="ed7f10c385871800" providerId="LiveId" clId="{89247D83-B655-4C8F-A1D7-9F171F0F6B10}" dt="2021-01-13T13:58:48.321" v="3509" actId="478"/>
          <ac:spMkLst>
            <pc:docMk/>
            <pc:sldMk cId="484413426" sldId="278"/>
            <ac:spMk id="3" creationId="{24CFD013-CC58-49FA-B341-7A285E61A73D}"/>
          </ac:spMkLst>
        </pc:spChg>
        <pc:spChg chg="del mod">
          <ac:chgData name="장 희진" userId="ed7f10c385871800" providerId="LiveId" clId="{89247D83-B655-4C8F-A1D7-9F171F0F6B10}" dt="2021-01-13T13:58:48.326" v="3511"/>
          <ac:spMkLst>
            <pc:docMk/>
            <pc:sldMk cId="484413426" sldId="278"/>
            <ac:spMk id="6" creationId="{F11E6CA6-3042-4311-9D13-071D38EB6B53}"/>
          </ac:spMkLst>
        </pc:spChg>
        <pc:spChg chg="add del">
          <ac:chgData name="장 희진" userId="ed7f10c385871800" providerId="LiveId" clId="{89247D83-B655-4C8F-A1D7-9F171F0F6B10}" dt="2021-01-13T13:58:42.952" v="3506"/>
          <ac:spMkLst>
            <pc:docMk/>
            <pc:sldMk cId="484413426" sldId="278"/>
            <ac:spMk id="9" creationId="{D688D9C1-3401-4C66-8B0B-66A3DB46E7CB}"/>
          </ac:spMkLst>
        </pc:spChg>
        <pc:spChg chg="add">
          <ac:chgData name="장 희진" userId="ed7f10c385871800" providerId="LiveId" clId="{89247D83-B655-4C8F-A1D7-9F171F0F6B10}" dt="2021-01-13T13:58:45.157" v="3508"/>
          <ac:spMkLst>
            <pc:docMk/>
            <pc:sldMk cId="484413426" sldId="278"/>
            <ac:spMk id="10" creationId="{DA6F4A3D-D74B-4C2E-A579-F3DC41113F51}"/>
          </ac:spMkLst>
        </pc:spChg>
        <pc:graphicFrameChg chg="mod modGraphic">
          <ac:chgData name="장 희진" userId="ed7f10c385871800" providerId="LiveId" clId="{89247D83-B655-4C8F-A1D7-9F171F0F6B10}" dt="2021-01-13T13:58:59.060" v="3512" actId="1076"/>
          <ac:graphicFrameMkLst>
            <pc:docMk/>
            <pc:sldMk cId="484413426" sldId="278"/>
            <ac:graphicFrameMk id="4" creationId="{32BB26B8-17DB-4111-97EE-594B2CB9E876}"/>
          </ac:graphicFrameMkLst>
        </pc:graphicFrameChg>
        <pc:picChg chg="add del">
          <ac:chgData name="장 희진" userId="ed7f10c385871800" providerId="LiveId" clId="{89247D83-B655-4C8F-A1D7-9F171F0F6B10}" dt="2021-01-13T05:59:10.391" v="287" actId="478"/>
          <ac:picMkLst>
            <pc:docMk/>
            <pc:sldMk cId="484413426" sldId="278"/>
            <ac:picMk id="5" creationId="{28714F30-5694-4BB1-A539-A38991D86DEF}"/>
          </ac:picMkLst>
        </pc:picChg>
      </pc:sldChg>
      <pc:sldChg chg="add del setBg">
        <pc:chgData name="장 희진" userId="ed7f10c385871800" providerId="LiveId" clId="{89247D83-B655-4C8F-A1D7-9F171F0F6B10}" dt="2021-01-12T16:56:19.872" v="272"/>
        <pc:sldMkLst>
          <pc:docMk/>
          <pc:sldMk cId="1270165324" sldId="279"/>
        </pc:sldMkLst>
      </pc:sldChg>
      <pc:sldChg chg="addSp delSp modSp add del ord setBg">
        <pc:chgData name="장 희진" userId="ed7f10c385871800" providerId="LiveId" clId="{89247D83-B655-4C8F-A1D7-9F171F0F6B10}" dt="2021-01-13T13:20:49.496" v="2214" actId="2696"/>
        <pc:sldMkLst>
          <pc:docMk/>
          <pc:sldMk cId="3889276890" sldId="279"/>
        </pc:sldMkLst>
        <pc:spChg chg="del mod">
          <ac:chgData name="장 희진" userId="ed7f10c385871800" providerId="LiveId" clId="{89247D83-B655-4C8F-A1D7-9F171F0F6B10}" dt="2021-01-13T13:20:32.661" v="2209" actId="478"/>
          <ac:spMkLst>
            <pc:docMk/>
            <pc:sldMk cId="3889276890" sldId="279"/>
            <ac:spMk id="3" creationId="{24CFD013-CC58-49FA-B341-7A285E61A73D}"/>
          </ac:spMkLst>
        </pc:spChg>
        <pc:spChg chg="add del mod">
          <ac:chgData name="장 희진" userId="ed7f10c385871800" providerId="LiveId" clId="{89247D83-B655-4C8F-A1D7-9F171F0F6B10}" dt="2021-01-13T13:20:47.823" v="2213"/>
          <ac:spMkLst>
            <pc:docMk/>
            <pc:sldMk cId="3889276890" sldId="279"/>
            <ac:spMk id="4" creationId="{8601EB61-4AAD-4917-91FF-88719AB4945E}"/>
          </ac:spMkLst>
        </pc:spChg>
        <pc:spChg chg="mod">
          <ac:chgData name="장 희진" userId="ed7f10c385871800" providerId="LiveId" clId="{89247D83-B655-4C8F-A1D7-9F171F0F6B10}" dt="2021-01-13T13:20:31.354" v="2208"/>
          <ac:spMkLst>
            <pc:docMk/>
            <pc:sldMk cId="3889276890" sldId="279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3:20:33.857" v="2210" actId="478"/>
          <ac:spMkLst>
            <pc:docMk/>
            <pc:sldMk cId="3889276890" sldId="279"/>
            <ac:spMk id="9" creationId="{317132F2-55FF-4E6D-983C-6779A308077B}"/>
          </ac:spMkLst>
        </pc:spChg>
        <pc:graphicFrameChg chg="del">
          <ac:chgData name="장 희진" userId="ed7f10c385871800" providerId="LiveId" clId="{89247D83-B655-4C8F-A1D7-9F171F0F6B10}" dt="2021-01-13T06:17:44.510" v="351" actId="478"/>
          <ac:graphicFrameMkLst>
            <pc:docMk/>
            <pc:sldMk cId="3889276890" sldId="279"/>
            <ac:graphicFrameMk id="4" creationId="{32BB26B8-17DB-4111-97EE-594B2CB9E876}"/>
          </ac:graphicFrameMkLst>
        </pc:graphicFrameChg>
      </pc:sldChg>
      <pc:sldChg chg="delSp modSp add del setBg">
        <pc:chgData name="장 희진" userId="ed7f10c385871800" providerId="LiveId" clId="{89247D83-B655-4C8F-A1D7-9F171F0F6B10}" dt="2021-01-13T14:00:53.072" v="3513" actId="2696"/>
        <pc:sldMkLst>
          <pc:docMk/>
          <pc:sldMk cId="3845139973" sldId="280"/>
        </pc:sldMkLst>
        <pc:spChg chg="mod">
          <ac:chgData name="장 희진" userId="ed7f10c385871800" providerId="LiveId" clId="{89247D83-B655-4C8F-A1D7-9F171F0F6B10}" dt="2021-01-13T06:17:22.785" v="350"/>
          <ac:spMkLst>
            <pc:docMk/>
            <pc:sldMk cId="3845139973" sldId="280"/>
            <ac:spMk id="3" creationId="{24CFD013-CC58-49FA-B341-7A285E61A73D}"/>
          </ac:spMkLst>
        </pc:spChg>
        <pc:graphicFrameChg chg="del">
          <ac:chgData name="장 희진" userId="ed7f10c385871800" providerId="LiveId" clId="{89247D83-B655-4C8F-A1D7-9F171F0F6B10}" dt="2021-01-13T06:17:46.584" v="352" actId="478"/>
          <ac:graphicFrameMkLst>
            <pc:docMk/>
            <pc:sldMk cId="3845139973" sldId="280"/>
            <ac:graphicFrameMk id="4" creationId="{32BB26B8-17DB-4111-97EE-594B2CB9E876}"/>
          </ac:graphicFrameMkLst>
        </pc:graphicFrameChg>
      </pc:sldChg>
      <pc:sldChg chg="addSp modSp add del setBg">
        <pc:chgData name="장 희진" userId="ed7f10c385871800" providerId="LiveId" clId="{89247D83-B655-4C8F-A1D7-9F171F0F6B10}" dt="2021-01-13T14:00:58.208" v="3514" actId="2696"/>
        <pc:sldMkLst>
          <pc:docMk/>
          <pc:sldMk cId="2014251350" sldId="281"/>
        </pc:sldMkLst>
        <pc:spChg chg="mod">
          <ac:chgData name="장 희진" userId="ed7f10c385871800" providerId="LiveId" clId="{89247D83-B655-4C8F-A1D7-9F171F0F6B10}" dt="2021-01-13T08:52:12.284" v="386" actId="14100"/>
          <ac:spMkLst>
            <pc:docMk/>
            <pc:sldMk cId="2014251350" sldId="281"/>
            <ac:spMk id="3" creationId="{24CFD013-CC58-49FA-B341-7A285E61A73D}"/>
          </ac:spMkLst>
        </pc:spChg>
        <pc:spChg chg="add mod">
          <ac:chgData name="장 희진" userId="ed7f10c385871800" providerId="LiveId" clId="{89247D83-B655-4C8F-A1D7-9F171F0F6B10}" dt="2021-01-13T08:56:19.732" v="922" actId="1076"/>
          <ac:spMkLst>
            <pc:docMk/>
            <pc:sldMk cId="2014251350" sldId="281"/>
            <ac:spMk id="5" creationId="{C61A4315-5927-4B12-89F4-BEB13E1DEF42}"/>
          </ac:spMkLst>
        </pc:spChg>
        <pc:spChg chg="add mod">
          <ac:chgData name="장 희진" userId="ed7f10c385871800" providerId="LiveId" clId="{89247D83-B655-4C8F-A1D7-9F171F0F6B10}" dt="2021-01-13T08:56:04.591" v="920" actId="1076"/>
          <ac:spMkLst>
            <pc:docMk/>
            <pc:sldMk cId="2014251350" sldId="281"/>
            <ac:spMk id="9" creationId="{0EC4D4B2-4CA4-4D7E-8211-F7B860871271}"/>
          </ac:spMkLst>
        </pc:spChg>
        <pc:graphicFrameChg chg="mod modGraphic">
          <ac:chgData name="장 희진" userId="ed7f10c385871800" providerId="LiveId" clId="{89247D83-B655-4C8F-A1D7-9F171F0F6B10}" dt="2021-01-13T08:55:53.898" v="915" actId="1076"/>
          <ac:graphicFrameMkLst>
            <pc:docMk/>
            <pc:sldMk cId="2014251350" sldId="281"/>
            <ac:graphicFrameMk id="4" creationId="{32BB26B8-17DB-4111-97EE-594B2CB9E876}"/>
          </ac:graphicFrameMkLst>
        </pc:graphicFrameChg>
      </pc:sldChg>
      <pc:sldChg chg="addSp delSp modSp add del ord setBg">
        <pc:chgData name="장 희진" userId="ed7f10c385871800" providerId="LiveId" clId="{89247D83-B655-4C8F-A1D7-9F171F0F6B10}" dt="2021-01-13T14:01:01.145" v="3515" actId="2696"/>
        <pc:sldMkLst>
          <pc:docMk/>
          <pc:sldMk cId="3196120749" sldId="282"/>
        </pc:sldMkLst>
        <pc:spChg chg="del">
          <ac:chgData name="장 희진" userId="ed7f10c385871800" providerId="LiveId" clId="{89247D83-B655-4C8F-A1D7-9F171F0F6B10}" dt="2021-01-13T09:18:40.634" v="979" actId="478"/>
          <ac:spMkLst>
            <pc:docMk/>
            <pc:sldMk cId="3196120749" sldId="282"/>
            <ac:spMk id="3" creationId="{24CFD013-CC58-49FA-B341-7A285E61A73D}"/>
          </ac:spMkLst>
        </pc:spChg>
        <pc:spChg chg="del mod">
          <ac:chgData name="장 희진" userId="ed7f10c385871800" providerId="LiveId" clId="{89247D83-B655-4C8F-A1D7-9F171F0F6B10}" dt="2021-01-13T10:33:43.346" v="1849"/>
          <ac:spMkLst>
            <pc:docMk/>
            <pc:sldMk cId="3196120749" sldId="282"/>
            <ac:spMk id="9" creationId="{317132F2-55FF-4E6D-983C-6779A308077B}"/>
          </ac:spMkLst>
        </pc:spChg>
        <pc:spChg chg="add del mod">
          <ac:chgData name="장 희진" userId="ed7f10c385871800" providerId="LiveId" clId="{89247D83-B655-4C8F-A1D7-9F171F0F6B10}" dt="2021-01-13T10:33:43.346" v="1849"/>
          <ac:spMkLst>
            <pc:docMk/>
            <pc:sldMk cId="3196120749" sldId="282"/>
            <ac:spMk id="10" creationId="{433A5706-DF53-4EC2-AAA0-455DF5D2554A}"/>
          </ac:spMkLst>
        </pc:spChg>
        <pc:spChg chg="add del mod">
          <ac:chgData name="장 희진" userId="ed7f10c385871800" providerId="LiveId" clId="{89247D83-B655-4C8F-A1D7-9F171F0F6B10}" dt="2021-01-13T10:32:47.730" v="1817"/>
          <ac:spMkLst>
            <pc:docMk/>
            <pc:sldMk cId="3196120749" sldId="282"/>
            <ac:spMk id="11" creationId="{6C948C96-9666-428C-93FC-7831E397C855}"/>
          </ac:spMkLst>
        </pc:spChg>
        <pc:spChg chg="add del mod">
          <ac:chgData name="장 희진" userId="ed7f10c385871800" providerId="LiveId" clId="{89247D83-B655-4C8F-A1D7-9F171F0F6B10}" dt="2021-01-13T10:32:47.732" v="1819"/>
          <ac:spMkLst>
            <pc:docMk/>
            <pc:sldMk cId="3196120749" sldId="282"/>
            <ac:spMk id="12" creationId="{9478AF26-30DD-471C-B8F5-1D0500720BFF}"/>
          </ac:spMkLst>
        </pc:spChg>
        <pc:spChg chg="add del mod">
          <ac:chgData name="장 희진" userId="ed7f10c385871800" providerId="LiveId" clId="{89247D83-B655-4C8F-A1D7-9F171F0F6B10}" dt="2021-01-13T10:32:47.733" v="1821"/>
          <ac:spMkLst>
            <pc:docMk/>
            <pc:sldMk cId="3196120749" sldId="282"/>
            <ac:spMk id="13" creationId="{710B2C7E-F3C4-46D1-AB91-F6D442D0F2F6}"/>
          </ac:spMkLst>
        </pc:spChg>
      </pc:sldChg>
      <pc:sldChg chg="addSp delSp modSp add setBg">
        <pc:chgData name="장 희진" userId="ed7f10c385871800" providerId="LiveId" clId="{89247D83-B655-4C8F-A1D7-9F171F0F6B10}" dt="2021-01-13T13:18:40.444" v="2166" actId="1076"/>
        <pc:sldMkLst>
          <pc:docMk/>
          <pc:sldMk cId="2054859950" sldId="283"/>
        </pc:sldMkLst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3" creationId="{8E55EE1C-178C-45B9-91F8-6C4082C4452B}"/>
          </ac:spMkLst>
        </pc:spChg>
        <pc:spChg chg="add mod">
          <ac:chgData name="장 희진" userId="ed7f10c385871800" providerId="LiveId" clId="{89247D83-B655-4C8F-A1D7-9F171F0F6B10}" dt="2021-01-13T13:18:36.744" v="2165" actId="1076"/>
          <ac:spMkLst>
            <pc:docMk/>
            <pc:sldMk cId="2054859950" sldId="283"/>
            <ac:spMk id="4" creationId="{C18F017E-A7CB-47C8-A7E7-91325F3302AA}"/>
          </ac:spMkLst>
        </pc:spChg>
        <pc:spChg chg="mod">
          <ac:chgData name="장 희진" userId="ed7f10c385871800" providerId="LiveId" clId="{89247D83-B655-4C8F-A1D7-9F171F0F6B10}" dt="2021-01-13T13:13:48.801" v="2151"/>
          <ac:spMkLst>
            <pc:docMk/>
            <pc:sldMk cId="2054859950" sldId="283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0:55:43.102" v="2093" actId="478"/>
          <ac:spMkLst>
            <pc:docMk/>
            <pc:sldMk cId="2054859950" sldId="283"/>
            <ac:spMk id="7" creationId="{807E0D7E-9343-4A56-9457-FD6FF8B8CBA1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8" creationId="{7D42DAEA-3066-43A3-99B6-CB5753AA3C75}"/>
          </ac:spMkLst>
        </pc:spChg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9" creationId="{D7198E58-7C86-48B0-8036-AFDED5E917D7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0" creationId="{7AE3B77C-02D5-4903-B6D9-3BECB7F2266B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1" creationId="{97F246AF-69DB-4D86-A12D-4E4807DEC7B6}"/>
          </ac:spMkLst>
        </pc:spChg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12" creationId="{19E591E2-0186-4232-9085-741974795156}"/>
          </ac:spMkLst>
        </pc:spChg>
        <pc:spChg chg="del">
          <ac:chgData name="장 희진" userId="ed7f10c385871800" providerId="LiveId" clId="{89247D83-B655-4C8F-A1D7-9F171F0F6B10}" dt="2021-01-13T10:55:47.517" v="2095" actId="478"/>
          <ac:spMkLst>
            <pc:docMk/>
            <pc:sldMk cId="2054859950" sldId="283"/>
            <ac:spMk id="13" creationId="{20197C8C-2206-4BAE-823D-843ABDB6EF60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4" creationId="{D63D7695-669B-4040-B3B8-F8BFFB643344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6" creationId="{8A045E4B-EE7F-4FDD-B1B4-0D94C358B6D7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7" creationId="{01B0EBA1-AC80-4031-B02E-571BA8FA18D5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8" creationId="{1D292B45-EE44-4D35-AFD1-CB82A06275AE}"/>
          </ac:spMkLst>
        </pc:spChg>
        <pc:spChg chg="add mod">
          <ac:chgData name="장 희진" userId="ed7f10c385871800" providerId="LiveId" clId="{89247D83-B655-4C8F-A1D7-9F171F0F6B10}" dt="2021-01-13T13:18:40.444" v="2166" actId="1076"/>
          <ac:spMkLst>
            <pc:docMk/>
            <pc:sldMk cId="2054859950" sldId="283"/>
            <ac:spMk id="20" creationId="{4067934A-1D12-4831-89CD-B33C20F4E084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2" creationId="{BBCD6F7F-3279-4BB7-A6D7-3F0C75750860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3" creationId="{CF8E355E-E1E1-4C45-BC3D-07FDAF130379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4" creationId="{60551656-FB8F-42B1-936E-05F9F45A7FA0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5" creationId="{94CB3EB5-0983-4683-9986-7EFB782BB014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6" creationId="{88D566ED-05D9-4C8A-816B-A959C9331A12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7" creationId="{8E6DD919-D669-4A8C-BF1D-1506D3A31F9D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9" creationId="{BD70D203-6A0C-4DF0-996C-F526AC69FFA3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30" creationId="{4AD9DBC8-D2BE-41FC-AC4D-61550090AA46}"/>
          </ac:spMkLst>
        </pc:spChg>
        <pc:grpChg chg="add del mod">
          <ac:chgData name="장 희진" userId="ed7f10c385871800" providerId="LiveId" clId="{89247D83-B655-4C8F-A1D7-9F171F0F6B10}" dt="2021-01-13T13:16:11.198" v="2159" actId="478"/>
          <ac:grpSpMkLst>
            <pc:docMk/>
            <pc:sldMk cId="2054859950" sldId="283"/>
            <ac:grpSpMk id="5" creationId="{1EC7EDC6-EDF2-4760-82F9-304E3A768A40}"/>
          </ac:grpSpMkLst>
        </pc:grpChg>
        <pc:picChg chg="add mod">
          <ac:chgData name="장 희진" userId="ed7f10c385871800" providerId="LiveId" clId="{89247D83-B655-4C8F-A1D7-9F171F0F6B10}" dt="2021-01-13T13:15:19.898" v="2154" actId="164"/>
          <ac:picMkLst>
            <pc:docMk/>
            <pc:sldMk cId="2054859950" sldId="283"/>
            <ac:picMk id="28" creationId="{9AA5B9EB-2763-4CD9-825D-C562A1648919}"/>
          </ac:picMkLst>
        </pc:picChg>
      </pc:sldChg>
      <pc:sldChg chg="addSp modSp add del setBg">
        <pc:chgData name="장 희진" userId="ed7f10c385871800" providerId="LiveId" clId="{89247D83-B655-4C8F-A1D7-9F171F0F6B10}" dt="2021-01-13T09:26:07.162" v="1410" actId="2696"/>
        <pc:sldMkLst>
          <pc:docMk/>
          <pc:sldMk cId="2766039256" sldId="283"/>
        </pc:sldMkLst>
        <pc:spChg chg="mod">
          <ac:chgData name="장 희진" userId="ed7f10c385871800" providerId="LiveId" clId="{89247D83-B655-4C8F-A1D7-9F171F0F6B10}" dt="2021-01-13T09:25:56.878" v="1406" actId="20577"/>
          <ac:spMkLst>
            <pc:docMk/>
            <pc:sldMk cId="2766039256" sldId="283"/>
            <ac:spMk id="3" creationId="{589D0826-C5D9-40B7-B815-ED22CFB09FB0}"/>
          </ac:spMkLst>
        </pc:spChg>
        <pc:spChg chg="mod">
          <ac:chgData name="장 희진" userId="ed7f10c385871800" providerId="LiveId" clId="{89247D83-B655-4C8F-A1D7-9F171F0F6B10}" dt="2021-01-13T09:25:46.244" v="1383"/>
          <ac:spMkLst>
            <pc:docMk/>
            <pc:sldMk cId="2766039256" sldId="283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09:26:05.447" v="1409" actId="1076"/>
          <ac:spMkLst>
            <pc:docMk/>
            <pc:sldMk cId="2766039256" sldId="283"/>
            <ac:spMk id="7" creationId="{90CF86B6-C89F-4BBE-A1FC-9E8466F54873}"/>
          </ac:spMkLst>
        </pc:spChg>
      </pc:sldChg>
      <pc:sldChg chg="addSp modSp add setBg">
        <pc:chgData name="장 희진" userId="ed7f10c385871800" providerId="LiveId" clId="{89247D83-B655-4C8F-A1D7-9F171F0F6B10}" dt="2021-01-13T13:26:36.927" v="2742" actId="1076"/>
        <pc:sldMkLst>
          <pc:docMk/>
          <pc:sldMk cId="3347833792" sldId="284"/>
        </pc:sldMkLst>
        <pc:spChg chg="mod">
          <ac:chgData name="장 희진" userId="ed7f10c385871800" providerId="LiveId" clId="{89247D83-B655-4C8F-A1D7-9F171F0F6B10}" dt="2021-01-13T13:21:04.768" v="2251"/>
          <ac:spMkLst>
            <pc:docMk/>
            <pc:sldMk cId="3347833792" sldId="284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3:26:36.927" v="2742" actId="1076"/>
          <ac:spMkLst>
            <pc:docMk/>
            <pc:sldMk cId="3347833792" sldId="284"/>
            <ac:spMk id="8" creationId="{F40EC342-AF56-4ADE-A638-CA2245CF4484}"/>
          </ac:spMkLst>
        </pc:spChg>
        <pc:picChg chg="add mod">
          <ac:chgData name="장 희진" userId="ed7f10c385871800" providerId="LiveId" clId="{89247D83-B655-4C8F-A1D7-9F171F0F6B10}" dt="2021-01-13T13:24:39.355" v="2736" actId="1076"/>
          <ac:picMkLst>
            <pc:docMk/>
            <pc:sldMk cId="3347833792" sldId="284"/>
            <ac:picMk id="3" creationId="{BA7A17C1-D6F2-4B53-ADCF-48B2B7BF9BD1}"/>
          </ac:picMkLst>
        </pc:picChg>
      </pc:sldChg>
      <pc:sldChg chg="delSp modSp add ord setBg">
        <pc:chgData name="장 희진" userId="ed7f10c385871800" providerId="LiveId" clId="{89247D83-B655-4C8F-A1D7-9F171F0F6B10}" dt="2021-01-14T03:44:21.759" v="5635"/>
        <pc:sldMkLst>
          <pc:docMk/>
          <pc:sldMk cId="2713618283" sldId="285"/>
        </pc:sldMkLst>
        <pc:spChg chg="mod">
          <ac:chgData name="장 희진" userId="ed7f10c385871800" providerId="LiveId" clId="{89247D83-B655-4C8F-A1D7-9F171F0F6B10}" dt="2021-01-13T13:50:45.172" v="2963"/>
          <ac:spMkLst>
            <pc:docMk/>
            <pc:sldMk cId="2713618283" sldId="285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3:52:46.654" v="3211" actId="1076"/>
          <ac:spMkLst>
            <pc:docMk/>
            <pc:sldMk cId="2713618283" sldId="285"/>
            <ac:spMk id="8" creationId="{F40EC342-AF56-4ADE-A638-CA2245CF4484}"/>
          </ac:spMkLst>
        </pc:spChg>
        <pc:picChg chg="del">
          <ac:chgData name="장 희진" userId="ed7f10c385871800" providerId="LiveId" clId="{89247D83-B655-4C8F-A1D7-9F171F0F6B10}" dt="2021-01-13T13:52:48.078" v="3212" actId="478"/>
          <ac:picMkLst>
            <pc:docMk/>
            <pc:sldMk cId="2713618283" sldId="285"/>
            <ac:picMk id="3" creationId="{BA7A17C1-D6F2-4B53-ADCF-48B2B7BF9BD1}"/>
          </ac:picMkLst>
        </pc:picChg>
      </pc:sldChg>
      <pc:sldChg chg="addSp delSp modSp add del setBg">
        <pc:chgData name="장 희진" userId="ed7f10c385871800" providerId="LiveId" clId="{89247D83-B655-4C8F-A1D7-9F171F0F6B10}" dt="2021-01-13T16:13:07.213" v="4500" actId="2696"/>
        <pc:sldMkLst>
          <pc:docMk/>
          <pc:sldMk cId="2387526075" sldId="286"/>
        </pc:sldMkLst>
        <pc:spChg chg="add del mod">
          <ac:chgData name="장 희진" userId="ed7f10c385871800" providerId="LiveId" clId="{89247D83-B655-4C8F-A1D7-9F171F0F6B10}" dt="2021-01-13T14:12:02.327" v="3939"/>
          <ac:spMkLst>
            <pc:docMk/>
            <pc:sldMk cId="2387526075" sldId="286"/>
            <ac:spMk id="3" creationId="{B736DE57-5F5C-48D1-8B23-CED6B0150C57}"/>
          </ac:spMkLst>
        </pc:spChg>
        <pc:spChg chg="mod">
          <ac:chgData name="장 희진" userId="ed7f10c385871800" providerId="LiveId" clId="{89247D83-B655-4C8F-A1D7-9F171F0F6B10}" dt="2021-01-13T14:11:30.382" v="3932" actId="20577"/>
          <ac:spMkLst>
            <pc:docMk/>
            <pc:sldMk cId="2387526075" sldId="286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4:12:22.529" v="3945"/>
          <ac:spMkLst>
            <pc:docMk/>
            <pc:sldMk cId="2387526075" sldId="286"/>
            <ac:spMk id="9" creationId="{FFA100F8-BFD5-496A-BF67-3F0A320523F7}"/>
          </ac:spMkLst>
        </pc:spChg>
        <pc:spChg chg="add del mod">
          <ac:chgData name="장 희진" userId="ed7f10c385871800" providerId="LiveId" clId="{89247D83-B655-4C8F-A1D7-9F171F0F6B10}" dt="2021-01-13T14:13:37.932" v="3963"/>
          <ac:spMkLst>
            <pc:docMk/>
            <pc:sldMk cId="2387526075" sldId="286"/>
            <ac:spMk id="10" creationId="{AAAE358F-5681-47F2-B845-C6BA7DD4EB52}"/>
          </ac:spMkLst>
        </pc:spChg>
        <pc:spChg chg="add del">
          <ac:chgData name="장 희진" userId="ed7f10c385871800" providerId="LiveId" clId="{89247D83-B655-4C8F-A1D7-9F171F0F6B10}" dt="2021-01-13T14:11:53.679" v="3936"/>
          <ac:spMkLst>
            <pc:docMk/>
            <pc:sldMk cId="2387526075" sldId="286"/>
            <ac:spMk id="11" creationId="{DB4CB6A9-DCE1-4891-B7E1-D80058DD7123}"/>
          </ac:spMkLst>
        </pc:spChg>
        <pc:graphicFrameChg chg="del">
          <ac:chgData name="장 희진" userId="ed7f10c385871800" providerId="LiveId" clId="{89247D83-B655-4C8F-A1D7-9F171F0F6B10}" dt="2021-01-13T14:06:53.055" v="3546" actId="478"/>
          <ac:graphicFrameMkLst>
            <pc:docMk/>
            <pc:sldMk cId="2387526075" sldId="286"/>
            <ac:graphicFrameMk id="4" creationId="{32BB26B8-17DB-4111-97EE-594B2CB9E876}"/>
          </ac:graphicFrameMkLst>
        </pc:graphicFrameChg>
      </pc:sldChg>
      <pc:sldChg chg="addSp delSp modSp add setBg modNotesTx">
        <pc:chgData name="장 희진" userId="ed7f10c385871800" providerId="LiveId" clId="{89247D83-B655-4C8F-A1D7-9F171F0F6B10}" dt="2021-01-14T04:46:12.075" v="6218" actId="20577"/>
        <pc:sldMkLst>
          <pc:docMk/>
          <pc:sldMk cId="792644294" sldId="287"/>
        </pc:sldMkLst>
        <pc:spChg chg="mod">
          <ac:chgData name="장 희진" userId="ed7f10c385871800" providerId="LiveId" clId="{89247D83-B655-4C8F-A1D7-9F171F0F6B10}" dt="2021-01-13T15:11:43.716" v="4194"/>
          <ac:spMkLst>
            <pc:docMk/>
            <pc:sldMk cId="792644294" sldId="287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14:13:10.690" v="3958" actId="1076"/>
          <ac:spMkLst>
            <pc:docMk/>
            <pc:sldMk cId="792644294" sldId="287"/>
            <ac:spMk id="7" creationId="{FB391F7E-B923-44F2-A6EF-053C6C757D7E}"/>
          </ac:spMkLst>
        </pc:spChg>
        <pc:spChg chg="del">
          <ac:chgData name="장 희진" userId="ed7f10c385871800" providerId="LiveId" clId="{89247D83-B655-4C8F-A1D7-9F171F0F6B10}" dt="2021-01-13T14:12:05.907" v="3941" actId="478"/>
          <ac:spMkLst>
            <pc:docMk/>
            <pc:sldMk cId="792644294" sldId="287"/>
            <ac:spMk id="8" creationId="{F40EC342-AF56-4ADE-A638-CA2245CF4484}"/>
          </ac:spMkLst>
        </pc:spChg>
        <pc:spChg chg="add mod">
          <ac:chgData name="장 희진" userId="ed7f10c385871800" providerId="LiveId" clId="{89247D83-B655-4C8F-A1D7-9F171F0F6B10}" dt="2021-01-13T16:37:18.387" v="4525" actId="5793"/>
          <ac:spMkLst>
            <pc:docMk/>
            <pc:sldMk cId="792644294" sldId="287"/>
            <ac:spMk id="9" creationId="{9BF0FA3E-9B57-4298-84BD-FB02B36F3FD7}"/>
          </ac:spMkLst>
        </pc:spChg>
        <pc:spChg chg="add mod">
          <ac:chgData name="장 희진" userId="ed7f10c385871800" providerId="LiveId" clId="{89247D83-B655-4C8F-A1D7-9F171F0F6B10}" dt="2021-01-13T16:48:16.675" v="4957" actId="255"/>
          <ac:spMkLst>
            <pc:docMk/>
            <pc:sldMk cId="792644294" sldId="287"/>
            <ac:spMk id="10" creationId="{45A45664-60CA-4D14-A8CD-1780624FE456}"/>
          </ac:spMkLst>
        </pc:spChg>
        <pc:spChg chg="add del mod">
          <ac:chgData name="장 희진" userId="ed7f10c385871800" providerId="LiveId" clId="{89247D83-B655-4C8F-A1D7-9F171F0F6B10}" dt="2021-01-13T16:45:48.353" v="4674" actId="478"/>
          <ac:spMkLst>
            <pc:docMk/>
            <pc:sldMk cId="792644294" sldId="287"/>
            <ac:spMk id="11" creationId="{1411E733-0525-4711-A3A7-D46945D82F96}"/>
          </ac:spMkLst>
        </pc:spChg>
        <pc:spChg chg="add del mod">
          <ac:chgData name="장 희진" userId="ed7f10c385871800" providerId="LiveId" clId="{89247D83-B655-4C8F-A1D7-9F171F0F6B10}" dt="2021-01-13T16:45:47.182" v="4673" actId="478"/>
          <ac:spMkLst>
            <pc:docMk/>
            <pc:sldMk cId="792644294" sldId="287"/>
            <ac:spMk id="12" creationId="{C65706D4-E52F-4955-A57B-48F9E2EFE704}"/>
          </ac:spMkLst>
        </pc:spChg>
        <pc:spChg chg="add mod">
          <ac:chgData name="장 희진" userId="ed7f10c385871800" providerId="LiveId" clId="{89247D83-B655-4C8F-A1D7-9F171F0F6B10}" dt="2021-01-13T16:46:18.269" v="4683" actId="14100"/>
          <ac:spMkLst>
            <pc:docMk/>
            <pc:sldMk cId="792644294" sldId="287"/>
            <ac:spMk id="13" creationId="{8D242B45-9460-4AAA-ACE3-E40D4A8F0726}"/>
          </ac:spMkLst>
        </pc:spChg>
        <pc:spChg chg="add mod">
          <ac:chgData name="장 희진" userId="ed7f10c385871800" providerId="LiveId" clId="{89247D83-B655-4C8F-A1D7-9F171F0F6B10}" dt="2021-01-13T16:48:07.465" v="4956" actId="1076"/>
          <ac:spMkLst>
            <pc:docMk/>
            <pc:sldMk cId="792644294" sldId="287"/>
            <ac:spMk id="14" creationId="{26D0F5C3-39D3-4E24-8811-9059507D5C50}"/>
          </ac:spMkLst>
        </pc:spChg>
        <pc:spChg chg="add del mod">
          <ac:chgData name="장 희진" userId="ed7f10c385871800" providerId="LiveId" clId="{89247D83-B655-4C8F-A1D7-9F171F0F6B10}" dt="2021-01-13T16:48:51.933" v="4989" actId="478"/>
          <ac:spMkLst>
            <pc:docMk/>
            <pc:sldMk cId="792644294" sldId="287"/>
            <ac:spMk id="15" creationId="{2F4782B5-6644-41A0-B47A-B7D4608207FC}"/>
          </ac:spMkLst>
        </pc:spChg>
        <pc:picChg chg="add mod">
          <ac:chgData name="장 희진" userId="ed7f10c385871800" providerId="LiveId" clId="{89247D83-B655-4C8F-A1D7-9F171F0F6B10}" dt="2021-01-13T16:46:21.529" v="4684" actId="14100"/>
          <ac:picMkLst>
            <pc:docMk/>
            <pc:sldMk cId="792644294" sldId="287"/>
            <ac:picMk id="1026" creationId="{90718625-9F47-46FD-A4F3-72C570689343}"/>
          </ac:picMkLst>
        </pc:picChg>
      </pc:sldChg>
      <pc:sldChg chg="delSp modSp add del setBg">
        <pc:chgData name="장 희진" userId="ed7f10c385871800" providerId="LiveId" clId="{89247D83-B655-4C8F-A1D7-9F171F0F6B10}" dt="2021-01-13T17:28:54.164" v="5565" actId="2696"/>
        <pc:sldMkLst>
          <pc:docMk/>
          <pc:sldMk cId="2142714385" sldId="288"/>
        </pc:sldMkLst>
        <pc:spChg chg="mod">
          <ac:chgData name="장 희진" userId="ed7f10c385871800" providerId="LiveId" clId="{89247D83-B655-4C8F-A1D7-9F171F0F6B10}" dt="2021-01-13T16:51:03.799" v="5031" actId="20577"/>
          <ac:spMkLst>
            <pc:docMk/>
            <pc:sldMk cId="2142714385" sldId="288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7:26:04.994" v="5561" actId="478"/>
          <ac:spMkLst>
            <pc:docMk/>
            <pc:sldMk cId="2142714385" sldId="288"/>
            <ac:spMk id="8" creationId="{F40EC342-AF56-4ADE-A638-CA2245CF4484}"/>
          </ac:spMkLst>
        </pc:spChg>
        <pc:spChg chg="del mod">
          <ac:chgData name="장 희진" userId="ed7f10c385871800" providerId="LiveId" clId="{89247D83-B655-4C8F-A1D7-9F171F0F6B10}" dt="2021-01-13T17:26:07.949" v="5563" actId="478"/>
          <ac:spMkLst>
            <pc:docMk/>
            <pc:sldMk cId="2142714385" sldId="288"/>
            <ac:spMk id="9" creationId="{5F04D5DC-816D-4FA7-83B5-B8C60498C8D3}"/>
          </ac:spMkLst>
        </pc:spChg>
        <pc:spChg chg="mod">
          <ac:chgData name="장 희진" userId="ed7f10c385871800" providerId="LiveId" clId="{89247D83-B655-4C8F-A1D7-9F171F0F6B10}" dt="2021-01-13T17:26:11.146" v="5564" actId="1076"/>
          <ac:spMkLst>
            <pc:docMk/>
            <pc:sldMk cId="2142714385" sldId="288"/>
            <ac:spMk id="10" creationId="{C9FD8A10-8BB1-47B4-950E-0D621FAE0CB1}"/>
          </ac:spMkLst>
        </pc:spChg>
      </pc:sldChg>
      <pc:sldChg chg="addSp delSp modSp add setBg">
        <pc:chgData name="장 희진" userId="ed7f10c385871800" providerId="LiveId" clId="{89247D83-B655-4C8F-A1D7-9F171F0F6B10}" dt="2021-01-13T17:41:11.464" v="5634" actId="1076"/>
        <pc:sldMkLst>
          <pc:docMk/>
          <pc:sldMk cId="78572861" sldId="289"/>
        </pc:sldMkLst>
        <pc:spChg chg="del">
          <ac:chgData name="장 희진" userId="ed7f10c385871800" providerId="LiveId" clId="{89247D83-B655-4C8F-A1D7-9F171F0F6B10}" dt="2021-01-13T17:04:01.523" v="5351" actId="478"/>
          <ac:spMkLst>
            <pc:docMk/>
            <pc:sldMk cId="78572861" sldId="289"/>
            <ac:spMk id="3" creationId="{B747A749-F5FB-4F6D-8229-CCDA7957AC67}"/>
          </ac:spMkLst>
        </pc:spChg>
        <pc:spChg chg="mod">
          <ac:chgData name="장 희진" userId="ed7f10c385871800" providerId="LiveId" clId="{89247D83-B655-4C8F-A1D7-9F171F0F6B10}" dt="2021-01-13T17:03:59.877" v="5350"/>
          <ac:spMkLst>
            <pc:docMk/>
            <pc:sldMk cId="78572861" sldId="289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17:41:11.464" v="5634" actId="1076"/>
          <ac:spMkLst>
            <pc:docMk/>
            <pc:sldMk cId="78572861" sldId="289"/>
            <ac:spMk id="10" creationId="{67B86826-5500-44A2-8400-5CBD30FD25FC}"/>
          </ac:spMkLst>
        </pc:spChg>
        <pc:grpChg chg="add mod">
          <ac:chgData name="장 희진" userId="ed7f10c385871800" providerId="LiveId" clId="{89247D83-B655-4C8F-A1D7-9F171F0F6B10}" dt="2021-01-13T17:41:08.628" v="5633" actId="1076"/>
          <ac:grpSpMkLst>
            <pc:docMk/>
            <pc:sldMk cId="78572861" sldId="289"/>
            <ac:grpSpMk id="5" creationId="{32C16A8F-3280-4117-B086-AFB773507AA0}"/>
          </ac:grpSpMkLst>
        </pc:grpChg>
        <pc:picChg chg="add mod">
          <ac:chgData name="장 희진" userId="ed7f10c385871800" providerId="LiveId" clId="{89247D83-B655-4C8F-A1D7-9F171F0F6B10}" dt="2021-01-13T17:10:14.271" v="5402" actId="164"/>
          <ac:picMkLst>
            <pc:docMk/>
            <pc:sldMk cId="78572861" sldId="289"/>
            <ac:picMk id="4" creationId="{E709A3E6-5E60-4988-AF15-B6E4B4038577}"/>
          </ac:picMkLst>
        </pc:picChg>
        <pc:picChg chg="add mod modCrop">
          <ac:chgData name="장 희진" userId="ed7f10c385871800" providerId="LiveId" clId="{89247D83-B655-4C8F-A1D7-9F171F0F6B10}" dt="2021-01-13T17:10:14.271" v="5402" actId="164"/>
          <ac:picMkLst>
            <pc:docMk/>
            <pc:sldMk cId="78572861" sldId="289"/>
            <ac:picMk id="7" creationId="{84F51A6D-9417-4DBB-B245-9ECDC4D08CD2}"/>
          </ac:picMkLst>
        </pc:picChg>
      </pc:sldChg>
      <pc:sldChg chg="add del setBg">
        <pc:chgData name="장 희진" userId="ed7f10c385871800" providerId="LiveId" clId="{89247D83-B655-4C8F-A1D7-9F171F0F6B10}" dt="2021-01-13T17:04:03.052" v="5353"/>
        <pc:sldMkLst>
          <pc:docMk/>
          <pc:sldMk cId="1772478303" sldId="290"/>
        </pc:sldMkLst>
      </pc:sldChg>
      <pc:sldChg chg="addSp delSp modSp add setBg modNotesTx">
        <pc:chgData name="장 희진" userId="ed7f10c385871800" providerId="LiveId" clId="{89247D83-B655-4C8F-A1D7-9F171F0F6B10}" dt="2021-01-13T17:40:46.156" v="5628"/>
        <pc:sldMkLst>
          <pc:docMk/>
          <pc:sldMk cId="2498269834" sldId="290"/>
        </pc:sldMkLst>
        <pc:picChg chg="add mod">
          <ac:chgData name="장 희진" userId="ed7f10c385871800" providerId="LiveId" clId="{89247D83-B655-4C8F-A1D7-9F171F0F6B10}" dt="2021-01-13T17:08:52.998" v="5382" actId="1076"/>
          <ac:picMkLst>
            <pc:docMk/>
            <pc:sldMk cId="2498269834" sldId="290"/>
            <ac:picMk id="3" creationId="{D4E376C9-2432-46F0-8D00-E601D66EFCD7}"/>
          </ac:picMkLst>
        </pc:picChg>
        <pc:picChg chg="del">
          <ac:chgData name="장 희진" userId="ed7f10c385871800" providerId="LiveId" clId="{89247D83-B655-4C8F-A1D7-9F171F0F6B10}" dt="2021-01-13T17:06:49.226" v="5367" actId="478"/>
          <ac:picMkLst>
            <pc:docMk/>
            <pc:sldMk cId="2498269834" sldId="290"/>
            <ac:picMk id="4" creationId="{E709A3E6-5E60-4988-AF15-B6E4B4038577}"/>
          </ac:picMkLst>
        </pc:picChg>
        <pc:picChg chg="add mod">
          <ac:chgData name="장 희진" userId="ed7f10c385871800" providerId="LiveId" clId="{89247D83-B655-4C8F-A1D7-9F171F0F6B10}" dt="2021-01-13T17:08:51.138" v="5381" actId="1076"/>
          <ac:picMkLst>
            <pc:docMk/>
            <pc:sldMk cId="2498269834" sldId="290"/>
            <ac:picMk id="5" creationId="{6032CB25-4F3F-4A1E-9B6A-53E327902EF6}"/>
          </ac:picMkLst>
        </pc:picChg>
        <pc:picChg chg="del">
          <ac:chgData name="장 희진" userId="ed7f10c385871800" providerId="LiveId" clId="{89247D83-B655-4C8F-A1D7-9F171F0F6B10}" dt="2021-01-13T17:06:48.421" v="5366" actId="478"/>
          <ac:picMkLst>
            <pc:docMk/>
            <pc:sldMk cId="2498269834" sldId="290"/>
            <ac:picMk id="7" creationId="{84F51A6D-9417-4DBB-B245-9ECDC4D08CD2}"/>
          </ac:picMkLst>
        </pc:picChg>
        <pc:picChg chg="add mod">
          <ac:chgData name="장 희진" userId="ed7f10c385871800" providerId="LiveId" clId="{89247D83-B655-4C8F-A1D7-9F171F0F6B10}" dt="2021-01-13T17:09:22.032" v="5388" actId="14100"/>
          <ac:picMkLst>
            <pc:docMk/>
            <pc:sldMk cId="2498269834" sldId="290"/>
            <ac:picMk id="8" creationId="{35808CB4-4B9D-4876-9F6D-8A9D648738EC}"/>
          </ac:picMkLst>
        </pc:picChg>
        <pc:picChg chg="add mod">
          <ac:chgData name="장 희진" userId="ed7f10c385871800" providerId="LiveId" clId="{89247D83-B655-4C8F-A1D7-9F171F0F6B10}" dt="2021-01-13T17:09:13.689" v="5387" actId="1076"/>
          <ac:picMkLst>
            <pc:docMk/>
            <pc:sldMk cId="2498269834" sldId="290"/>
            <ac:picMk id="9" creationId="{15A69910-1679-4159-9E4C-54A2CE4296CA}"/>
          </ac:picMkLst>
        </pc:picChg>
      </pc:sldChg>
      <pc:sldChg chg="addSp delSp modSp add del setBg">
        <pc:chgData name="장 희진" userId="ed7f10c385871800" providerId="LiveId" clId="{89247D83-B655-4C8F-A1D7-9F171F0F6B10}" dt="2021-01-13T17:41:00.088" v="5632" actId="2696"/>
        <pc:sldMkLst>
          <pc:docMk/>
          <pc:sldMk cId="1498947165" sldId="291"/>
        </pc:sldMkLst>
        <pc:spChg chg="add del mod">
          <ac:chgData name="장 희진" userId="ed7f10c385871800" providerId="LiveId" clId="{89247D83-B655-4C8F-A1D7-9F171F0F6B10}" dt="2021-01-13T17:40:57.238" v="5631" actId="478"/>
          <ac:spMkLst>
            <pc:docMk/>
            <pc:sldMk cId="1498947165" sldId="291"/>
            <ac:spMk id="11" creationId="{10C2D67D-2CD7-4AD3-8099-84530BF1017D}"/>
          </ac:spMkLst>
        </pc:spChg>
        <pc:picChg chg="del">
          <ac:chgData name="장 희진" userId="ed7f10c385871800" providerId="LiveId" clId="{89247D83-B655-4C8F-A1D7-9F171F0F6B10}" dt="2021-01-13T17:22:54.676" v="5450" actId="478"/>
          <ac:picMkLst>
            <pc:docMk/>
            <pc:sldMk cId="1498947165" sldId="291"/>
            <ac:picMk id="3" creationId="{D4E376C9-2432-46F0-8D00-E601D66EFCD7}"/>
          </ac:picMkLst>
        </pc:picChg>
        <pc:picChg chg="add mod">
          <ac:chgData name="장 희진" userId="ed7f10c385871800" providerId="LiveId" clId="{89247D83-B655-4C8F-A1D7-9F171F0F6B10}" dt="2021-01-13T17:23:14.525" v="5461" actId="1076"/>
          <ac:picMkLst>
            <pc:docMk/>
            <pc:sldMk cId="1498947165" sldId="291"/>
            <ac:picMk id="4" creationId="{9D816CEF-9E20-4207-848E-DC8D69921436}"/>
          </ac:picMkLst>
        </pc:picChg>
        <pc:picChg chg="del">
          <ac:chgData name="장 희진" userId="ed7f10c385871800" providerId="LiveId" clId="{89247D83-B655-4C8F-A1D7-9F171F0F6B10}" dt="2021-01-13T17:22:55.399" v="5451" actId="478"/>
          <ac:picMkLst>
            <pc:docMk/>
            <pc:sldMk cId="1498947165" sldId="291"/>
            <ac:picMk id="5" creationId="{6032CB25-4F3F-4A1E-9B6A-53E327902EF6}"/>
          </ac:picMkLst>
        </pc:picChg>
        <pc:picChg chg="del">
          <ac:chgData name="장 희진" userId="ed7f10c385871800" providerId="LiveId" clId="{89247D83-B655-4C8F-A1D7-9F171F0F6B10}" dt="2021-01-13T17:22:55.910" v="5452" actId="478"/>
          <ac:picMkLst>
            <pc:docMk/>
            <pc:sldMk cId="1498947165" sldId="291"/>
            <ac:picMk id="8" creationId="{35808CB4-4B9D-4876-9F6D-8A9D648738EC}"/>
          </ac:picMkLst>
        </pc:picChg>
        <pc:picChg chg="del">
          <ac:chgData name="장 희진" userId="ed7f10c385871800" providerId="LiveId" clId="{89247D83-B655-4C8F-A1D7-9F171F0F6B10}" dt="2021-01-13T17:22:56.473" v="5453" actId="478"/>
          <ac:picMkLst>
            <pc:docMk/>
            <pc:sldMk cId="1498947165" sldId="291"/>
            <ac:picMk id="9" creationId="{15A69910-1679-4159-9E4C-54A2CE4296CA}"/>
          </ac:picMkLst>
        </pc:picChg>
      </pc:sldChg>
      <pc:sldChg chg="delSp modSp add setBg">
        <pc:chgData name="장 희진" userId="ed7f10c385871800" providerId="LiveId" clId="{89247D83-B655-4C8F-A1D7-9F171F0F6B10}" dt="2021-01-13T17:35:33.520" v="5609" actId="1076"/>
        <pc:sldMkLst>
          <pc:docMk/>
          <pc:sldMk cId="1398440162" sldId="292"/>
        </pc:sldMkLst>
        <pc:spChg chg="mod">
          <ac:chgData name="장 희진" userId="ed7f10c385871800" providerId="LiveId" clId="{89247D83-B655-4C8F-A1D7-9F171F0F6B10}" dt="2021-01-13T17:35:33.520" v="5609" actId="1076"/>
          <ac:spMkLst>
            <pc:docMk/>
            <pc:sldMk cId="1398440162" sldId="292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7:35:05.013" v="5569" actId="478"/>
          <ac:spMkLst>
            <pc:docMk/>
            <pc:sldMk cId="1398440162" sldId="292"/>
            <ac:spMk id="7" creationId="{ABB7BC6B-AAA7-4A10-B94F-26E01886B28B}"/>
          </ac:spMkLst>
        </pc:spChg>
        <pc:spChg chg="del">
          <ac:chgData name="장 희진" userId="ed7f10c385871800" providerId="LiveId" clId="{89247D83-B655-4C8F-A1D7-9F171F0F6B10}" dt="2021-01-13T17:35:06.653" v="5570" actId="478"/>
          <ac:spMkLst>
            <pc:docMk/>
            <pc:sldMk cId="1398440162" sldId="292"/>
            <ac:spMk id="22" creationId="{A867253E-AD4D-4C87-8AFE-DE64806768CD}"/>
          </ac:spMkLst>
        </pc:spChg>
      </pc:sldChg>
      <pc:sldChg chg="add del">
        <pc:chgData name="장 희진" userId="ed7f10c385871800" providerId="LiveId" clId="{89247D83-B655-4C8F-A1D7-9F171F0F6B10}" dt="2021-01-13T17:22:59.386" v="5455"/>
        <pc:sldMkLst>
          <pc:docMk/>
          <pc:sldMk cId="3069353903" sldId="292"/>
        </pc:sldMkLst>
      </pc:sldChg>
      <pc:sldChg chg="modSp add setBg">
        <pc:chgData name="장 희진" userId="ed7f10c385871800" providerId="LiveId" clId="{89247D83-B655-4C8F-A1D7-9F171F0F6B10}" dt="2021-01-13T17:40:50.503" v="5630"/>
        <pc:sldMkLst>
          <pc:docMk/>
          <pc:sldMk cId="3330061135" sldId="293"/>
        </pc:sldMkLst>
        <pc:spChg chg="mod">
          <ac:chgData name="장 희진" userId="ed7f10c385871800" providerId="LiveId" clId="{89247D83-B655-4C8F-A1D7-9F171F0F6B10}" dt="2021-01-13T17:40:41.771" v="5627" actId="1076"/>
          <ac:spMkLst>
            <pc:docMk/>
            <pc:sldMk cId="3330061135" sldId="293"/>
            <ac:spMk id="6" creationId="{F11E6CA6-3042-4311-9D13-071D38EB6B53}"/>
          </ac:spMkLst>
        </pc:spChg>
      </pc:sldChg>
      <pc:sldChg chg="addSp modSp add del ord setBg">
        <pc:chgData name="장 희진" userId="ed7f10c385871800" providerId="LiveId" clId="{89247D83-B655-4C8F-A1D7-9F171F0F6B10}" dt="2021-01-14T03:55:41.694" v="6213" actId="2696"/>
        <pc:sldMkLst>
          <pc:docMk/>
          <pc:sldMk cId="1691126177" sldId="294"/>
        </pc:sldMkLst>
        <pc:spChg chg="mod">
          <ac:chgData name="장 희진" userId="ed7f10c385871800" providerId="LiveId" clId="{89247D83-B655-4C8F-A1D7-9F171F0F6B10}" dt="2021-01-14T03:55:33.977" v="6212" actId="1076"/>
          <ac:spMkLst>
            <pc:docMk/>
            <pc:sldMk cId="1691126177" sldId="294"/>
            <ac:spMk id="3" creationId="{B747A749-F5FB-4F6D-8229-CCDA7957AC67}"/>
          </ac:spMkLst>
        </pc:spChg>
        <pc:spChg chg="add mod">
          <ac:chgData name="장 희진" userId="ed7f10c385871800" providerId="LiveId" clId="{89247D83-B655-4C8F-A1D7-9F171F0F6B10}" dt="2021-01-14T03:55:27.992" v="6211" actId="1076"/>
          <ac:spMkLst>
            <pc:docMk/>
            <pc:sldMk cId="1691126177" sldId="294"/>
            <ac:spMk id="4" creationId="{772B500B-A8EC-4A3C-9AD6-DABAD684ABA4}"/>
          </ac:spMkLst>
        </pc:spChg>
        <pc:spChg chg="mod">
          <ac:chgData name="장 희진" userId="ed7f10c385871800" providerId="LiveId" clId="{89247D83-B655-4C8F-A1D7-9F171F0F6B10}" dt="2021-01-14T03:52:23.533" v="5656"/>
          <ac:spMkLst>
            <pc:docMk/>
            <pc:sldMk cId="1691126177" sldId="294"/>
            <ac:spMk id="6" creationId="{F11E6CA6-3042-4311-9D13-071D38EB6B53}"/>
          </ac:spMkLst>
        </pc:spChg>
      </pc:sldChg>
    </pc:docChg>
  </pc:docChgLst>
  <pc:docChgLst>
    <pc:chgData name="장 희진" userId="ed7f10c385871800" providerId="LiveId" clId="{7031229A-CD65-44FD-9491-4FF6E417451C}"/>
    <pc:docChg chg="undo custSel addSld delSld modSld sldOrd">
      <pc:chgData name="장 희진" userId="ed7f10c385871800" providerId="LiveId" clId="{7031229A-CD65-44FD-9491-4FF6E417451C}" dt="2021-01-19T17:04:14.901" v="14836"/>
      <pc:docMkLst>
        <pc:docMk/>
      </pc:docMkLst>
      <pc:sldChg chg="modSp mod">
        <pc:chgData name="장 희진" userId="ed7f10c385871800" providerId="LiveId" clId="{7031229A-CD65-44FD-9491-4FF6E417451C}" dt="2021-01-17T15:03:12.525" v="68"/>
        <pc:sldMkLst>
          <pc:docMk/>
          <pc:sldMk cId="1603386973" sldId="257"/>
        </pc:sldMkLst>
        <pc:spChg chg="mod">
          <ac:chgData name="장 희진" userId="ed7f10c385871800" providerId="LiveId" clId="{7031229A-CD65-44FD-9491-4FF6E417451C}" dt="2021-01-17T15:03:12.525" v="68"/>
          <ac:spMkLst>
            <pc:docMk/>
            <pc:sldMk cId="1603386973" sldId="257"/>
            <ac:spMk id="6" creationId="{F11E6CA6-3042-4311-9D13-071D38EB6B53}"/>
          </ac:spMkLst>
        </pc:spChg>
      </pc:sldChg>
      <pc:sldChg chg="addSp delSp modSp mod ord">
        <pc:chgData name="장 희진" userId="ed7f10c385871800" providerId="LiveId" clId="{7031229A-CD65-44FD-9491-4FF6E417451C}" dt="2021-01-17T15:10:21.664" v="438"/>
        <pc:sldMkLst>
          <pc:docMk/>
          <pc:sldMk cId="832874419" sldId="262"/>
        </pc:sldMkLst>
        <pc:spChg chg="mod">
          <ac:chgData name="장 희진" userId="ed7f10c385871800" providerId="LiveId" clId="{7031229A-CD65-44FD-9491-4FF6E417451C}" dt="2021-01-17T15:04:14.680" v="176"/>
          <ac:spMkLst>
            <pc:docMk/>
            <pc:sldMk cId="832874419" sldId="262"/>
            <ac:spMk id="3" creationId="{B747A749-F5FB-4F6D-8229-CCDA7957AC67}"/>
          </ac:spMkLst>
        </pc:spChg>
        <pc:spChg chg="mod">
          <ac:chgData name="장 희진" userId="ed7f10c385871800" providerId="LiveId" clId="{7031229A-CD65-44FD-9491-4FF6E417451C}" dt="2021-01-17T15:03:50.990" v="102"/>
          <ac:spMkLst>
            <pc:docMk/>
            <pc:sldMk cId="832874419" sldId="262"/>
            <ac:spMk id="6" creationId="{F11E6CA6-3042-4311-9D13-071D38EB6B53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7" creationId="{DC1E5F2B-F364-4CFE-9384-843CE658054C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8" creationId="{C5D4D01A-59D3-4BBB-9037-0F9A3C190D62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9" creationId="{C0278DE9-EB02-46C0-96E9-EB63D24FEF62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10" creationId="{26174270-0FAA-47C0-94A1-5FAAD2580398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11" creationId="{3473664B-DD05-48FE-B31E-36BC4E02BC73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12" creationId="{69A10289-AA95-4C9F-8655-4F7A30AF527B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14" creationId="{1CBB76D8-83DA-4DD0-924C-43399505DA2C}"/>
          </ac:spMkLst>
        </pc:spChg>
        <pc:spChg chg="add del mod">
          <ac:chgData name="장 희진" userId="ed7f10c385871800" providerId="LiveId" clId="{7031229A-CD65-44FD-9491-4FF6E417451C}" dt="2021-01-17T15:10:21.664" v="438"/>
          <ac:spMkLst>
            <pc:docMk/>
            <pc:sldMk cId="832874419" sldId="262"/>
            <ac:spMk id="15" creationId="{54D53789-80AA-42A3-8089-E77C7C0F96A5}"/>
          </ac:spMkLst>
        </pc:spChg>
        <pc:picChg chg="add del mod">
          <ac:chgData name="장 희진" userId="ed7f10c385871800" providerId="LiveId" clId="{7031229A-CD65-44FD-9491-4FF6E417451C}" dt="2021-01-17T15:10:21.664" v="438"/>
          <ac:picMkLst>
            <pc:docMk/>
            <pc:sldMk cId="832874419" sldId="262"/>
            <ac:picMk id="13" creationId="{DB8F3E9E-C3A0-47D6-8776-5583FEF97154}"/>
          </ac:picMkLst>
        </pc:picChg>
      </pc:sldChg>
      <pc:sldChg chg="delSp modSp mod ord setBg modNotesTx">
        <pc:chgData name="장 희진" userId="ed7f10c385871800" providerId="LiveId" clId="{7031229A-CD65-44FD-9491-4FF6E417451C}" dt="2021-01-17T17:09:39.041" v="6454" actId="1076"/>
        <pc:sldMkLst>
          <pc:docMk/>
          <pc:sldMk cId="792644294" sldId="287"/>
        </pc:sldMkLst>
        <pc:spChg chg="mod">
          <ac:chgData name="장 희진" userId="ed7f10c385871800" providerId="LiveId" clId="{7031229A-CD65-44FD-9491-4FF6E417451C}" dt="2021-01-17T15:18:19.899" v="1048"/>
          <ac:spMkLst>
            <pc:docMk/>
            <pc:sldMk cId="792644294" sldId="287"/>
            <ac:spMk id="6" creationId="{F11E6CA6-3042-4311-9D13-071D38EB6B53}"/>
          </ac:spMkLst>
        </pc:spChg>
        <pc:spChg chg="mod">
          <ac:chgData name="장 희진" userId="ed7f10c385871800" providerId="LiveId" clId="{7031229A-CD65-44FD-9491-4FF6E417451C}" dt="2021-01-17T15:27:47.779" v="1452" actId="1076"/>
          <ac:spMkLst>
            <pc:docMk/>
            <pc:sldMk cId="792644294" sldId="287"/>
            <ac:spMk id="7" creationId="{FB391F7E-B923-44F2-A6EF-053C6C757D7E}"/>
          </ac:spMkLst>
        </pc:spChg>
        <pc:spChg chg="mod">
          <ac:chgData name="장 희진" userId="ed7f10c385871800" providerId="LiveId" clId="{7031229A-CD65-44FD-9491-4FF6E417451C}" dt="2021-01-17T17:09:39.041" v="6454" actId="1076"/>
          <ac:spMkLst>
            <pc:docMk/>
            <pc:sldMk cId="792644294" sldId="287"/>
            <ac:spMk id="9" creationId="{9BF0FA3E-9B57-4298-84BD-FB02B36F3FD7}"/>
          </ac:spMkLst>
        </pc:spChg>
        <pc:spChg chg="del">
          <ac:chgData name="장 희진" userId="ed7f10c385871800" providerId="LiveId" clId="{7031229A-CD65-44FD-9491-4FF6E417451C}" dt="2021-01-17T15:20:57.406" v="1389" actId="478"/>
          <ac:spMkLst>
            <pc:docMk/>
            <pc:sldMk cId="792644294" sldId="287"/>
            <ac:spMk id="10" creationId="{45A45664-60CA-4D14-A8CD-1780624FE456}"/>
          </ac:spMkLst>
        </pc:spChg>
        <pc:spChg chg="del">
          <ac:chgData name="장 희진" userId="ed7f10c385871800" providerId="LiveId" clId="{7031229A-CD65-44FD-9491-4FF6E417451C}" dt="2021-01-17T15:27:49.418" v="1453" actId="478"/>
          <ac:spMkLst>
            <pc:docMk/>
            <pc:sldMk cId="792644294" sldId="287"/>
            <ac:spMk id="13" creationId="{8D242B45-9460-4AAA-ACE3-E40D4A8F0726}"/>
          </ac:spMkLst>
        </pc:spChg>
        <pc:spChg chg="del">
          <ac:chgData name="장 희진" userId="ed7f10c385871800" providerId="LiveId" clId="{7031229A-CD65-44FD-9491-4FF6E417451C}" dt="2021-01-17T15:24:07.718" v="1391" actId="478"/>
          <ac:spMkLst>
            <pc:docMk/>
            <pc:sldMk cId="792644294" sldId="287"/>
            <ac:spMk id="14" creationId="{26D0F5C3-39D3-4E24-8811-9059507D5C50}"/>
          </ac:spMkLst>
        </pc:spChg>
        <pc:picChg chg="del">
          <ac:chgData name="장 희진" userId="ed7f10c385871800" providerId="LiveId" clId="{7031229A-CD65-44FD-9491-4FF6E417451C}" dt="2021-01-17T15:18:05.908" v="995" actId="478"/>
          <ac:picMkLst>
            <pc:docMk/>
            <pc:sldMk cId="792644294" sldId="287"/>
            <ac:picMk id="1026" creationId="{90718625-9F47-46FD-A4F3-72C570689343}"/>
          </ac:picMkLst>
        </pc:picChg>
      </pc:sldChg>
      <pc:sldChg chg="delSp modSp mod modNotesTx">
        <pc:chgData name="장 희진" userId="ed7f10c385871800" providerId="LiveId" clId="{7031229A-CD65-44FD-9491-4FF6E417451C}" dt="2021-01-19T16:06:53.862" v="11396"/>
        <pc:sldMkLst>
          <pc:docMk/>
          <pc:sldMk cId="78572861" sldId="289"/>
        </pc:sldMkLst>
        <pc:spChg chg="mod">
          <ac:chgData name="장 희진" userId="ed7f10c385871800" providerId="LiveId" clId="{7031229A-CD65-44FD-9491-4FF6E417451C}" dt="2021-01-17T17:30:03.008" v="7987"/>
          <ac:spMkLst>
            <pc:docMk/>
            <pc:sldMk cId="78572861" sldId="289"/>
            <ac:spMk id="6" creationId="{F11E6CA6-3042-4311-9D13-071D38EB6B53}"/>
          </ac:spMkLst>
        </pc:spChg>
        <pc:spChg chg="mod">
          <ac:chgData name="장 희진" userId="ed7f10c385871800" providerId="LiveId" clId="{7031229A-CD65-44FD-9491-4FF6E417451C}" dt="2021-01-19T16:06:53.862" v="11396"/>
          <ac:spMkLst>
            <pc:docMk/>
            <pc:sldMk cId="78572861" sldId="289"/>
            <ac:spMk id="10" creationId="{67B86826-5500-44A2-8400-5CBD30FD25FC}"/>
          </ac:spMkLst>
        </pc:spChg>
        <pc:grpChg chg="del">
          <ac:chgData name="장 희진" userId="ed7f10c385871800" providerId="LiveId" clId="{7031229A-CD65-44FD-9491-4FF6E417451C}" dt="2021-01-17T17:30:18.881" v="7988" actId="478"/>
          <ac:grpSpMkLst>
            <pc:docMk/>
            <pc:sldMk cId="78572861" sldId="289"/>
            <ac:grpSpMk id="5" creationId="{32C16A8F-3280-4117-B086-AFB773507AA0}"/>
          </ac:grpSpMkLst>
        </pc:grpChg>
      </pc:sldChg>
      <pc:sldChg chg="addSp delSp modSp add mod setBg">
        <pc:chgData name="장 희진" userId="ed7f10c385871800" providerId="LiveId" clId="{7031229A-CD65-44FD-9491-4FF6E417451C}" dt="2021-01-19T15:38:35.786" v="10814" actId="20577"/>
        <pc:sldMkLst>
          <pc:docMk/>
          <pc:sldMk cId="2590276076" sldId="294"/>
        </pc:sldMkLst>
        <pc:spChg chg="mod ord">
          <ac:chgData name="장 희진" userId="ed7f10c385871800" providerId="LiveId" clId="{7031229A-CD65-44FD-9491-4FF6E417451C}" dt="2021-01-17T15:15:49.995" v="992" actId="14100"/>
          <ac:spMkLst>
            <pc:docMk/>
            <pc:sldMk cId="2590276076" sldId="294"/>
            <ac:spMk id="6" creationId="{F11E6CA6-3042-4311-9D13-071D38EB6B53}"/>
          </ac:spMkLst>
        </pc:spChg>
        <pc:spChg chg="del mod">
          <ac:chgData name="장 희진" userId="ed7f10c385871800" providerId="LiveId" clId="{7031229A-CD65-44FD-9491-4FF6E417451C}" dt="2021-01-17T15:06:06.051" v="306"/>
          <ac:spMkLst>
            <pc:docMk/>
            <pc:sldMk cId="2590276076" sldId="294"/>
            <ac:spMk id="8" creationId="{F40EC342-AF56-4ADE-A638-CA2245CF4484}"/>
          </ac:spMkLst>
        </pc:spChg>
        <pc:spChg chg="del">
          <ac:chgData name="장 희진" userId="ed7f10c385871800" providerId="LiveId" clId="{7031229A-CD65-44FD-9491-4FF6E417451C}" dt="2021-01-17T15:05:45.942" v="290" actId="478"/>
          <ac:spMkLst>
            <pc:docMk/>
            <pc:sldMk cId="2590276076" sldId="294"/>
            <ac:spMk id="9" creationId="{5F04D5DC-816D-4FA7-83B5-B8C60498C8D3}"/>
          </ac:spMkLst>
        </pc:spChg>
        <pc:spChg chg="del mod">
          <ac:chgData name="장 희진" userId="ed7f10c385871800" providerId="LiveId" clId="{7031229A-CD65-44FD-9491-4FF6E417451C}" dt="2021-01-17T15:05:45.274" v="289" actId="478"/>
          <ac:spMkLst>
            <pc:docMk/>
            <pc:sldMk cId="2590276076" sldId="294"/>
            <ac:spMk id="10" creationId="{C9FD8A10-8BB1-47B4-950E-0D621FAE0CB1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1" creationId="{9AEB0406-1DDC-4129-9476-A03A26C45A8B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2" creationId="{48FCCE66-AA2A-4DBF-BBAC-F914682FAAD7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3" creationId="{FD32B56C-454C-466F-8828-4F95E9CC29BC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4" creationId="{D1D01EBA-388D-4141-9BA0-98C8812C8D5B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5" creationId="{6E3A3D0B-0EBD-4891-948E-CEBDE649A786}"/>
          </ac:spMkLst>
        </pc:spChg>
        <pc:spChg chg="add mod">
          <ac:chgData name="장 희진" userId="ed7f10c385871800" providerId="LiveId" clId="{7031229A-CD65-44FD-9491-4FF6E417451C}" dt="2021-01-19T15:38:35.786" v="10814" actId="20577"/>
          <ac:spMkLst>
            <pc:docMk/>
            <pc:sldMk cId="2590276076" sldId="294"/>
            <ac:spMk id="16" creationId="{D271DBC2-2995-4CC9-BC51-CC84D3DB2705}"/>
          </ac:spMkLst>
        </pc:spChg>
        <pc:spChg chg="add mod">
          <ac:chgData name="장 희진" userId="ed7f10c385871800" providerId="LiveId" clId="{7031229A-CD65-44FD-9491-4FF6E417451C}" dt="2021-01-17T15:15:33.495" v="990" actId="1076"/>
          <ac:spMkLst>
            <pc:docMk/>
            <pc:sldMk cId="2590276076" sldId="294"/>
            <ac:spMk id="17" creationId="{DC11D283-5627-4335-AAE6-690B476AD21E}"/>
          </ac:spMkLst>
        </pc:spChg>
        <pc:spChg chg="mod">
          <ac:chgData name="장 희진" userId="ed7f10c385871800" providerId="LiveId" clId="{7031229A-CD65-44FD-9491-4FF6E417451C}" dt="2021-01-17T15:09:59.689" v="418" actId="1076"/>
          <ac:spMkLst>
            <pc:docMk/>
            <pc:sldMk cId="2590276076" sldId="294"/>
            <ac:spMk id="19" creationId="{D2473045-DE5B-4E7E-BBBA-4894C8CECB30}"/>
          </ac:spMkLst>
        </pc:spChg>
        <pc:spChg chg="add del mod">
          <ac:chgData name="장 희진" userId="ed7f10c385871800" providerId="LiveId" clId="{7031229A-CD65-44FD-9491-4FF6E417451C}" dt="2021-01-17T15:12:46.696" v="984" actId="478"/>
          <ac:spMkLst>
            <pc:docMk/>
            <pc:sldMk cId="2590276076" sldId="294"/>
            <ac:spMk id="20" creationId="{2DA21416-E26F-4021-AA20-DA3E6D6CD03B}"/>
          </ac:spMkLst>
        </pc:spChg>
        <pc:spChg chg="mod">
          <ac:chgData name="장 희진" userId="ed7f10c385871800" providerId="LiveId" clId="{7031229A-CD65-44FD-9491-4FF6E417451C}" dt="2021-01-17T15:08:50.638" v="410" actId="14100"/>
          <ac:spMkLst>
            <pc:docMk/>
            <pc:sldMk cId="2590276076" sldId="294"/>
            <ac:spMk id="21" creationId="{6ECAAD65-27BD-43EB-855E-316655371710}"/>
          </ac:spMkLst>
        </pc:spChg>
        <pc:spChg chg="add del mod">
          <ac:chgData name="장 희진" userId="ed7f10c385871800" providerId="LiveId" clId="{7031229A-CD65-44FD-9491-4FF6E417451C}" dt="2021-01-17T15:11:00.614" v="626" actId="478"/>
          <ac:spMkLst>
            <pc:docMk/>
            <pc:sldMk cId="2590276076" sldId="294"/>
            <ac:spMk id="22" creationId="{1EC10797-1B22-41B2-9A81-0F615131139E}"/>
          </ac:spMkLst>
        </pc:spChg>
        <pc:picChg chg="add del mod">
          <ac:chgData name="장 희진" userId="ed7f10c385871800" providerId="LiveId" clId="{7031229A-CD65-44FD-9491-4FF6E417451C}" dt="2021-01-17T15:10:57.700" v="625" actId="478"/>
          <ac:picMkLst>
            <pc:docMk/>
            <pc:sldMk cId="2590276076" sldId="294"/>
            <ac:picMk id="18" creationId="{E0D481F8-5A10-4025-BC29-C6383D52A7F5}"/>
          </ac:picMkLst>
        </pc:picChg>
      </pc:sldChg>
      <pc:sldChg chg="addSp delSp modSp add mod setBg">
        <pc:chgData name="장 희진" userId="ed7f10c385871800" providerId="LiveId" clId="{7031229A-CD65-44FD-9491-4FF6E417451C}" dt="2021-01-17T15:53:07.197" v="3114" actId="1076"/>
        <pc:sldMkLst>
          <pc:docMk/>
          <pc:sldMk cId="1363464047" sldId="295"/>
        </pc:sldMkLst>
        <pc:spChg chg="mod">
          <ac:chgData name="장 희진" userId="ed7f10c385871800" providerId="LiveId" clId="{7031229A-CD65-44FD-9491-4FF6E417451C}" dt="2021-01-17T15:52:54.091" v="3113" actId="1076"/>
          <ac:spMkLst>
            <pc:docMk/>
            <pc:sldMk cId="1363464047" sldId="295"/>
            <ac:spMk id="6" creationId="{F11E6CA6-3042-4311-9D13-071D38EB6B53}"/>
          </ac:spMkLst>
        </pc:spChg>
        <pc:spChg chg="del mod">
          <ac:chgData name="장 희진" userId="ed7f10c385871800" providerId="LiveId" clId="{7031229A-CD65-44FD-9491-4FF6E417451C}" dt="2021-01-17T15:29:51.703" v="1513"/>
          <ac:spMkLst>
            <pc:docMk/>
            <pc:sldMk cId="1363464047" sldId="295"/>
            <ac:spMk id="11" creationId="{9AEB0406-1DDC-4129-9476-A03A26C45A8B}"/>
          </ac:spMkLst>
        </pc:spChg>
        <pc:spChg chg="mod">
          <ac:chgData name="장 희진" userId="ed7f10c385871800" providerId="LiveId" clId="{7031229A-CD65-44FD-9491-4FF6E417451C}" dt="2021-01-17T15:53:07.197" v="3114" actId="1076"/>
          <ac:spMkLst>
            <pc:docMk/>
            <pc:sldMk cId="1363464047" sldId="295"/>
            <ac:spMk id="12" creationId="{48FCCE66-AA2A-4DBF-BBAC-F914682FAAD7}"/>
          </ac:spMkLst>
        </pc:spChg>
        <pc:spChg chg="del mod">
          <ac:chgData name="장 희진" userId="ed7f10c385871800" providerId="LiveId" clId="{7031229A-CD65-44FD-9491-4FF6E417451C}" dt="2021-01-17T15:36:47.394" v="2015" actId="478"/>
          <ac:spMkLst>
            <pc:docMk/>
            <pc:sldMk cId="1363464047" sldId="295"/>
            <ac:spMk id="13" creationId="{FD32B56C-454C-466F-8828-4F95E9CC29BC}"/>
          </ac:spMkLst>
        </pc:spChg>
        <pc:spChg chg="mod">
          <ac:chgData name="장 희진" userId="ed7f10c385871800" providerId="LiveId" clId="{7031229A-CD65-44FD-9491-4FF6E417451C}" dt="2021-01-17T15:53:07.197" v="3114" actId="1076"/>
          <ac:spMkLst>
            <pc:docMk/>
            <pc:sldMk cId="1363464047" sldId="295"/>
            <ac:spMk id="14" creationId="{D1D01EBA-388D-4141-9BA0-98C8812C8D5B}"/>
          </ac:spMkLst>
        </pc:spChg>
        <pc:spChg chg="del mod">
          <ac:chgData name="장 희진" userId="ed7f10c385871800" providerId="LiveId" clId="{7031229A-CD65-44FD-9491-4FF6E417451C}" dt="2021-01-17T15:36:47.394" v="2015" actId="478"/>
          <ac:spMkLst>
            <pc:docMk/>
            <pc:sldMk cId="1363464047" sldId="295"/>
            <ac:spMk id="15" creationId="{6E3A3D0B-0EBD-4891-948E-CEBDE649A786}"/>
          </ac:spMkLst>
        </pc:spChg>
        <pc:spChg chg="del mod">
          <ac:chgData name="장 희진" userId="ed7f10c385871800" providerId="LiveId" clId="{7031229A-CD65-44FD-9491-4FF6E417451C}" dt="2021-01-17T15:32:07.647" v="1569"/>
          <ac:spMkLst>
            <pc:docMk/>
            <pc:sldMk cId="1363464047" sldId="295"/>
            <ac:spMk id="16" creationId="{D271DBC2-2995-4CC9-BC51-CC84D3DB2705}"/>
          </ac:spMkLst>
        </pc:spChg>
        <pc:spChg chg="del mod">
          <ac:chgData name="장 희진" userId="ed7f10c385871800" providerId="LiveId" clId="{7031229A-CD65-44FD-9491-4FF6E417451C}" dt="2021-01-17T15:36:47.394" v="2015" actId="478"/>
          <ac:spMkLst>
            <pc:docMk/>
            <pc:sldMk cId="1363464047" sldId="295"/>
            <ac:spMk id="17" creationId="{DC11D283-5627-4335-AAE6-690B476AD21E}"/>
          </ac:spMkLst>
        </pc:spChg>
        <pc:spChg chg="add mod">
          <ac:chgData name="장 희진" userId="ed7f10c385871800" providerId="LiveId" clId="{7031229A-CD65-44FD-9491-4FF6E417451C}" dt="2021-01-17T15:53:07.197" v="3114" actId="1076"/>
          <ac:spMkLst>
            <pc:docMk/>
            <pc:sldMk cId="1363464047" sldId="295"/>
            <ac:spMk id="18" creationId="{F32D147B-5A04-4A1E-8DA6-3107576C9E2D}"/>
          </ac:spMkLst>
        </pc:spChg>
        <pc:spChg chg="add mod">
          <ac:chgData name="장 희진" userId="ed7f10c385871800" providerId="LiveId" clId="{7031229A-CD65-44FD-9491-4FF6E417451C}" dt="2021-01-17T15:36:59.107" v="2017" actId="1076"/>
          <ac:spMkLst>
            <pc:docMk/>
            <pc:sldMk cId="1363464047" sldId="295"/>
            <ac:spMk id="20" creationId="{D6EBA7BF-980C-4F6F-BB30-B77D76CDF9C0}"/>
          </ac:spMkLst>
        </pc:spChg>
        <pc:spChg chg="add mod">
          <ac:chgData name="장 희진" userId="ed7f10c385871800" providerId="LiveId" clId="{7031229A-CD65-44FD-9491-4FF6E417451C}" dt="2021-01-17T15:47:42.143" v="2684"/>
          <ac:spMkLst>
            <pc:docMk/>
            <pc:sldMk cId="1363464047" sldId="295"/>
            <ac:spMk id="22" creationId="{0AA1FC51-02E5-4727-81EC-9FB73925F3A8}"/>
          </ac:spMkLst>
        </pc:spChg>
        <pc:spChg chg="add mod">
          <ac:chgData name="장 희진" userId="ed7f10c385871800" providerId="LiveId" clId="{7031229A-CD65-44FD-9491-4FF6E417451C}" dt="2021-01-17T15:51:25.607" v="3102" actId="1076"/>
          <ac:spMkLst>
            <pc:docMk/>
            <pc:sldMk cId="1363464047" sldId="295"/>
            <ac:spMk id="24" creationId="{4ECF463D-D90E-4E30-A843-77D1FE8F38A6}"/>
          </ac:spMkLst>
        </pc:spChg>
        <pc:picChg chg="add del mod">
          <ac:chgData name="장 희진" userId="ed7f10c385871800" providerId="LiveId" clId="{7031229A-CD65-44FD-9491-4FF6E417451C}" dt="2021-01-17T15:39:52.209" v="2149" actId="478"/>
          <ac:picMkLst>
            <pc:docMk/>
            <pc:sldMk cId="1363464047" sldId="295"/>
            <ac:picMk id="23" creationId="{E62CF44B-EB4B-489D-B797-2066A3B597CD}"/>
          </ac:picMkLst>
        </pc:picChg>
        <pc:picChg chg="add mod">
          <ac:chgData name="장 희진" userId="ed7f10c385871800" providerId="LiveId" clId="{7031229A-CD65-44FD-9491-4FF6E417451C}" dt="2021-01-17T15:47:51.988" v="2687" actId="1076"/>
          <ac:picMkLst>
            <pc:docMk/>
            <pc:sldMk cId="1363464047" sldId="295"/>
            <ac:picMk id="25" creationId="{1EB93708-C8E6-49D1-86B3-8678CFD679A2}"/>
          </ac:picMkLst>
        </pc:picChg>
        <pc:picChg chg="add mod">
          <ac:chgData name="장 희진" userId="ed7f10c385871800" providerId="LiveId" clId="{7031229A-CD65-44FD-9491-4FF6E417451C}" dt="2021-01-17T15:53:07.197" v="3114" actId="1076"/>
          <ac:picMkLst>
            <pc:docMk/>
            <pc:sldMk cId="1363464047" sldId="295"/>
            <ac:picMk id="1026" creationId="{69262792-6C4A-4B88-8341-3A64CB8A4515}"/>
          </ac:picMkLst>
        </pc:picChg>
        <pc:picChg chg="add del mod">
          <ac:chgData name="장 희진" userId="ed7f10c385871800" providerId="LiveId" clId="{7031229A-CD65-44FD-9491-4FF6E417451C}" dt="2021-01-17T15:47:47.171" v="2685" actId="478"/>
          <ac:picMkLst>
            <pc:docMk/>
            <pc:sldMk cId="1363464047" sldId="295"/>
            <ac:picMk id="1028" creationId="{B4D7733E-99C4-4AC6-A649-6574C382954A}"/>
          </ac:picMkLst>
        </pc:picChg>
      </pc:sldChg>
      <pc:sldChg chg="modSp add del mod setBg">
        <pc:chgData name="장 희진" userId="ed7f10c385871800" providerId="LiveId" clId="{7031229A-CD65-44FD-9491-4FF6E417451C}" dt="2021-01-17T15:59:23.386" v="3138" actId="47"/>
        <pc:sldMkLst>
          <pc:docMk/>
          <pc:sldMk cId="1026478098" sldId="296"/>
        </pc:sldMkLst>
        <pc:spChg chg="mod ord">
          <ac:chgData name="장 희진" userId="ed7f10c385871800" providerId="LiveId" clId="{7031229A-CD65-44FD-9491-4FF6E417451C}" dt="2021-01-17T15:30:13.773" v="1559" actId="170"/>
          <ac:spMkLst>
            <pc:docMk/>
            <pc:sldMk cId="1026478098" sldId="296"/>
            <ac:spMk id="6" creationId="{F11E6CA6-3042-4311-9D13-071D38EB6B53}"/>
          </ac:spMkLst>
        </pc:spChg>
        <pc:spChg chg="mod">
          <ac:chgData name="장 희진" userId="ed7f10c385871800" providerId="LiveId" clId="{7031229A-CD65-44FD-9491-4FF6E417451C}" dt="2021-01-17T15:59:07.733" v="3137" actId="1076"/>
          <ac:spMkLst>
            <pc:docMk/>
            <pc:sldMk cId="1026478098" sldId="296"/>
            <ac:spMk id="7" creationId="{FB391F7E-B923-44F2-A6EF-053C6C757D7E}"/>
          </ac:spMkLst>
        </pc:spChg>
        <pc:spChg chg="mod">
          <ac:chgData name="장 희진" userId="ed7f10c385871800" providerId="LiveId" clId="{7031229A-CD65-44FD-9491-4FF6E417451C}" dt="2021-01-17T15:58:53.431" v="3136" actId="1076"/>
          <ac:spMkLst>
            <pc:docMk/>
            <pc:sldMk cId="1026478098" sldId="296"/>
            <ac:spMk id="19" creationId="{D2473045-DE5B-4E7E-BBBA-4894C8CECB30}"/>
          </ac:spMkLst>
        </pc:spChg>
        <pc:spChg chg="mod">
          <ac:chgData name="장 희진" userId="ed7f10c385871800" providerId="LiveId" clId="{7031229A-CD65-44FD-9491-4FF6E417451C}" dt="2021-01-17T15:58:47.410" v="3135" actId="14100"/>
          <ac:spMkLst>
            <pc:docMk/>
            <pc:sldMk cId="1026478098" sldId="296"/>
            <ac:spMk id="21" creationId="{6ECAAD65-27BD-43EB-855E-316655371710}"/>
          </ac:spMkLst>
        </pc:spChg>
      </pc:sldChg>
      <pc:sldChg chg="addSp delSp modSp add mod setBg">
        <pc:chgData name="장 희진" userId="ed7f10c385871800" providerId="LiveId" clId="{7031229A-CD65-44FD-9491-4FF6E417451C}" dt="2021-01-19T15:40:09.869" v="10820" actId="1076"/>
        <pc:sldMkLst>
          <pc:docMk/>
          <pc:sldMk cId="2696088693" sldId="297"/>
        </pc:sldMkLst>
        <pc:spChg chg="mod">
          <ac:chgData name="장 희진" userId="ed7f10c385871800" providerId="LiveId" clId="{7031229A-CD65-44FD-9491-4FF6E417451C}" dt="2021-01-17T15:41:20.096" v="2287" actId="1076"/>
          <ac:spMkLst>
            <pc:docMk/>
            <pc:sldMk cId="2696088693" sldId="297"/>
            <ac:spMk id="6" creationId="{F11E6CA6-3042-4311-9D13-071D38EB6B53}"/>
          </ac:spMkLst>
        </pc:spChg>
        <pc:spChg chg="del">
          <ac:chgData name="장 희진" userId="ed7f10c385871800" providerId="LiveId" clId="{7031229A-CD65-44FD-9491-4FF6E417451C}" dt="2021-01-17T15:41:26.487" v="2288" actId="478"/>
          <ac:spMkLst>
            <pc:docMk/>
            <pc:sldMk cId="2696088693" sldId="297"/>
            <ac:spMk id="12" creationId="{48FCCE66-AA2A-4DBF-BBAC-F914682FAAD7}"/>
          </ac:spMkLst>
        </pc:spChg>
        <pc:spChg chg="del">
          <ac:chgData name="장 희진" userId="ed7f10c385871800" providerId="LiveId" clId="{7031229A-CD65-44FD-9491-4FF6E417451C}" dt="2021-01-17T15:41:27.930" v="2289" actId="478"/>
          <ac:spMkLst>
            <pc:docMk/>
            <pc:sldMk cId="2696088693" sldId="297"/>
            <ac:spMk id="14" creationId="{D1D01EBA-388D-4141-9BA0-98C8812C8D5B}"/>
          </ac:spMkLst>
        </pc:spChg>
        <pc:spChg chg="add mod">
          <ac:chgData name="장 희진" userId="ed7f10c385871800" providerId="LiveId" clId="{7031229A-CD65-44FD-9491-4FF6E417451C}" dt="2021-01-17T15:57:36.385" v="3132" actId="14100"/>
          <ac:spMkLst>
            <pc:docMk/>
            <pc:sldMk cId="2696088693" sldId="297"/>
            <ac:spMk id="15" creationId="{DCEFC496-68CA-483B-81CC-5C8A3C67BA6A}"/>
          </ac:spMkLst>
        </pc:spChg>
        <pc:spChg chg="add mod">
          <ac:chgData name="장 희진" userId="ed7f10c385871800" providerId="LiveId" clId="{7031229A-CD65-44FD-9491-4FF6E417451C}" dt="2021-01-19T15:40:09.869" v="10820" actId="1076"/>
          <ac:spMkLst>
            <pc:docMk/>
            <pc:sldMk cId="2696088693" sldId="297"/>
            <ac:spMk id="16" creationId="{FFF94EBC-EB2E-4138-BA70-E518C73D8BA3}"/>
          </ac:spMkLst>
        </pc:spChg>
        <pc:spChg chg="del">
          <ac:chgData name="장 희진" userId="ed7f10c385871800" providerId="LiveId" clId="{7031229A-CD65-44FD-9491-4FF6E417451C}" dt="2021-01-17T15:41:26.487" v="2288" actId="478"/>
          <ac:spMkLst>
            <pc:docMk/>
            <pc:sldMk cId="2696088693" sldId="297"/>
            <ac:spMk id="18" creationId="{F32D147B-5A04-4A1E-8DA6-3107576C9E2D}"/>
          </ac:spMkLst>
        </pc:spChg>
        <pc:spChg chg="mod">
          <ac:chgData name="장 희진" userId="ed7f10c385871800" providerId="LiveId" clId="{7031229A-CD65-44FD-9491-4FF6E417451C}" dt="2021-01-17T15:57:01.768" v="3128" actId="14100"/>
          <ac:spMkLst>
            <pc:docMk/>
            <pc:sldMk cId="2696088693" sldId="297"/>
            <ac:spMk id="20" creationId="{D6EBA7BF-980C-4F6F-BB30-B77D76CDF9C0}"/>
          </ac:spMkLst>
        </pc:spChg>
        <pc:spChg chg="mod">
          <ac:chgData name="장 희진" userId="ed7f10c385871800" providerId="LiveId" clId="{7031229A-CD65-44FD-9491-4FF6E417451C}" dt="2021-01-17T15:57:01.768" v="3128" actId="14100"/>
          <ac:spMkLst>
            <pc:docMk/>
            <pc:sldMk cId="2696088693" sldId="297"/>
            <ac:spMk id="22" creationId="{0AA1FC51-02E5-4727-81EC-9FB73925F3A8}"/>
          </ac:spMkLst>
        </pc:spChg>
        <pc:spChg chg="add mod">
          <ac:chgData name="장 희진" userId="ed7f10c385871800" providerId="LiveId" clId="{7031229A-CD65-44FD-9491-4FF6E417451C}" dt="2021-01-17T15:57:36.385" v="3132" actId="14100"/>
          <ac:spMkLst>
            <pc:docMk/>
            <pc:sldMk cId="2696088693" sldId="297"/>
            <ac:spMk id="23" creationId="{FB5E4345-7540-426E-9F27-B34D9BDEB84F}"/>
          </ac:spMkLst>
        </pc:spChg>
        <pc:spChg chg="mod">
          <ac:chgData name="장 희진" userId="ed7f10c385871800" providerId="LiveId" clId="{7031229A-CD65-44FD-9491-4FF6E417451C}" dt="2021-01-17T15:57:01.768" v="3128" actId="14100"/>
          <ac:spMkLst>
            <pc:docMk/>
            <pc:sldMk cId="2696088693" sldId="297"/>
            <ac:spMk id="24" creationId="{4ECF463D-D90E-4E30-A843-77D1FE8F38A6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25" creationId="{86F3F6CB-0F51-42C5-908A-B9148FB055AA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26" creationId="{EA78BE5E-E9C2-4AE1-816F-592BF7B4AA14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27" creationId="{2CBF9014-46C7-4059-A894-37FAB2B75D70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29" creationId="{1AD5DE14-99F2-4BB8-901A-BC10675F6BB3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30" creationId="{72BAA7C4-AF26-47CC-8CA0-A486BADE1878}"/>
          </ac:spMkLst>
        </pc:spChg>
        <pc:spChg chg="add mod">
          <ac:chgData name="장 희진" userId="ed7f10c385871800" providerId="LiveId" clId="{7031229A-CD65-44FD-9491-4FF6E417451C}" dt="2021-01-17T15:54:47.556" v="3120" actId="164"/>
          <ac:spMkLst>
            <pc:docMk/>
            <pc:sldMk cId="2696088693" sldId="297"/>
            <ac:spMk id="31" creationId="{D7B05461-1116-4173-AA38-5CA75E4B2C9A}"/>
          </ac:spMkLst>
        </pc:spChg>
        <pc:grpChg chg="add del mod">
          <ac:chgData name="장 희진" userId="ed7f10c385871800" providerId="LiveId" clId="{7031229A-CD65-44FD-9491-4FF6E417451C}" dt="2021-01-17T15:57:39.715" v="3133" actId="478"/>
          <ac:grpSpMkLst>
            <pc:docMk/>
            <pc:sldMk cId="2696088693" sldId="297"/>
            <ac:grpSpMk id="3" creationId="{C8C4B2FF-F869-44A6-A5EC-E6D39D821BDB}"/>
          </ac:grpSpMkLst>
        </pc:grpChg>
        <pc:picChg chg="add del mod">
          <ac:chgData name="장 희진" userId="ed7f10c385871800" providerId="LiveId" clId="{7031229A-CD65-44FD-9491-4FF6E417451C}" dt="2021-01-17T15:42:41.957" v="2297" actId="478"/>
          <ac:picMkLst>
            <pc:docMk/>
            <pc:sldMk cId="2696088693" sldId="297"/>
            <ac:picMk id="17" creationId="{A58E99F4-6FA1-42AF-82B7-16B0D0FCA7FE}"/>
          </ac:picMkLst>
        </pc:picChg>
        <pc:picChg chg="add mod">
          <ac:chgData name="장 희진" userId="ed7f10c385871800" providerId="LiveId" clId="{7031229A-CD65-44FD-9491-4FF6E417451C}" dt="2021-01-17T15:54:47.556" v="3120" actId="164"/>
          <ac:picMkLst>
            <pc:docMk/>
            <pc:sldMk cId="2696088693" sldId="297"/>
            <ac:picMk id="28" creationId="{0FE7210A-B5D7-4653-901D-6ECE51A1FBC2}"/>
          </ac:picMkLst>
        </pc:picChg>
        <pc:picChg chg="add mod">
          <ac:chgData name="장 희진" userId="ed7f10c385871800" providerId="LiveId" clId="{7031229A-CD65-44FD-9491-4FF6E417451C}" dt="2021-01-17T15:54:47.556" v="3120" actId="164"/>
          <ac:picMkLst>
            <pc:docMk/>
            <pc:sldMk cId="2696088693" sldId="297"/>
            <ac:picMk id="32" creationId="{5BA1C927-E02D-4FBF-A2D1-57064CDDB154}"/>
          </ac:picMkLst>
        </pc:picChg>
        <pc:picChg chg="del">
          <ac:chgData name="장 희진" userId="ed7f10c385871800" providerId="LiveId" clId="{7031229A-CD65-44FD-9491-4FF6E417451C}" dt="2021-01-17T15:41:26.487" v="2288" actId="478"/>
          <ac:picMkLst>
            <pc:docMk/>
            <pc:sldMk cId="2696088693" sldId="297"/>
            <ac:picMk id="1026" creationId="{69262792-6C4A-4B88-8341-3A64CB8A4515}"/>
          </ac:picMkLst>
        </pc:picChg>
        <pc:picChg chg="mod">
          <ac:chgData name="장 희진" userId="ed7f10c385871800" providerId="LiveId" clId="{7031229A-CD65-44FD-9491-4FF6E417451C}" dt="2021-01-17T15:57:01.768" v="3128" actId="14100"/>
          <ac:picMkLst>
            <pc:docMk/>
            <pc:sldMk cId="2696088693" sldId="297"/>
            <ac:picMk id="1028" creationId="{B4D7733E-99C4-4AC6-A649-6574C382954A}"/>
          </ac:picMkLst>
        </pc:picChg>
        <pc:picChg chg="add mod">
          <ac:chgData name="장 희진" userId="ed7f10c385871800" providerId="LiveId" clId="{7031229A-CD65-44FD-9491-4FF6E417451C}" dt="2021-01-17T15:57:36.385" v="3132" actId="14100"/>
          <ac:picMkLst>
            <pc:docMk/>
            <pc:sldMk cId="2696088693" sldId="297"/>
            <ac:picMk id="2050" creationId="{2F2C5B8B-3300-4164-B241-D47362667D8C}"/>
          </ac:picMkLst>
        </pc:picChg>
      </pc:sldChg>
      <pc:sldChg chg="addSp delSp modSp add del mod setBg modNotesTx">
        <pc:chgData name="장 희진" userId="ed7f10c385871800" providerId="LiveId" clId="{7031229A-CD65-44FD-9491-4FF6E417451C}" dt="2021-01-17T16:23:42.515" v="4266" actId="47"/>
        <pc:sldMkLst>
          <pc:docMk/>
          <pc:sldMk cId="175383793" sldId="298"/>
        </pc:sldMkLst>
        <pc:spChg chg="mod">
          <ac:chgData name="장 희진" userId="ed7f10c385871800" providerId="LiveId" clId="{7031229A-CD65-44FD-9491-4FF6E417451C}" dt="2021-01-17T16:04:34.505" v="3414" actId="1076"/>
          <ac:spMkLst>
            <pc:docMk/>
            <pc:sldMk cId="175383793" sldId="298"/>
            <ac:spMk id="6" creationId="{F11E6CA6-3042-4311-9D13-071D38EB6B53}"/>
          </ac:spMkLst>
        </pc:spChg>
        <pc:spChg chg="del">
          <ac:chgData name="장 희진" userId="ed7f10c385871800" providerId="LiveId" clId="{7031229A-CD65-44FD-9491-4FF6E417451C}" dt="2021-01-17T16:04:48.008" v="3416" actId="478"/>
          <ac:spMkLst>
            <pc:docMk/>
            <pc:sldMk cId="175383793" sldId="298"/>
            <ac:spMk id="7" creationId="{FB391F7E-B923-44F2-A6EF-053C6C757D7E}"/>
          </ac:spMkLst>
        </pc:spChg>
        <pc:spChg chg="add del mod">
          <ac:chgData name="장 희진" userId="ed7f10c385871800" providerId="LiveId" clId="{7031229A-CD65-44FD-9491-4FF6E417451C}" dt="2021-01-17T16:06:24.082" v="3417" actId="478"/>
          <ac:spMkLst>
            <pc:docMk/>
            <pc:sldMk cId="175383793" sldId="298"/>
            <ac:spMk id="8" creationId="{F0C8061D-F98A-49A5-B396-F8283383D013}"/>
          </ac:spMkLst>
        </pc:spChg>
        <pc:spChg chg="mod">
          <ac:chgData name="장 희진" userId="ed7f10c385871800" providerId="LiveId" clId="{7031229A-CD65-44FD-9491-4FF6E417451C}" dt="2021-01-17T16:10:17.448" v="3872" actId="21"/>
          <ac:spMkLst>
            <pc:docMk/>
            <pc:sldMk cId="175383793" sldId="298"/>
            <ac:spMk id="9" creationId="{9BF0FA3E-9B57-4298-84BD-FB02B36F3FD7}"/>
          </ac:spMkLst>
        </pc:spChg>
        <pc:spChg chg="add mod">
          <ac:chgData name="장 희진" userId="ed7f10c385871800" providerId="LiveId" clId="{7031229A-CD65-44FD-9491-4FF6E417451C}" dt="2021-01-17T16:10:40.499" v="3878" actId="21"/>
          <ac:spMkLst>
            <pc:docMk/>
            <pc:sldMk cId="175383793" sldId="298"/>
            <ac:spMk id="10" creationId="{3FA4C88D-FC4C-4319-9029-A4581BAA4582}"/>
          </ac:spMkLst>
        </pc:spChg>
        <pc:spChg chg="add mod">
          <ac:chgData name="장 희진" userId="ed7f10c385871800" providerId="LiveId" clId="{7031229A-CD65-44FD-9491-4FF6E417451C}" dt="2021-01-17T16:09:35.582" v="3868"/>
          <ac:spMkLst>
            <pc:docMk/>
            <pc:sldMk cId="175383793" sldId="298"/>
            <ac:spMk id="11" creationId="{0C201114-385D-472F-AB9D-C187F356D6C1}"/>
          </ac:spMkLst>
        </pc:spChg>
        <pc:spChg chg="add mod">
          <ac:chgData name="장 희진" userId="ed7f10c385871800" providerId="LiveId" clId="{7031229A-CD65-44FD-9491-4FF6E417451C}" dt="2021-01-17T16:09:35.582" v="3868"/>
          <ac:spMkLst>
            <pc:docMk/>
            <pc:sldMk cId="175383793" sldId="298"/>
            <ac:spMk id="12" creationId="{7DEA5942-4889-42C8-977D-4A702909CD46}"/>
          </ac:spMkLst>
        </pc:spChg>
        <pc:spChg chg="add mod">
          <ac:chgData name="장 희진" userId="ed7f10c385871800" providerId="LiveId" clId="{7031229A-CD65-44FD-9491-4FF6E417451C}" dt="2021-01-17T16:11:01.877" v="3884" actId="21"/>
          <ac:spMkLst>
            <pc:docMk/>
            <pc:sldMk cId="175383793" sldId="298"/>
            <ac:spMk id="13" creationId="{4E0239A9-741A-414D-90E1-08C21E6BD810}"/>
          </ac:spMkLst>
        </pc:spChg>
        <pc:spChg chg="add mod">
          <ac:chgData name="장 희진" userId="ed7f10c385871800" providerId="LiveId" clId="{7031229A-CD65-44FD-9491-4FF6E417451C}" dt="2021-01-17T16:11:06.820" v="3886" actId="21"/>
          <ac:spMkLst>
            <pc:docMk/>
            <pc:sldMk cId="175383793" sldId="298"/>
            <ac:spMk id="14" creationId="{79B01152-5012-4C9F-AB90-669AD47B3793}"/>
          </ac:spMkLst>
        </pc:spChg>
        <pc:spChg chg="add del mod">
          <ac:chgData name="장 희진" userId="ed7f10c385871800" providerId="LiveId" clId="{7031229A-CD65-44FD-9491-4FF6E417451C}" dt="2021-01-17T16:11:33.513" v="3894"/>
          <ac:spMkLst>
            <pc:docMk/>
            <pc:sldMk cId="175383793" sldId="298"/>
            <ac:spMk id="15" creationId="{545602B8-4B8A-432D-94F2-F500E1BAA2DC}"/>
          </ac:spMkLst>
        </pc:spChg>
        <pc:spChg chg="add del mod">
          <ac:chgData name="장 희진" userId="ed7f10c385871800" providerId="LiveId" clId="{7031229A-CD65-44FD-9491-4FF6E417451C}" dt="2021-01-17T16:11:41.686" v="3899"/>
          <ac:spMkLst>
            <pc:docMk/>
            <pc:sldMk cId="175383793" sldId="298"/>
            <ac:spMk id="16" creationId="{AE187E64-85C8-460D-BF4D-F9A10CDE26EC}"/>
          </ac:spMkLst>
        </pc:spChg>
        <pc:spChg chg="add mod">
          <ac:chgData name="장 희진" userId="ed7f10c385871800" providerId="LiveId" clId="{7031229A-CD65-44FD-9491-4FF6E417451C}" dt="2021-01-17T16:09:35.582" v="3868"/>
          <ac:spMkLst>
            <pc:docMk/>
            <pc:sldMk cId="175383793" sldId="298"/>
            <ac:spMk id="18" creationId="{B20460D8-70E2-47E1-BFDF-0856B1F53180}"/>
          </ac:spMkLst>
        </pc:spChg>
        <pc:spChg chg="mod">
          <ac:chgData name="장 희진" userId="ed7f10c385871800" providerId="LiveId" clId="{7031229A-CD65-44FD-9491-4FF6E417451C}" dt="2021-01-17T16:09:34.074" v="3867" actId="1076"/>
          <ac:spMkLst>
            <pc:docMk/>
            <pc:sldMk cId="175383793" sldId="298"/>
            <ac:spMk id="19" creationId="{D2473045-DE5B-4E7E-BBBA-4894C8CECB30}"/>
          </ac:spMkLst>
        </pc:spChg>
        <pc:spChg chg="add del mod">
          <ac:chgData name="장 희진" userId="ed7f10c385871800" providerId="LiveId" clId="{7031229A-CD65-44FD-9491-4FF6E417451C}" dt="2021-01-17T16:10:47.381" v="3881" actId="478"/>
          <ac:spMkLst>
            <pc:docMk/>
            <pc:sldMk cId="175383793" sldId="298"/>
            <ac:spMk id="20" creationId="{010D73A0-3824-446F-8AAF-56703AFD7903}"/>
          </ac:spMkLst>
        </pc:spChg>
        <pc:spChg chg="mod">
          <ac:chgData name="장 희진" userId="ed7f10c385871800" providerId="LiveId" clId="{7031229A-CD65-44FD-9491-4FF6E417451C}" dt="2021-01-17T16:09:28.613" v="3866" actId="14100"/>
          <ac:spMkLst>
            <pc:docMk/>
            <pc:sldMk cId="175383793" sldId="298"/>
            <ac:spMk id="21" creationId="{6ECAAD65-27BD-43EB-855E-316655371710}"/>
          </ac:spMkLst>
        </pc:spChg>
        <pc:picChg chg="add del mod">
          <ac:chgData name="장 희진" userId="ed7f10c385871800" providerId="LiveId" clId="{7031229A-CD65-44FD-9491-4FF6E417451C}" dt="2021-01-17T16:10:46.042" v="3880" actId="478"/>
          <ac:picMkLst>
            <pc:docMk/>
            <pc:sldMk cId="175383793" sldId="298"/>
            <ac:picMk id="17" creationId="{8BF2796F-6F0C-467B-8D5E-C5F1B110F141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6:54:35.095" v="14444" actId="1076"/>
        <pc:sldMkLst>
          <pc:docMk/>
          <pc:sldMk cId="2648195171" sldId="299"/>
        </pc:sldMkLst>
        <pc:spChg chg="mod">
          <ac:chgData name="장 희진" userId="ed7f10c385871800" providerId="LiveId" clId="{7031229A-CD65-44FD-9491-4FF6E417451C}" dt="2021-01-17T16:17:03.301" v="3930" actId="1076"/>
          <ac:spMkLst>
            <pc:docMk/>
            <pc:sldMk cId="2648195171" sldId="299"/>
            <ac:spMk id="6" creationId="{F11E6CA6-3042-4311-9D13-071D38EB6B53}"/>
          </ac:spMkLst>
        </pc:spChg>
        <pc:spChg chg="mod">
          <ac:chgData name="장 희진" userId="ed7f10c385871800" providerId="LiveId" clId="{7031229A-CD65-44FD-9491-4FF6E417451C}" dt="2021-01-17T16:21:45.239" v="4259" actId="14100"/>
          <ac:spMkLst>
            <pc:docMk/>
            <pc:sldMk cId="2648195171" sldId="299"/>
            <ac:spMk id="15" creationId="{DCEFC496-68CA-483B-81CC-5C8A3C67BA6A}"/>
          </ac:spMkLst>
        </pc:spChg>
        <pc:spChg chg="mod">
          <ac:chgData name="장 희진" userId="ed7f10c385871800" providerId="LiveId" clId="{7031229A-CD65-44FD-9491-4FF6E417451C}" dt="2021-01-19T16:54:35.095" v="14444" actId="1076"/>
          <ac:spMkLst>
            <pc:docMk/>
            <pc:sldMk cId="2648195171" sldId="299"/>
            <ac:spMk id="16" creationId="{FFF94EBC-EB2E-4138-BA70-E518C73D8BA3}"/>
          </ac:spMkLst>
        </pc:spChg>
        <pc:spChg chg="add del mod">
          <ac:chgData name="장 희진" userId="ed7f10c385871800" providerId="LiveId" clId="{7031229A-CD65-44FD-9491-4FF6E417451C}" dt="2021-01-17T16:20:40.511" v="4073" actId="21"/>
          <ac:spMkLst>
            <pc:docMk/>
            <pc:sldMk cId="2648195171" sldId="299"/>
            <ac:spMk id="17" creationId="{D69046E5-3462-433D-BB42-7EBF57958695}"/>
          </ac:spMkLst>
        </pc:spChg>
        <pc:spChg chg="add mod">
          <ac:chgData name="장 희진" userId="ed7f10c385871800" providerId="LiveId" clId="{7031229A-CD65-44FD-9491-4FF6E417451C}" dt="2021-01-17T16:22:19.833" v="4264" actId="14100"/>
          <ac:spMkLst>
            <pc:docMk/>
            <pc:sldMk cId="2648195171" sldId="299"/>
            <ac:spMk id="18" creationId="{C07800FC-9356-4C93-A70C-F1A8A43C5C91}"/>
          </ac:spMkLst>
        </pc:spChg>
        <pc:spChg chg="del">
          <ac:chgData name="장 희진" userId="ed7f10c385871800" providerId="LiveId" clId="{7031229A-CD65-44FD-9491-4FF6E417451C}" dt="2021-01-17T16:17:08.817" v="3931" actId="478"/>
          <ac:spMkLst>
            <pc:docMk/>
            <pc:sldMk cId="2648195171" sldId="299"/>
            <ac:spMk id="20" creationId="{D6EBA7BF-980C-4F6F-BB30-B77D76CDF9C0}"/>
          </ac:spMkLst>
        </pc:spChg>
        <pc:spChg chg="del mod">
          <ac:chgData name="장 희진" userId="ed7f10c385871800" providerId="LiveId" clId="{7031229A-CD65-44FD-9491-4FF6E417451C}" dt="2021-01-17T16:17:08.817" v="3931" actId="478"/>
          <ac:spMkLst>
            <pc:docMk/>
            <pc:sldMk cId="2648195171" sldId="299"/>
            <ac:spMk id="22" creationId="{0AA1FC51-02E5-4727-81EC-9FB73925F3A8}"/>
          </ac:spMkLst>
        </pc:spChg>
        <pc:spChg chg="mod">
          <ac:chgData name="장 희진" userId="ed7f10c385871800" providerId="LiveId" clId="{7031229A-CD65-44FD-9491-4FF6E417451C}" dt="2021-01-17T16:17:16.590" v="3932" actId="1076"/>
          <ac:spMkLst>
            <pc:docMk/>
            <pc:sldMk cId="2648195171" sldId="299"/>
            <ac:spMk id="23" creationId="{FB5E4345-7540-426E-9F27-B34D9BDEB84F}"/>
          </ac:spMkLst>
        </pc:spChg>
        <pc:spChg chg="del mod">
          <ac:chgData name="장 희진" userId="ed7f10c385871800" providerId="LiveId" clId="{7031229A-CD65-44FD-9491-4FF6E417451C}" dt="2021-01-17T16:17:08.817" v="3931" actId="478"/>
          <ac:spMkLst>
            <pc:docMk/>
            <pc:sldMk cId="2648195171" sldId="299"/>
            <ac:spMk id="24" creationId="{4ECF463D-D90E-4E30-A843-77D1FE8F38A6}"/>
          </ac:spMkLst>
        </pc:spChg>
        <pc:spChg chg="add mod">
          <ac:chgData name="장 희진" userId="ed7f10c385871800" providerId="LiveId" clId="{7031229A-CD65-44FD-9491-4FF6E417451C}" dt="2021-01-17T16:22:01.846" v="4261" actId="14100"/>
          <ac:spMkLst>
            <pc:docMk/>
            <pc:sldMk cId="2648195171" sldId="299"/>
            <ac:spMk id="25" creationId="{5FD5A58E-EFC4-40FD-AFFB-B51DD83968FA}"/>
          </ac:spMkLst>
        </pc:spChg>
        <pc:spChg chg="add mod">
          <ac:chgData name="장 희진" userId="ed7f10c385871800" providerId="LiveId" clId="{7031229A-CD65-44FD-9491-4FF6E417451C}" dt="2021-01-17T16:22:22.790" v="4265" actId="1076"/>
          <ac:spMkLst>
            <pc:docMk/>
            <pc:sldMk cId="2648195171" sldId="299"/>
            <ac:spMk id="26" creationId="{63BBA7A3-E9B0-429B-AD9A-2E8CF9A83715}"/>
          </ac:spMkLst>
        </pc:spChg>
        <pc:spChg chg="add mod">
          <ac:chgData name="장 희진" userId="ed7f10c385871800" providerId="LiveId" clId="{7031229A-CD65-44FD-9491-4FF6E417451C}" dt="2021-01-17T16:21:27.076" v="4256" actId="164"/>
          <ac:spMkLst>
            <pc:docMk/>
            <pc:sldMk cId="2648195171" sldId="299"/>
            <ac:spMk id="27" creationId="{5B899909-6CE4-45E2-9E6B-3C79BF4AB023}"/>
          </ac:spMkLst>
        </pc:spChg>
        <pc:spChg chg="add mod">
          <ac:chgData name="장 희진" userId="ed7f10c385871800" providerId="LiveId" clId="{7031229A-CD65-44FD-9491-4FF6E417451C}" dt="2021-01-17T16:21:27.076" v="4256" actId="164"/>
          <ac:spMkLst>
            <pc:docMk/>
            <pc:sldMk cId="2648195171" sldId="299"/>
            <ac:spMk id="28" creationId="{581F5583-8CBF-41EA-8AA0-E5ECDB65D4D2}"/>
          </ac:spMkLst>
        </pc:spChg>
        <pc:spChg chg="add mod">
          <ac:chgData name="장 희진" userId="ed7f10c385871800" providerId="LiveId" clId="{7031229A-CD65-44FD-9491-4FF6E417451C}" dt="2021-01-17T16:21:27.076" v="4256" actId="164"/>
          <ac:spMkLst>
            <pc:docMk/>
            <pc:sldMk cId="2648195171" sldId="299"/>
            <ac:spMk id="30" creationId="{AA10C102-E663-47C1-A040-0EA78C3FD58E}"/>
          </ac:spMkLst>
        </pc:spChg>
        <pc:spChg chg="add mod">
          <ac:chgData name="장 희진" userId="ed7f10c385871800" providerId="LiveId" clId="{7031229A-CD65-44FD-9491-4FF6E417451C}" dt="2021-01-17T16:21:27.076" v="4256" actId="164"/>
          <ac:spMkLst>
            <pc:docMk/>
            <pc:sldMk cId="2648195171" sldId="299"/>
            <ac:spMk id="31" creationId="{30AFBB40-4CE3-4023-B8D0-C588C95F19FA}"/>
          </ac:spMkLst>
        </pc:spChg>
        <pc:grpChg chg="add del mod">
          <ac:chgData name="장 희진" userId="ed7f10c385871800" providerId="LiveId" clId="{7031229A-CD65-44FD-9491-4FF6E417451C}" dt="2021-01-17T16:22:10.659" v="4263" actId="478"/>
          <ac:grpSpMkLst>
            <pc:docMk/>
            <pc:sldMk cId="2648195171" sldId="299"/>
            <ac:grpSpMk id="3" creationId="{37625CF7-5767-4948-A299-EF52C9A064DB}"/>
          </ac:grpSpMkLst>
        </pc:grpChg>
        <pc:picChg chg="add mod">
          <ac:chgData name="장 희진" userId="ed7f10c385871800" providerId="LiveId" clId="{7031229A-CD65-44FD-9491-4FF6E417451C}" dt="2021-01-17T16:21:27.076" v="4256" actId="164"/>
          <ac:picMkLst>
            <pc:docMk/>
            <pc:sldMk cId="2648195171" sldId="299"/>
            <ac:picMk id="29" creationId="{58DA5B40-B652-425E-B21C-A42AE9C0B694}"/>
          </ac:picMkLst>
        </pc:picChg>
        <pc:picChg chg="add mod">
          <ac:chgData name="장 희진" userId="ed7f10c385871800" providerId="LiveId" clId="{7031229A-CD65-44FD-9491-4FF6E417451C}" dt="2021-01-17T16:21:27.076" v="4256" actId="164"/>
          <ac:picMkLst>
            <pc:docMk/>
            <pc:sldMk cId="2648195171" sldId="299"/>
            <ac:picMk id="32" creationId="{9C1330AB-DE19-43F1-93CE-A9B0D3C83FBF}"/>
          </ac:picMkLst>
        </pc:picChg>
        <pc:picChg chg="del">
          <ac:chgData name="장 희진" userId="ed7f10c385871800" providerId="LiveId" clId="{7031229A-CD65-44FD-9491-4FF6E417451C}" dt="2021-01-17T16:11:37.212" v="3896" actId="478"/>
          <ac:picMkLst>
            <pc:docMk/>
            <pc:sldMk cId="2648195171" sldId="299"/>
            <ac:picMk id="1028" creationId="{B4D7733E-99C4-4AC6-A649-6574C382954A}"/>
          </ac:picMkLst>
        </pc:picChg>
        <pc:picChg chg="del">
          <ac:chgData name="장 희진" userId="ed7f10c385871800" providerId="LiveId" clId="{7031229A-CD65-44FD-9491-4FF6E417451C}" dt="2021-01-17T16:11:47.021" v="3901" actId="478"/>
          <ac:picMkLst>
            <pc:docMk/>
            <pc:sldMk cId="2648195171" sldId="299"/>
            <ac:picMk id="2050" creationId="{2F2C5B8B-3300-4164-B241-D47362667D8C}"/>
          </ac:picMkLst>
        </pc:picChg>
        <pc:picChg chg="add mod">
          <ac:chgData name="장 희진" userId="ed7f10c385871800" providerId="LiveId" clId="{7031229A-CD65-44FD-9491-4FF6E417451C}" dt="2021-01-19T16:54:29.249" v="14443" actId="1076"/>
          <ac:picMkLst>
            <pc:docMk/>
            <pc:sldMk cId="2648195171" sldId="299"/>
            <ac:picMk id="3074" creationId="{0E9A0959-B108-4E7A-B6AD-E042A8135626}"/>
          </ac:picMkLst>
        </pc:picChg>
      </pc:sldChg>
      <pc:sldChg chg="addSp delSp modSp add mod setBg">
        <pc:chgData name="장 희진" userId="ed7f10c385871800" providerId="LiveId" clId="{7031229A-CD65-44FD-9491-4FF6E417451C}" dt="2021-01-17T16:30:31.349" v="4960" actId="1076"/>
        <pc:sldMkLst>
          <pc:docMk/>
          <pc:sldMk cId="2736945568" sldId="300"/>
        </pc:sldMkLst>
        <pc:spChg chg="add mod">
          <ac:chgData name="장 희진" userId="ed7f10c385871800" providerId="LiveId" clId="{7031229A-CD65-44FD-9491-4FF6E417451C}" dt="2021-01-17T16:30:13.365" v="4959"/>
          <ac:spMkLst>
            <pc:docMk/>
            <pc:sldMk cId="2736945568" sldId="300"/>
            <ac:spMk id="13" creationId="{4A7ADF30-EE72-4BB4-AE85-194FAEEE1761}"/>
          </ac:spMkLst>
        </pc:spChg>
        <pc:spChg chg="add mod">
          <ac:chgData name="장 희진" userId="ed7f10c385871800" providerId="LiveId" clId="{7031229A-CD65-44FD-9491-4FF6E417451C}" dt="2021-01-17T16:25:59.104" v="4673"/>
          <ac:spMkLst>
            <pc:docMk/>
            <pc:sldMk cId="2736945568" sldId="300"/>
            <ac:spMk id="14" creationId="{177F6573-5A39-443F-895B-456CBF81199C}"/>
          </ac:spMkLst>
        </pc:spChg>
        <pc:spChg chg="del">
          <ac:chgData name="장 희진" userId="ed7f10c385871800" providerId="LiveId" clId="{7031229A-CD65-44FD-9491-4FF6E417451C}" dt="2021-01-17T16:24:06.379" v="4269" actId="478"/>
          <ac:spMkLst>
            <pc:docMk/>
            <pc:sldMk cId="2736945568" sldId="300"/>
            <ac:spMk id="15" creationId="{DCEFC496-68CA-483B-81CC-5C8A3C67BA6A}"/>
          </ac:spMkLst>
        </pc:spChg>
        <pc:spChg chg="del">
          <ac:chgData name="장 희진" userId="ed7f10c385871800" providerId="LiveId" clId="{7031229A-CD65-44FD-9491-4FF6E417451C}" dt="2021-01-17T16:24:09.345" v="4272" actId="478"/>
          <ac:spMkLst>
            <pc:docMk/>
            <pc:sldMk cId="2736945568" sldId="300"/>
            <ac:spMk id="16" creationId="{FFF94EBC-EB2E-4138-BA70-E518C73D8BA3}"/>
          </ac:spMkLst>
        </pc:spChg>
        <pc:spChg chg="add mod">
          <ac:chgData name="장 희진" userId="ed7f10c385871800" providerId="LiveId" clId="{7031229A-CD65-44FD-9491-4FF6E417451C}" dt="2021-01-17T16:26:05.809" v="4674"/>
          <ac:spMkLst>
            <pc:docMk/>
            <pc:sldMk cId="2736945568" sldId="300"/>
            <ac:spMk id="17" creationId="{576B032B-C59F-4BFC-B619-61F9D68914BF}"/>
          </ac:spMkLst>
        </pc:spChg>
        <pc:spChg chg="del">
          <ac:chgData name="장 희진" userId="ed7f10c385871800" providerId="LiveId" clId="{7031229A-CD65-44FD-9491-4FF6E417451C}" dt="2021-01-17T16:24:11.313" v="4273" actId="478"/>
          <ac:spMkLst>
            <pc:docMk/>
            <pc:sldMk cId="2736945568" sldId="300"/>
            <ac:spMk id="18" creationId="{C07800FC-9356-4C93-A70C-F1A8A43C5C91}"/>
          </ac:spMkLst>
        </pc:spChg>
        <pc:spChg chg="add mod">
          <ac:chgData name="장 희진" userId="ed7f10c385871800" providerId="LiveId" clId="{7031229A-CD65-44FD-9491-4FF6E417451C}" dt="2021-01-17T16:28:54.027" v="4852" actId="1076"/>
          <ac:spMkLst>
            <pc:docMk/>
            <pc:sldMk cId="2736945568" sldId="300"/>
            <ac:spMk id="20" creationId="{F5998778-619A-4B68-BE0E-B979240B825B}"/>
          </ac:spMkLst>
        </pc:spChg>
        <pc:spChg chg="add mod">
          <ac:chgData name="장 희진" userId="ed7f10c385871800" providerId="LiveId" clId="{7031229A-CD65-44FD-9491-4FF6E417451C}" dt="2021-01-17T16:29:16.942" v="4869" actId="1076"/>
          <ac:spMkLst>
            <pc:docMk/>
            <pc:sldMk cId="2736945568" sldId="300"/>
            <ac:spMk id="22" creationId="{DF38BC00-8EED-4921-A6E2-641871967FA4}"/>
          </ac:spMkLst>
        </pc:spChg>
        <pc:spChg chg="del">
          <ac:chgData name="장 희진" userId="ed7f10c385871800" providerId="LiveId" clId="{7031229A-CD65-44FD-9491-4FF6E417451C}" dt="2021-01-17T16:24:08.029" v="4270" actId="478"/>
          <ac:spMkLst>
            <pc:docMk/>
            <pc:sldMk cId="2736945568" sldId="300"/>
            <ac:spMk id="23" creationId="{FB5E4345-7540-426E-9F27-B34D9BDEB84F}"/>
          </ac:spMkLst>
        </pc:spChg>
        <pc:spChg chg="mod">
          <ac:chgData name="장 희진" userId="ed7f10c385871800" providerId="LiveId" clId="{7031229A-CD65-44FD-9491-4FF6E417451C}" dt="2021-01-17T16:28:06.151" v="4729" actId="20577"/>
          <ac:spMkLst>
            <pc:docMk/>
            <pc:sldMk cId="2736945568" sldId="300"/>
            <ac:spMk id="25" creationId="{5FD5A58E-EFC4-40FD-AFFB-B51DD83968FA}"/>
          </ac:spMkLst>
        </pc:spChg>
        <pc:spChg chg="mod ord">
          <ac:chgData name="장 희진" userId="ed7f10c385871800" providerId="LiveId" clId="{7031229A-CD65-44FD-9491-4FF6E417451C}" dt="2021-01-17T16:30:31.349" v="4960" actId="1076"/>
          <ac:spMkLst>
            <pc:docMk/>
            <pc:sldMk cId="2736945568" sldId="300"/>
            <ac:spMk id="26" creationId="{63BBA7A3-E9B0-429B-AD9A-2E8CF9A83715}"/>
          </ac:spMkLst>
        </pc:spChg>
        <pc:picChg chg="del">
          <ac:chgData name="장 희진" userId="ed7f10c385871800" providerId="LiveId" clId="{7031229A-CD65-44FD-9491-4FF6E417451C}" dt="2021-01-17T16:24:08.412" v="4271" actId="478"/>
          <ac:picMkLst>
            <pc:docMk/>
            <pc:sldMk cId="2736945568" sldId="300"/>
            <ac:picMk id="3074" creationId="{0E9A0959-B108-4E7A-B6AD-E042A8135626}"/>
          </ac:picMkLst>
        </pc:picChg>
      </pc:sldChg>
      <pc:sldChg chg="delSp modSp add mod setBg">
        <pc:chgData name="장 희진" userId="ed7f10c385871800" providerId="LiveId" clId="{7031229A-CD65-44FD-9491-4FF6E417451C}" dt="2021-01-17T16:47:44.235" v="5528"/>
        <pc:sldMkLst>
          <pc:docMk/>
          <pc:sldMk cId="2917327640" sldId="301"/>
        </pc:sldMkLst>
        <pc:spChg chg="mod">
          <ac:chgData name="장 희진" userId="ed7f10c385871800" providerId="LiveId" clId="{7031229A-CD65-44FD-9491-4FF6E417451C}" dt="2021-01-17T16:30:54.359" v="5000"/>
          <ac:spMkLst>
            <pc:docMk/>
            <pc:sldMk cId="2917327640" sldId="301"/>
            <ac:spMk id="6" creationId="{F11E6CA6-3042-4311-9D13-071D38EB6B53}"/>
          </ac:spMkLst>
        </pc:spChg>
        <pc:spChg chg="del">
          <ac:chgData name="장 희진" userId="ed7f10c385871800" providerId="LiveId" clId="{7031229A-CD65-44FD-9491-4FF6E417451C}" dt="2021-01-17T16:31:00.851" v="5006" actId="478"/>
          <ac:spMkLst>
            <pc:docMk/>
            <pc:sldMk cId="2917327640" sldId="301"/>
            <ac:spMk id="13" creationId="{4A7ADF30-EE72-4BB4-AE85-194FAEEE1761}"/>
          </ac:spMkLst>
        </pc:spChg>
        <pc:spChg chg="del">
          <ac:chgData name="장 희진" userId="ed7f10c385871800" providerId="LiveId" clId="{7031229A-CD65-44FD-9491-4FF6E417451C}" dt="2021-01-17T16:30:56.535" v="5001" actId="478"/>
          <ac:spMkLst>
            <pc:docMk/>
            <pc:sldMk cId="2917327640" sldId="301"/>
            <ac:spMk id="14" creationId="{177F6573-5A39-443F-895B-456CBF81199C}"/>
          </ac:spMkLst>
        </pc:spChg>
        <pc:spChg chg="del">
          <ac:chgData name="장 희진" userId="ed7f10c385871800" providerId="LiveId" clId="{7031229A-CD65-44FD-9491-4FF6E417451C}" dt="2021-01-17T16:30:58.785" v="5004" actId="478"/>
          <ac:spMkLst>
            <pc:docMk/>
            <pc:sldMk cId="2917327640" sldId="301"/>
            <ac:spMk id="17" creationId="{576B032B-C59F-4BFC-B619-61F9D68914BF}"/>
          </ac:spMkLst>
        </pc:spChg>
        <pc:spChg chg="del">
          <ac:chgData name="장 희진" userId="ed7f10c385871800" providerId="LiveId" clId="{7031229A-CD65-44FD-9491-4FF6E417451C}" dt="2021-01-17T16:30:57.285" v="5002" actId="478"/>
          <ac:spMkLst>
            <pc:docMk/>
            <pc:sldMk cId="2917327640" sldId="301"/>
            <ac:spMk id="20" creationId="{F5998778-619A-4B68-BE0E-B979240B825B}"/>
          </ac:spMkLst>
        </pc:spChg>
        <pc:spChg chg="del">
          <ac:chgData name="장 희진" userId="ed7f10c385871800" providerId="LiveId" clId="{7031229A-CD65-44FD-9491-4FF6E417451C}" dt="2021-01-17T16:30:59.682" v="5005" actId="478"/>
          <ac:spMkLst>
            <pc:docMk/>
            <pc:sldMk cId="2917327640" sldId="301"/>
            <ac:spMk id="22" creationId="{DF38BC00-8EED-4921-A6E2-641871967FA4}"/>
          </ac:spMkLst>
        </pc:spChg>
        <pc:spChg chg="mod">
          <ac:chgData name="장 희진" userId="ed7f10c385871800" providerId="LiveId" clId="{7031229A-CD65-44FD-9491-4FF6E417451C}" dt="2021-01-17T16:47:44.235" v="5528"/>
          <ac:spMkLst>
            <pc:docMk/>
            <pc:sldMk cId="2917327640" sldId="301"/>
            <ac:spMk id="25" creationId="{5FD5A58E-EFC4-40FD-AFFB-B51DD83968FA}"/>
          </ac:spMkLst>
        </pc:spChg>
        <pc:spChg chg="del">
          <ac:chgData name="장 희진" userId="ed7f10c385871800" providerId="LiveId" clId="{7031229A-CD65-44FD-9491-4FF6E417451C}" dt="2021-01-17T16:30:58.184" v="5003" actId="478"/>
          <ac:spMkLst>
            <pc:docMk/>
            <pc:sldMk cId="2917327640" sldId="301"/>
            <ac:spMk id="26" creationId="{63BBA7A3-E9B0-429B-AD9A-2E8CF9A83715}"/>
          </ac:spMkLst>
        </pc:spChg>
      </pc:sldChg>
      <pc:sldChg chg="addSp modSp add mod setBg modNotesTx">
        <pc:chgData name="장 희진" userId="ed7f10c385871800" providerId="LiveId" clId="{7031229A-CD65-44FD-9491-4FF6E417451C}" dt="2021-01-19T16:55:05.049" v="14446" actId="1076"/>
        <pc:sldMkLst>
          <pc:docMk/>
          <pc:sldMk cId="1726811138" sldId="302"/>
        </pc:sldMkLst>
        <pc:spChg chg="add mod">
          <ac:chgData name="장 희진" userId="ed7f10c385871800" providerId="LiveId" clId="{7031229A-CD65-44FD-9491-4FF6E417451C}" dt="2021-01-17T17:03:47.298" v="6117" actId="1076"/>
          <ac:spMkLst>
            <pc:docMk/>
            <pc:sldMk cId="1726811138" sldId="302"/>
            <ac:spMk id="3" creationId="{23D367F5-1435-4ACA-9D58-FF60CFFD7864}"/>
          </ac:spMkLst>
        </pc:spChg>
        <pc:spChg chg="mod">
          <ac:chgData name="장 희진" userId="ed7f10c385871800" providerId="LiveId" clId="{7031229A-CD65-44FD-9491-4FF6E417451C}" dt="2021-01-17T16:44:30.990" v="5461" actId="20577"/>
          <ac:spMkLst>
            <pc:docMk/>
            <pc:sldMk cId="1726811138" sldId="302"/>
            <ac:spMk id="6" creationId="{F11E6CA6-3042-4311-9D13-071D38EB6B53}"/>
          </ac:spMkLst>
        </pc:spChg>
        <pc:spChg chg="add mod">
          <ac:chgData name="장 희진" userId="ed7f10c385871800" providerId="LiveId" clId="{7031229A-CD65-44FD-9491-4FF6E417451C}" dt="2021-01-17T17:05:26.507" v="6238" actId="20577"/>
          <ac:spMkLst>
            <pc:docMk/>
            <pc:sldMk cId="1726811138" sldId="302"/>
            <ac:spMk id="7" creationId="{B400777B-491D-476D-A12E-9B59ADE3D036}"/>
          </ac:spMkLst>
        </pc:spChg>
        <pc:spChg chg="add mod">
          <ac:chgData name="장 희진" userId="ed7f10c385871800" providerId="LiveId" clId="{7031229A-CD65-44FD-9491-4FF6E417451C}" dt="2021-01-17T17:03:47.298" v="6117" actId="1076"/>
          <ac:spMkLst>
            <pc:docMk/>
            <pc:sldMk cId="1726811138" sldId="302"/>
            <ac:spMk id="8" creationId="{C8FA768F-4F34-43EE-AD37-86951B7AE5CE}"/>
          </ac:spMkLst>
        </pc:spChg>
        <pc:spChg chg="add mod">
          <ac:chgData name="장 희진" userId="ed7f10c385871800" providerId="LiveId" clId="{7031229A-CD65-44FD-9491-4FF6E417451C}" dt="2021-01-17T17:03:47.298" v="6117" actId="1076"/>
          <ac:spMkLst>
            <pc:docMk/>
            <pc:sldMk cId="1726811138" sldId="302"/>
            <ac:spMk id="9" creationId="{0270AAAC-F2D7-47B9-8F3F-AA6AF447FB7A}"/>
          </ac:spMkLst>
        </pc:spChg>
        <pc:spChg chg="add mod">
          <ac:chgData name="장 희진" userId="ed7f10c385871800" providerId="LiveId" clId="{7031229A-CD65-44FD-9491-4FF6E417451C}" dt="2021-01-17T17:03:47.298" v="6117" actId="1076"/>
          <ac:spMkLst>
            <pc:docMk/>
            <pc:sldMk cId="1726811138" sldId="302"/>
            <ac:spMk id="11" creationId="{2160796B-366F-4094-BAC2-52BE6C04A1B9}"/>
          </ac:spMkLst>
        </pc:spChg>
        <pc:spChg chg="add mod">
          <ac:chgData name="장 희진" userId="ed7f10c385871800" providerId="LiveId" clId="{7031229A-CD65-44FD-9491-4FF6E417451C}" dt="2021-01-17T17:09:12.022" v="6452" actId="1076"/>
          <ac:spMkLst>
            <pc:docMk/>
            <pc:sldMk cId="1726811138" sldId="302"/>
            <ac:spMk id="13" creationId="{68D28B28-2F83-4E93-A074-C3FD865AB2F1}"/>
          </ac:spMkLst>
        </pc:spChg>
        <pc:spChg chg="add mod">
          <ac:chgData name="장 희진" userId="ed7f10c385871800" providerId="LiveId" clId="{7031229A-CD65-44FD-9491-4FF6E417451C}" dt="2021-01-17T17:09:18.911" v="6453" actId="1076"/>
          <ac:spMkLst>
            <pc:docMk/>
            <pc:sldMk cId="1726811138" sldId="302"/>
            <ac:spMk id="14" creationId="{B118CFA4-06F3-4A38-9282-24064A3C53C2}"/>
          </ac:spMkLst>
        </pc:spChg>
        <pc:spChg chg="add mod">
          <ac:chgData name="장 희진" userId="ed7f10c385871800" providerId="LiveId" clId="{7031229A-CD65-44FD-9491-4FF6E417451C}" dt="2021-01-17T17:09:18.911" v="6453" actId="1076"/>
          <ac:spMkLst>
            <pc:docMk/>
            <pc:sldMk cId="1726811138" sldId="302"/>
            <ac:spMk id="15" creationId="{D303719A-CC1E-4B5A-9C52-359672662A02}"/>
          </ac:spMkLst>
        </pc:spChg>
        <pc:spChg chg="add mod">
          <ac:chgData name="장 희진" userId="ed7f10c385871800" providerId="LiveId" clId="{7031229A-CD65-44FD-9491-4FF6E417451C}" dt="2021-01-19T16:55:05.049" v="14446" actId="1076"/>
          <ac:spMkLst>
            <pc:docMk/>
            <pc:sldMk cId="1726811138" sldId="302"/>
            <ac:spMk id="16" creationId="{08A8F7FF-C6E4-4A04-98EC-57D7DB7DEB08}"/>
          </ac:spMkLst>
        </pc:spChg>
        <pc:spChg chg="mod">
          <ac:chgData name="장 희진" userId="ed7f10c385871800" providerId="LiveId" clId="{7031229A-CD65-44FD-9491-4FF6E417451C}" dt="2021-01-17T16:51:43.343" v="5604" actId="1076"/>
          <ac:spMkLst>
            <pc:docMk/>
            <pc:sldMk cId="1726811138" sldId="302"/>
            <ac:spMk id="25" creationId="{5FD5A58E-EFC4-40FD-AFFB-B51DD83968FA}"/>
          </ac:spMkLst>
        </pc:spChg>
        <pc:picChg chg="add mod">
          <ac:chgData name="장 희진" userId="ed7f10c385871800" providerId="LiveId" clId="{7031229A-CD65-44FD-9491-4FF6E417451C}" dt="2021-01-17T17:09:12.022" v="6452" actId="1076"/>
          <ac:picMkLst>
            <pc:docMk/>
            <pc:sldMk cId="1726811138" sldId="302"/>
            <ac:picMk id="4098" creationId="{57CBE3C3-DCF5-4ED2-BE57-2EA65ADF45DE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7T17:29:19.642" v="7981" actId="1076"/>
        <pc:sldMkLst>
          <pc:docMk/>
          <pc:sldMk cId="2298046125" sldId="303"/>
        </pc:sldMkLst>
        <pc:spChg chg="del">
          <ac:chgData name="장 희진" userId="ed7f10c385871800" providerId="LiveId" clId="{7031229A-CD65-44FD-9491-4FF6E417451C}" dt="2021-01-17T17:13:28.337" v="6457" actId="478"/>
          <ac:spMkLst>
            <pc:docMk/>
            <pc:sldMk cId="2298046125" sldId="303"/>
            <ac:spMk id="6" creationId="{F11E6CA6-3042-4311-9D13-071D38EB6B53}"/>
          </ac:spMkLst>
        </pc:spChg>
        <pc:spChg chg="add mod">
          <ac:chgData name="장 희진" userId="ed7f10c385871800" providerId="LiveId" clId="{7031229A-CD65-44FD-9491-4FF6E417451C}" dt="2021-01-17T17:13:28.817" v="6458"/>
          <ac:spMkLst>
            <pc:docMk/>
            <pc:sldMk cId="2298046125" sldId="303"/>
            <ac:spMk id="7" creationId="{A1842350-9EE1-4604-9CD8-BED990EA2E03}"/>
          </ac:spMkLst>
        </pc:spChg>
        <pc:spChg chg="add mod">
          <ac:chgData name="장 희진" userId="ed7f10c385871800" providerId="LiveId" clId="{7031229A-CD65-44FD-9491-4FF6E417451C}" dt="2021-01-17T17:20:57.495" v="6946" actId="1076"/>
          <ac:spMkLst>
            <pc:docMk/>
            <pc:sldMk cId="2298046125" sldId="303"/>
            <ac:spMk id="8" creationId="{90EDD03C-0C46-47A4-8090-5411DDD23D6E}"/>
          </ac:spMkLst>
        </pc:spChg>
        <pc:spChg chg="add mod">
          <ac:chgData name="장 희진" userId="ed7f10c385871800" providerId="LiveId" clId="{7031229A-CD65-44FD-9491-4FF6E417451C}" dt="2021-01-17T17:21:00.475" v="6947" actId="1076"/>
          <ac:spMkLst>
            <pc:docMk/>
            <pc:sldMk cId="2298046125" sldId="303"/>
            <ac:spMk id="10" creationId="{2DF05C83-71F4-4A97-8CBE-2BA9A145C775}"/>
          </ac:spMkLst>
        </pc:spChg>
        <pc:spChg chg="add mod">
          <ac:chgData name="장 희진" userId="ed7f10c385871800" providerId="LiveId" clId="{7031229A-CD65-44FD-9491-4FF6E417451C}" dt="2021-01-17T17:28:53.208" v="7978" actId="14100"/>
          <ac:spMkLst>
            <pc:docMk/>
            <pc:sldMk cId="2298046125" sldId="303"/>
            <ac:spMk id="11" creationId="{A1BB4404-F528-4F2F-9602-81D637F8404D}"/>
          </ac:spMkLst>
        </pc:spChg>
        <pc:spChg chg="add mod">
          <ac:chgData name="장 희진" userId="ed7f10c385871800" providerId="LiveId" clId="{7031229A-CD65-44FD-9491-4FF6E417451C}" dt="2021-01-17T17:28:55.633" v="7979" actId="1076"/>
          <ac:spMkLst>
            <pc:docMk/>
            <pc:sldMk cId="2298046125" sldId="303"/>
            <ac:spMk id="12" creationId="{99B8FF4E-3A01-4F2F-8D84-97B255DF9AFE}"/>
          </ac:spMkLst>
        </pc:spChg>
        <pc:spChg chg="add del mod">
          <ac:chgData name="장 희진" userId="ed7f10c385871800" providerId="LiveId" clId="{7031229A-CD65-44FD-9491-4FF6E417451C}" dt="2021-01-17T17:19:48.127" v="6779"/>
          <ac:spMkLst>
            <pc:docMk/>
            <pc:sldMk cId="2298046125" sldId="303"/>
            <ac:spMk id="13" creationId="{5E292AAD-9E1D-4C4B-B769-E3EF961AEAB2}"/>
          </ac:spMkLst>
        </pc:spChg>
        <pc:spChg chg="add mod">
          <ac:chgData name="장 희진" userId="ed7f10c385871800" providerId="LiveId" clId="{7031229A-CD65-44FD-9491-4FF6E417451C}" dt="2021-01-17T17:29:19.642" v="7981" actId="1076"/>
          <ac:spMkLst>
            <pc:docMk/>
            <pc:sldMk cId="2298046125" sldId="303"/>
            <ac:spMk id="14" creationId="{FE406C05-E242-418B-876F-7D3B2A309824}"/>
          </ac:spMkLst>
        </pc:spChg>
        <pc:spChg chg="add mod">
          <ac:chgData name="장 희진" userId="ed7f10c385871800" providerId="LiveId" clId="{7031229A-CD65-44FD-9491-4FF6E417451C}" dt="2021-01-17T17:21:06.073" v="6948" actId="14100"/>
          <ac:spMkLst>
            <pc:docMk/>
            <pc:sldMk cId="2298046125" sldId="303"/>
            <ac:spMk id="15" creationId="{E4EFE350-946B-4685-8242-16B76B24345E}"/>
          </ac:spMkLst>
        </pc:spChg>
        <pc:spChg chg="mod ord">
          <ac:chgData name="장 희진" userId="ed7f10c385871800" providerId="LiveId" clId="{7031229A-CD65-44FD-9491-4FF6E417451C}" dt="2021-01-17T17:21:20.841" v="6958" actId="1076"/>
          <ac:spMkLst>
            <pc:docMk/>
            <pc:sldMk cId="2298046125" sldId="303"/>
            <ac:spMk id="25" creationId="{5FD5A58E-EFC4-40FD-AFFB-B51DD83968FA}"/>
          </ac:spMkLst>
        </pc:spChg>
        <pc:picChg chg="add mod">
          <ac:chgData name="장 희진" userId="ed7f10c385871800" providerId="LiveId" clId="{7031229A-CD65-44FD-9491-4FF6E417451C}" dt="2021-01-17T17:18:48.208" v="6706" actId="1076"/>
          <ac:picMkLst>
            <pc:docMk/>
            <pc:sldMk cId="2298046125" sldId="303"/>
            <ac:picMk id="7170" creationId="{B2E12EE2-67D1-45B2-8698-069D0432770E}"/>
          </ac:picMkLst>
        </pc:picChg>
      </pc:sldChg>
      <pc:sldChg chg="addSp delSp modSp add mod setBg">
        <pc:chgData name="장 희진" userId="ed7f10c385871800" providerId="LiveId" clId="{7031229A-CD65-44FD-9491-4FF6E417451C}" dt="2021-01-19T16:58:36.672" v="14551" actId="21"/>
        <pc:sldMkLst>
          <pc:docMk/>
          <pc:sldMk cId="1843634435" sldId="304"/>
        </pc:sldMkLst>
        <pc:spChg chg="del">
          <ac:chgData name="장 희진" userId="ed7f10c385871800" providerId="LiveId" clId="{7031229A-CD65-44FD-9491-4FF6E417451C}" dt="2021-01-19T15:11:02.293" v="8378" actId="478"/>
          <ac:spMkLst>
            <pc:docMk/>
            <pc:sldMk cId="1843634435" sldId="304"/>
            <ac:spMk id="3" creationId="{23D367F5-1435-4ACA-9D58-FF60CFFD7864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4" creationId="{23A55489-A903-4173-ADD7-7A1CC814AE7B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7" creationId="{B400777B-491D-476D-A12E-9B59ADE3D036}"/>
          </ac:spMkLst>
        </pc:spChg>
        <pc:spChg chg="add del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8" creationId="{C8FA768F-4F34-43EE-AD37-86951B7AE5CE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9" creationId="{0270AAAC-F2D7-47B9-8F3F-AA6AF447FB7A}"/>
          </ac:spMkLst>
        </pc:spChg>
        <pc:spChg chg="add del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11" creationId="{2160796B-366F-4094-BAC2-52BE6C04A1B9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13" creationId="{68D28B28-2F83-4E93-A074-C3FD865AB2F1}"/>
          </ac:spMkLst>
        </pc:spChg>
        <pc:spChg chg="del">
          <ac:chgData name="장 희진" userId="ed7f10c385871800" providerId="LiveId" clId="{7031229A-CD65-44FD-9491-4FF6E417451C}" dt="2021-01-19T15:11:26.458" v="8385" actId="478"/>
          <ac:spMkLst>
            <pc:docMk/>
            <pc:sldMk cId="1843634435" sldId="304"/>
            <ac:spMk id="14" creationId="{B118CFA4-06F3-4A38-9282-24064A3C53C2}"/>
          </ac:spMkLst>
        </pc:spChg>
        <pc:spChg chg="del">
          <ac:chgData name="장 희진" userId="ed7f10c385871800" providerId="LiveId" clId="{7031229A-CD65-44FD-9491-4FF6E417451C}" dt="2021-01-19T15:11:25.055" v="8384" actId="478"/>
          <ac:spMkLst>
            <pc:docMk/>
            <pc:sldMk cId="1843634435" sldId="304"/>
            <ac:spMk id="15" creationId="{D303719A-CC1E-4B5A-9C52-359672662A02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16" creationId="{08A8F7FF-C6E4-4A04-98EC-57D7DB7DEB08}"/>
          </ac:spMkLst>
        </pc:spChg>
        <pc:spChg chg="add del mod">
          <ac:chgData name="장 희진" userId="ed7f10c385871800" providerId="LiveId" clId="{7031229A-CD65-44FD-9491-4FF6E417451C}" dt="2021-01-19T16:58:36.672" v="14551" actId="21"/>
          <ac:spMkLst>
            <pc:docMk/>
            <pc:sldMk cId="1843634435" sldId="304"/>
            <ac:spMk id="17" creationId="{C78C8EA0-D508-43E0-89E1-51D354410A69}"/>
          </ac:spMkLst>
        </pc:spChg>
        <pc:picChg chg="del">
          <ac:chgData name="장 희진" userId="ed7f10c385871800" providerId="LiveId" clId="{7031229A-CD65-44FD-9491-4FF6E417451C}" dt="2021-01-17T17:39:09.403" v="8371" actId="478"/>
          <ac:picMkLst>
            <pc:docMk/>
            <pc:sldMk cId="1843634435" sldId="304"/>
            <ac:picMk id="4098" creationId="{57CBE3C3-DCF5-4ED2-BE57-2EA65ADF45DE}"/>
          </ac:picMkLst>
        </pc:picChg>
        <pc:picChg chg="add del mod">
          <ac:chgData name="장 희진" userId="ed7f10c385871800" providerId="LiveId" clId="{7031229A-CD65-44FD-9491-4FF6E417451C}" dt="2021-01-19T16:58:36.672" v="14551" actId="21"/>
          <ac:picMkLst>
            <pc:docMk/>
            <pc:sldMk cId="1843634435" sldId="304"/>
            <ac:picMk id="8194" creationId="{EB8835D3-4016-4883-BF79-2B570E923D5E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6:56:39.900" v="14489" actId="1076"/>
        <pc:sldMkLst>
          <pc:docMk/>
          <pc:sldMk cId="2038585358" sldId="305"/>
        </pc:sldMkLst>
        <pc:spChg chg="del mod">
          <ac:chgData name="장 희진" userId="ed7f10c385871800" providerId="LiveId" clId="{7031229A-CD65-44FD-9491-4FF6E417451C}" dt="2021-01-19T15:18:36.935" v="8949"/>
          <ac:spMkLst>
            <pc:docMk/>
            <pc:sldMk cId="2038585358" sldId="305"/>
            <ac:spMk id="8" creationId="{90EDD03C-0C46-47A4-8090-5411DDD23D6E}"/>
          </ac:spMkLst>
        </pc:spChg>
        <pc:spChg chg="mod">
          <ac:chgData name="장 희진" userId="ed7f10c385871800" providerId="LiveId" clId="{7031229A-CD65-44FD-9491-4FF6E417451C}" dt="2021-01-19T16:55:50.208" v="14453" actId="1076"/>
          <ac:spMkLst>
            <pc:docMk/>
            <pc:sldMk cId="2038585358" sldId="305"/>
            <ac:spMk id="10" creationId="{2DF05C83-71F4-4A97-8CBE-2BA9A145C775}"/>
          </ac:spMkLst>
        </pc:spChg>
        <pc:spChg chg="mod">
          <ac:chgData name="장 희진" userId="ed7f10c385871800" providerId="LiveId" clId="{7031229A-CD65-44FD-9491-4FF6E417451C}" dt="2021-01-19T15:23:31.469" v="9272" actId="1036"/>
          <ac:spMkLst>
            <pc:docMk/>
            <pc:sldMk cId="2038585358" sldId="305"/>
            <ac:spMk id="11" creationId="{A1BB4404-F528-4F2F-9602-81D637F8404D}"/>
          </ac:spMkLst>
        </pc:spChg>
        <pc:spChg chg="del mod">
          <ac:chgData name="장 희진" userId="ed7f10c385871800" providerId="LiveId" clId="{7031229A-CD65-44FD-9491-4FF6E417451C}" dt="2021-01-19T15:21:46.382" v="9259" actId="478"/>
          <ac:spMkLst>
            <pc:docMk/>
            <pc:sldMk cId="2038585358" sldId="305"/>
            <ac:spMk id="12" creationId="{99B8FF4E-3A01-4F2F-8D84-97B255DF9AFE}"/>
          </ac:spMkLst>
        </pc:spChg>
        <pc:spChg chg="del mod">
          <ac:chgData name="장 희진" userId="ed7f10c385871800" providerId="LiveId" clId="{7031229A-CD65-44FD-9491-4FF6E417451C}" dt="2021-01-19T15:21:31.431" v="9248" actId="21"/>
          <ac:spMkLst>
            <pc:docMk/>
            <pc:sldMk cId="2038585358" sldId="305"/>
            <ac:spMk id="14" creationId="{FE406C05-E242-418B-876F-7D3B2A309824}"/>
          </ac:spMkLst>
        </pc:spChg>
        <pc:spChg chg="mod">
          <ac:chgData name="장 희진" userId="ed7f10c385871800" providerId="LiveId" clId="{7031229A-CD65-44FD-9491-4FF6E417451C}" dt="2021-01-19T15:22:21.710" v="9264" actId="14100"/>
          <ac:spMkLst>
            <pc:docMk/>
            <pc:sldMk cId="2038585358" sldId="305"/>
            <ac:spMk id="15" creationId="{E4EFE350-946B-4685-8242-16B76B24345E}"/>
          </ac:spMkLst>
        </pc:spChg>
        <pc:spChg chg="add del mod">
          <ac:chgData name="장 희진" userId="ed7f10c385871800" providerId="LiveId" clId="{7031229A-CD65-44FD-9491-4FF6E417451C}" dt="2021-01-19T16:55:39.335" v="14450"/>
          <ac:spMkLst>
            <pc:docMk/>
            <pc:sldMk cId="2038585358" sldId="305"/>
            <ac:spMk id="16" creationId="{49696F76-4ABF-4732-A52F-51D6659871FC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17" creationId="{0B5FCBB7-34AA-4C51-B49A-B33EFFBFD3B0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18" creationId="{F971CC57-863D-400C-A654-F8745E326D0E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20" creationId="{8DBAF793-AC3C-4F9C-AE76-99AC5FDEDAE1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23" creationId="{DDFE814C-4DE5-4D47-A155-01461CC72F4C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24" creationId="{E5489124-7610-4D9F-9A3D-EEDE339C4AF7}"/>
          </ac:spMkLst>
        </pc:spChg>
        <pc:spChg chg="mod">
          <ac:chgData name="장 희진" userId="ed7f10c385871800" providerId="LiveId" clId="{7031229A-CD65-44FD-9491-4FF6E417451C}" dt="2021-01-19T15:17:39.811" v="8804" actId="14100"/>
          <ac:spMkLst>
            <pc:docMk/>
            <pc:sldMk cId="2038585358" sldId="305"/>
            <ac:spMk id="25" creationId="{5FD5A58E-EFC4-40FD-AFFB-B51DD83968FA}"/>
          </ac:spMkLst>
        </pc:spChg>
        <pc:spChg chg="add mod">
          <ac:chgData name="장 희진" userId="ed7f10c385871800" providerId="LiveId" clId="{7031229A-CD65-44FD-9491-4FF6E417451C}" dt="2021-01-19T15:22:01.147" v="9261" actId="164"/>
          <ac:spMkLst>
            <pc:docMk/>
            <pc:sldMk cId="2038585358" sldId="305"/>
            <ac:spMk id="26" creationId="{BF2C0CD0-3DEE-487B-8B97-6D2C1D26A41F}"/>
          </ac:spMkLst>
        </pc:spChg>
        <pc:spChg chg="add mod">
          <ac:chgData name="장 희진" userId="ed7f10c385871800" providerId="LiveId" clId="{7031229A-CD65-44FD-9491-4FF6E417451C}" dt="2021-01-19T15:24:19.784" v="9289"/>
          <ac:spMkLst>
            <pc:docMk/>
            <pc:sldMk cId="2038585358" sldId="305"/>
            <ac:spMk id="28" creationId="{959EA244-2386-4784-BA5E-E01124B4C609}"/>
          </ac:spMkLst>
        </pc:spChg>
        <pc:spChg chg="add mod">
          <ac:chgData name="장 희진" userId="ed7f10c385871800" providerId="LiveId" clId="{7031229A-CD65-44FD-9491-4FF6E417451C}" dt="2021-01-19T16:56:39.900" v="14489" actId="1076"/>
          <ac:spMkLst>
            <pc:docMk/>
            <pc:sldMk cId="2038585358" sldId="305"/>
            <ac:spMk id="29" creationId="{561FFDDA-B560-48CC-AD2C-BD6FD31311E7}"/>
          </ac:spMkLst>
        </pc:spChg>
        <pc:grpChg chg="add del mod">
          <ac:chgData name="장 희진" userId="ed7f10c385871800" providerId="LiveId" clId="{7031229A-CD65-44FD-9491-4FF6E417451C}" dt="2021-01-19T15:23:37.144" v="9273" actId="478"/>
          <ac:grpSpMkLst>
            <pc:docMk/>
            <pc:sldMk cId="2038585358" sldId="305"/>
            <ac:grpSpMk id="3" creationId="{633D867E-4FF4-428E-AFCF-F95F02DE59E0}"/>
          </ac:grpSpMkLst>
        </pc:grpChg>
        <pc:picChg chg="add mod">
          <ac:chgData name="장 희진" userId="ed7f10c385871800" providerId="LiveId" clId="{7031229A-CD65-44FD-9491-4FF6E417451C}" dt="2021-01-19T15:22:01.147" v="9261" actId="164"/>
          <ac:picMkLst>
            <pc:docMk/>
            <pc:sldMk cId="2038585358" sldId="305"/>
            <ac:picMk id="22" creationId="{7372B88A-331B-43B7-9D8A-47CAC2D28BB4}"/>
          </ac:picMkLst>
        </pc:picChg>
        <pc:picChg chg="add mod">
          <ac:chgData name="장 희진" userId="ed7f10c385871800" providerId="LiveId" clId="{7031229A-CD65-44FD-9491-4FF6E417451C}" dt="2021-01-19T15:22:01.147" v="9261" actId="164"/>
          <ac:picMkLst>
            <pc:docMk/>
            <pc:sldMk cId="2038585358" sldId="305"/>
            <ac:picMk id="27" creationId="{8F90D9B1-DBE1-48D1-A7E9-20BCCC3952FE}"/>
          </ac:picMkLst>
        </pc:picChg>
        <pc:picChg chg="add mod">
          <ac:chgData name="장 희진" userId="ed7f10c385871800" providerId="LiveId" clId="{7031229A-CD65-44FD-9491-4FF6E417451C}" dt="2021-01-19T16:55:47.763" v="14452" actId="1076"/>
          <ac:picMkLst>
            <pc:docMk/>
            <pc:sldMk cId="2038585358" sldId="305"/>
            <ac:picMk id="1026" creationId="{0A885EFF-4B3F-4D01-8D01-9809439C67E4}"/>
          </ac:picMkLst>
        </pc:picChg>
        <pc:picChg chg="add mod">
          <ac:chgData name="장 희진" userId="ed7f10c385871800" providerId="LiveId" clId="{7031229A-CD65-44FD-9491-4FF6E417451C}" dt="2021-01-19T16:56:35.047" v="14488" actId="1076"/>
          <ac:picMkLst>
            <pc:docMk/>
            <pc:sldMk cId="2038585358" sldId="305"/>
            <ac:picMk id="1028" creationId="{1BD4F498-A0B7-4BB7-94B5-1DB0EA1F38EE}"/>
          </ac:picMkLst>
        </pc:picChg>
        <pc:picChg chg="del">
          <ac:chgData name="장 희진" userId="ed7f10c385871800" providerId="LiveId" clId="{7031229A-CD65-44FD-9491-4FF6E417451C}" dt="2021-01-19T15:17:43.085" v="8805" actId="478"/>
          <ac:picMkLst>
            <pc:docMk/>
            <pc:sldMk cId="2038585358" sldId="305"/>
            <ac:picMk id="7170" creationId="{B2E12EE2-67D1-45B2-8698-069D0432770E}"/>
          </ac:picMkLst>
        </pc:picChg>
      </pc:sldChg>
      <pc:sldChg chg="add del setBg">
        <pc:chgData name="장 희진" userId="ed7f10c385871800" providerId="LiveId" clId="{7031229A-CD65-44FD-9491-4FF6E417451C}" dt="2021-01-19T15:17:17.601" v="8785" actId="47"/>
        <pc:sldMkLst>
          <pc:docMk/>
          <pc:sldMk cId="3956984898" sldId="305"/>
        </pc:sldMkLst>
      </pc:sldChg>
      <pc:sldChg chg="addSp delSp modSp add mod setBg">
        <pc:chgData name="장 희진" userId="ed7f10c385871800" providerId="LiveId" clId="{7031229A-CD65-44FD-9491-4FF6E417451C}" dt="2021-01-19T16:56:50.319" v="14490" actId="20577"/>
        <pc:sldMkLst>
          <pc:docMk/>
          <pc:sldMk cId="3077460617" sldId="306"/>
        </pc:sldMkLst>
        <pc:spChg chg="mod">
          <ac:chgData name="장 희진" userId="ed7f10c385871800" providerId="LiveId" clId="{7031229A-CD65-44FD-9491-4FF6E417451C}" dt="2021-01-19T16:56:50.319" v="14490" actId="20577"/>
          <ac:spMkLst>
            <pc:docMk/>
            <pc:sldMk cId="3077460617" sldId="306"/>
            <ac:spMk id="10" creationId="{2DF05C83-71F4-4A97-8CBE-2BA9A145C775}"/>
          </ac:spMkLst>
        </pc:spChg>
        <pc:spChg chg="add del mod">
          <ac:chgData name="장 희진" userId="ed7f10c385871800" providerId="LiveId" clId="{7031229A-CD65-44FD-9491-4FF6E417451C}" dt="2021-01-19T15:29:21.860" v="10006"/>
          <ac:spMkLst>
            <pc:docMk/>
            <pc:sldMk cId="3077460617" sldId="306"/>
            <ac:spMk id="14" creationId="{DCFBACB5-1E2F-4C76-BCB4-6D01E961F764}"/>
          </ac:spMkLst>
        </pc:spChg>
        <pc:spChg chg="mod">
          <ac:chgData name="장 희진" userId="ed7f10c385871800" providerId="LiveId" clId="{7031229A-CD65-44FD-9491-4FF6E417451C}" dt="2021-01-19T15:28:07.401" v="9958" actId="14100"/>
          <ac:spMkLst>
            <pc:docMk/>
            <pc:sldMk cId="3077460617" sldId="306"/>
            <ac:spMk id="15" creationId="{E4EFE350-946B-4685-8242-16B76B24345E}"/>
          </ac:spMkLst>
        </pc:spChg>
        <pc:spChg chg="del">
          <ac:chgData name="장 희진" userId="ed7f10c385871800" providerId="LiveId" clId="{7031229A-CD65-44FD-9491-4FF6E417451C}" dt="2021-01-19T15:26:49.045" v="9822" actId="478"/>
          <ac:spMkLst>
            <pc:docMk/>
            <pc:sldMk cId="3077460617" sldId="306"/>
            <ac:spMk id="16" creationId="{49696F76-4ABF-4732-A52F-51D6659871FC}"/>
          </ac:spMkLst>
        </pc:spChg>
        <pc:spChg chg="add mod">
          <ac:chgData name="장 희진" userId="ed7f10c385871800" providerId="LiveId" clId="{7031229A-CD65-44FD-9491-4FF6E417451C}" dt="2021-01-19T15:28:33.919" v="9960" actId="1076"/>
          <ac:spMkLst>
            <pc:docMk/>
            <pc:sldMk cId="3077460617" sldId="306"/>
            <ac:spMk id="17" creationId="{C4B5440F-09F6-463A-B12B-2D3FA08EB1AB}"/>
          </ac:spMkLst>
        </pc:spChg>
        <pc:spChg chg="add mod">
          <ac:chgData name="장 희진" userId="ed7f10c385871800" providerId="LiveId" clId="{7031229A-CD65-44FD-9491-4FF6E417451C}" dt="2021-01-19T15:29:21.435" v="10004" actId="14100"/>
          <ac:spMkLst>
            <pc:docMk/>
            <pc:sldMk cId="3077460617" sldId="306"/>
            <ac:spMk id="18" creationId="{BF851C2A-8CBA-4DBA-8BB3-23AF7809C9A5}"/>
          </ac:spMkLst>
        </pc:spChg>
        <pc:spChg chg="add mod">
          <ac:chgData name="장 희진" userId="ed7f10c385871800" providerId="LiveId" clId="{7031229A-CD65-44FD-9491-4FF6E417451C}" dt="2021-01-19T15:29:47.116" v="10095" actId="1076"/>
          <ac:spMkLst>
            <pc:docMk/>
            <pc:sldMk cId="3077460617" sldId="306"/>
            <ac:spMk id="20" creationId="{58DB4712-7781-4033-8B8A-E1DE95E355E1}"/>
          </ac:spMkLst>
        </pc:spChg>
        <pc:spChg chg="add mod">
          <ac:chgData name="장 희진" userId="ed7f10c385871800" providerId="LiveId" clId="{7031229A-CD65-44FD-9491-4FF6E417451C}" dt="2021-01-19T15:32:15.670" v="10459" actId="1076"/>
          <ac:spMkLst>
            <pc:docMk/>
            <pc:sldMk cId="3077460617" sldId="306"/>
            <ac:spMk id="22" creationId="{13771FC5-FF4C-4EF9-8304-52F00D5E480D}"/>
          </ac:spMkLst>
        </pc:spChg>
        <pc:spChg chg="mod">
          <ac:chgData name="장 희진" userId="ed7f10c385871800" providerId="LiveId" clId="{7031229A-CD65-44FD-9491-4FF6E417451C}" dt="2021-01-19T15:26:18.038" v="9682"/>
          <ac:spMkLst>
            <pc:docMk/>
            <pc:sldMk cId="3077460617" sldId="306"/>
            <ac:spMk id="25" creationId="{5FD5A58E-EFC4-40FD-AFFB-B51DD83968FA}"/>
          </ac:spMkLst>
        </pc:spChg>
        <pc:spChg chg="mod">
          <ac:chgData name="장 희진" userId="ed7f10c385871800" providerId="LiveId" clId="{7031229A-CD65-44FD-9491-4FF6E417451C}" dt="2021-01-19T15:27:35.593" v="9954" actId="14100"/>
          <ac:spMkLst>
            <pc:docMk/>
            <pc:sldMk cId="3077460617" sldId="306"/>
            <ac:spMk id="28" creationId="{959EA244-2386-4784-BA5E-E01124B4C609}"/>
          </ac:spMkLst>
        </pc:spChg>
        <pc:spChg chg="mod">
          <ac:chgData name="장 희진" userId="ed7f10c385871800" providerId="LiveId" clId="{7031229A-CD65-44FD-9491-4FF6E417451C}" dt="2021-01-19T15:32:13.763" v="10458" actId="1076"/>
          <ac:spMkLst>
            <pc:docMk/>
            <pc:sldMk cId="3077460617" sldId="306"/>
            <ac:spMk id="29" creationId="{561FFDDA-B560-48CC-AD2C-BD6FD31311E7}"/>
          </ac:spMkLst>
        </pc:spChg>
        <pc:picChg chg="del">
          <ac:chgData name="장 희진" userId="ed7f10c385871800" providerId="LiveId" clId="{7031229A-CD65-44FD-9491-4FF6E417451C}" dt="2021-01-19T15:27:58.746" v="9956" actId="478"/>
          <ac:picMkLst>
            <pc:docMk/>
            <pc:sldMk cId="3077460617" sldId="306"/>
            <ac:picMk id="1026" creationId="{0A885EFF-4B3F-4D01-8D01-9809439C67E4}"/>
          </ac:picMkLst>
        </pc:picChg>
        <pc:picChg chg="add mod">
          <ac:chgData name="장 희진" userId="ed7f10c385871800" providerId="LiveId" clId="{7031229A-CD65-44FD-9491-4FF6E417451C}" dt="2021-01-19T15:33:31.271" v="10526" actId="1036"/>
          <ac:picMkLst>
            <pc:docMk/>
            <pc:sldMk cId="3077460617" sldId="306"/>
            <ac:picMk id="2050" creationId="{6220A376-31FE-4816-80C9-953A5A4A0F87}"/>
          </ac:picMkLst>
        </pc:picChg>
      </pc:sldChg>
      <pc:sldChg chg="add del setBg">
        <pc:chgData name="장 희진" userId="ed7f10c385871800" providerId="LiveId" clId="{7031229A-CD65-44FD-9491-4FF6E417451C}" dt="2021-01-19T15:35:06.081" v="10528"/>
        <pc:sldMkLst>
          <pc:docMk/>
          <pc:sldMk cId="628787533" sldId="307"/>
        </pc:sldMkLst>
      </pc:sldChg>
      <pc:sldChg chg="addSp delSp modSp add mod setBg modNotesTx">
        <pc:chgData name="장 희진" userId="ed7f10c385871800" providerId="LiveId" clId="{7031229A-CD65-44FD-9491-4FF6E417451C}" dt="2021-01-19T16:09:25.981" v="11521" actId="1076"/>
        <pc:sldMkLst>
          <pc:docMk/>
          <pc:sldMk cId="1971653508" sldId="307"/>
        </pc:sldMkLst>
        <pc:spChg chg="mod">
          <ac:chgData name="장 희진" userId="ed7f10c385871800" providerId="LiveId" clId="{7031229A-CD65-44FD-9491-4FF6E417451C}" dt="2021-01-19T16:09:25.981" v="11521" actId="1076"/>
          <ac:spMkLst>
            <pc:docMk/>
            <pc:sldMk cId="1971653508" sldId="307"/>
            <ac:spMk id="3" creationId="{23D367F5-1435-4ACA-9D58-FF60CFFD7864}"/>
          </ac:spMkLst>
        </pc:spChg>
        <pc:spChg chg="mod">
          <ac:chgData name="장 희진" userId="ed7f10c385871800" providerId="LiveId" clId="{7031229A-CD65-44FD-9491-4FF6E417451C}" dt="2021-01-19T15:36:46.991" v="10694" actId="20577"/>
          <ac:spMkLst>
            <pc:docMk/>
            <pc:sldMk cId="1971653508" sldId="307"/>
            <ac:spMk id="7" creationId="{B400777B-491D-476D-A12E-9B59ADE3D036}"/>
          </ac:spMkLst>
        </pc:spChg>
        <pc:spChg chg="mod">
          <ac:chgData name="장 희진" userId="ed7f10c385871800" providerId="LiveId" clId="{7031229A-CD65-44FD-9491-4FF6E417451C}" dt="2021-01-19T15:35:27.388" v="10558" actId="1076"/>
          <ac:spMkLst>
            <pc:docMk/>
            <pc:sldMk cId="1971653508" sldId="307"/>
            <ac:spMk id="9" creationId="{0270AAAC-F2D7-47B9-8F3F-AA6AF447FB7A}"/>
          </ac:spMkLst>
        </pc:spChg>
        <pc:spChg chg="del">
          <ac:chgData name="장 희진" userId="ed7f10c385871800" providerId="LiveId" clId="{7031229A-CD65-44FD-9491-4FF6E417451C}" dt="2021-01-19T15:55:22.416" v="10883" actId="478"/>
          <ac:spMkLst>
            <pc:docMk/>
            <pc:sldMk cId="1971653508" sldId="307"/>
            <ac:spMk id="13" creationId="{68D28B28-2F83-4E93-A074-C3FD865AB2F1}"/>
          </ac:spMkLst>
        </pc:spChg>
        <pc:spChg chg="del">
          <ac:chgData name="장 희진" userId="ed7f10c385871800" providerId="LiveId" clId="{7031229A-CD65-44FD-9491-4FF6E417451C}" dt="2021-01-19T15:55:21.805" v="10882" actId="478"/>
          <ac:spMkLst>
            <pc:docMk/>
            <pc:sldMk cId="1971653508" sldId="307"/>
            <ac:spMk id="14" creationId="{B118CFA4-06F3-4A38-9282-24064A3C53C2}"/>
          </ac:spMkLst>
        </pc:spChg>
        <pc:spChg chg="del">
          <ac:chgData name="장 희진" userId="ed7f10c385871800" providerId="LiveId" clId="{7031229A-CD65-44FD-9491-4FF6E417451C}" dt="2021-01-19T15:55:20.835" v="10881" actId="478"/>
          <ac:spMkLst>
            <pc:docMk/>
            <pc:sldMk cId="1971653508" sldId="307"/>
            <ac:spMk id="16" creationId="{08A8F7FF-C6E4-4A04-98EC-57D7DB7DEB08}"/>
          </ac:spMkLst>
        </pc:spChg>
        <pc:spChg chg="add mod">
          <ac:chgData name="장 희진" userId="ed7f10c385871800" providerId="LiveId" clId="{7031229A-CD65-44FD-9491-4FF6E417451C}" dt="2021-01-19T16:08:16.944" v="11500" actId="14100"/>
          <ac:spMkLst>
            <pc:docMk/>
            <pc:sldMk cId="1971653508" sldId="307"/>
            <ac:spMk id="18" creationId="{0D893074-B474-41AF-8F19-DC8B4D64FD0D}"/>
          </ac:spMkLst>
        </pc:spChg>
        <pc:spChg chg="add mod">
          <ac:chgData name="장 희진" userId="ed7f10c385871800" providerId="LiveId" clId="{7031229A-CD65-44FD-9491-4FF6E417451C}" dt="2021-01-19T16:09:12.382" v="11515" actId="14100"/>
          <ac:spMkLst>
            <pc:docMk/>
            <pc:sldMk cId="1971653508" sldId="307"/>
            <ac:spMk id="20" creationId="{BFFCA39F-65BD-4B25-BF5C-DD625E9B0071}"/>
          </ac:spMkLst>
        </pc:spChg>
        <pc:picChg chg="add mod">
          <ac:chgData name="장 희진" userId="ed7f10c385871800" providerId="LiveId" clId="{7031229A-CD65-44FD-9491-4FF6E417451C}" dt="2021-01-19T16:08:16.944" v="11500" actId="14100"/>
          <ac:picMkLst>
            <pc:docMk/>
            <pc:sldMk cId="1971653508" sldId="307"/>
            <ac:picMk id="3074" creationId="{84C2CA30-97C8-4768-8FC8-01A836444631}"/>
          </ac:picMkLst>
        </pc:picChg>
        <pc:picChg chg="add mod">
          <ac:chgData name="장 희진" userId="ed7f10c385871800" providerId="LiveId" clId="{7031229A-CD65-44FD-9491-4FF6E417451C}" dt="2021-01-19T16:08:59.249" v="11512" actId="14100"/>
          <ac:picMkLst>
            <pc:docMk/>
            <pc:sldMk cId="1971653508" sldId="307"/>
            <ac:picMk id="3076" creationId="{59F5458B-EB68-409E-98CE-C0FF4A96A6D7}"/>
          </ac:picMkLst>
        </pc:picChg>
        <pc:picChg chg="del">
          <ac:chgData name="장 희진" userId="ed7f10c385871800" providerId="LiveId" clId="{7031229A-CD65-44FD-9491-4FF6E417451C}" dt="2021-01-19T15:55:19.355" v="10880" actId="478"/>
          <ac:picMkLst>
            <pc:docMk/>
            <pc:sldMk cId="1971653508" sldId="307"/>
            <ac:picMk id="4098" creationId="{57CBE3C3-DCF5-4ED2-BE57-2EA65ADF45DE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6:29:33.031" v="11821" actId="14100"/>
        <pc:sldMkLst>
          <pc:docMk/>
          <pc:sldMk cId="3620932564" sldId="308"/>
        </pc:sldMkLst>
        <pc:spChg chg="mod">
          <ac:chgData name="장 희진" userId="ed7f10c385871800" providerId="LiveId" clId="{7031229A-CD65-44FD-9491-4FF6E417451C}" dt="2021-01-19T16:28:22.247" v="11797" actId="1076"/>
          <ac:spMkLst>
            <pc:docMk/>
            <pc:sldMk cId="3620932564" sldId="308"/>
            <ac:spMk id="3" creationId="{23D367F5-1435-4ACA-9D58-FF60CFFD7864}"/>
          </ac:spMkLst>
        </pc:spChg>
        <pc:spChg chg="mod">
          <ac:chgData name="장 희진" userId="ed7f10c385871800" providerId="LiveId" clId="{7031229A-CD65-44FD-9491-4FF6E417451C}" dt="2021-01-19T16:28:29.447" v="11799" actId="1076"/>
          <ac:spMkLst>
            <pc:docMk/>
            <pc:sldMk cId="3620932564" sldId="308"/>
            <ac:spMk id="7" creationId="{B400777B-491D-476D-A12E-9B59ADE3D036}"/>
          </ac:spMkLst>
        </pc:spChg>
        <pc:spChg chg="mod">
          <ac:chgData name="장 희진" userId="ed7f10c385871800" providerId="LiveId" clId="{7031229A-CD65-44FD-9491-4FF6E417451C}" dt="2021-01-19T16:28:25.611" v="11798" actId="14100"/>
          <ac:spMkLst>
            <pc:docMk/>
            <pc:sldMk cId="3620932564" sldId="308"/>
            <ac:spMk id="8" creationId="{C8FA768F-4F34-43EE-AD37-86951B7AE5CE}"/>
          </ac:spMkLst>
        </pc:spChg>
        <pc:spChg chg="mod">
          <ac:chgData name="장 희진" userId="ed7f10c385871800" providerId="LiveId" clId="{7031229A-CD65-44FD-9491-4FF6E417451C}" dt="2021-01-19T16:07:37.072" v="11422"/>
          <ac:spMkLst>
            <pc:docMk/>
            <pc:sldMk cId="3620932564" sldId="308"/>
            <ac:spMk id="9" creationId="{0270AAAC-F2D7-47B9-8F3F-AA6AF447FB7A}"/>
          </ac:spMkLst>
        </pc:spChg>
        <pc:spChg chg="mod">
          <ac:chgData name="장 희진" userId="ed7f10c385871800" providerId="LiveId" clId="{7031229A-CD65-44FD-9491-4FF6E417451C}" dt="2021-01-19T16:28:19.935" v="11796" actId="14100"/>
          <ac:spMkLst>
            <pc:docMk/>
            <pc:sldMk cId="3620932564" sldId="308"/>
            <ac:spMk id="11" creationId="{2160796B-366F-4094-BAC2-52BE6C04A1B9}"/>
          </ac:spMkLst>
        </pc:spChg>
        <pc:spChg chg="add del mod">
          <ac:chgData name="장 희진" userId="ed7f10c385871800" providerId="LiveId" clId="{7031229A-CD65-44FD-9491-4FF6E417451C}" dt="2021-01-19T16:28:43.538" v="11803" actId="478"/>
          <ac:spMkLst>
            <pc:docMk/>
            <pc:sldMk cId="3620932564" sldId="308"/>
            <ac:spMk id="16" creationId="{DE443231-E429-404D-B1FA-BDCA1C23D31D}"/>
          </ac:spMkLst>
        </pc:spChg>
        <pc:spChg chg="add del mod">
          <ac:chgData name="장 희진" userId="ed7f10c385871800" providerId="LiveId" clId="{7031229A-CD65-44FD-9491-4FF6E417451C}" dt="2021-01-19T16:28:43.538" v="11803" actId="478"/>
          <ac:spMkLst>
            <pc:docMk/>
            <pc:sldMk cId="3620932564" sldId="308"/>
            <ac:spMk id="17" creationId="{5EE4F991-F467-46FB-B534-B8155B6722E1}"/>
          </ac:spMkLst>
        </pc:spChg>
        <pc:spChg chg="del">
          <ac:chgData name="장 희진" userId="ed7f10c385871800" providerId="LiveId" clId="{7031229A-CD65-44FD-9491-4FF6E417451C}" dt="2021-01-19T16:28:40.159" v="11801" actId="478"/>
          <ac:spMkLst>
            <pc:docMk/>
            <pc:sldMk cId="3620932564" sldId="308"/>
            <ac:spMk id="18" creationId="{0D893074-B474-41AF-8F19-DC8B4D64FD0D}"/>
          </ac:spMkLst>
        </pc:spChg>
        <pc:spChg chg="add del mod">
          <ac:chgData name="장 희진" userId="ed7f10c385871800" providerId="LiveId" clId="{7031229A-CD65-44FD-9491-4FF6E417451C}" dt="2021-01-19T16:28:43.538" v="11803" actId="478"/>
          <ac:spMkLst>
            <pc:docMk/>
            <pc:sldMk cId="3620932564" sldId="308"/>
            <ac:spMk id="20" creationId="{9F1C4663-ED3C-4C06-80F3-11D44161D6D0}"/>
          </ac:spMkLst>
        </pc:spChg>
        <pc:spChg chg="add del mod">
          <ac:chgData name="장 희진" userId="ed7f10c385871800" providerId="LiveId" clId="{7031229A-CD65-44FD-9491-4FF6E417451C}" dt="2021-01-19T16:28:43.538" v="11803" actId="478"/>
          <ac:spMkLst>
            <pc:docMk/>
            <pc:sldMk cId="3620932564" sldId="308"/>
            <ac:spMk id="22" creationId="{02680803-7AB0-4442-89C9-BB843126CA40}"/>
          </ac:spMkLst>
        </pc:spChg>
        <pc:spChg chg="add mod">
          <ac:chgData name="장 희진" userId="ed7f10c385871800" providerId="LiveId" clId="{7031229A-CD65-44FD-9491-4FF6E417451C}" dt="2021-01-19T16:28:59.111" v="11808" actId="14100"/>
          <ac:spMkLst>
            <pc:docMk/>
            <pc:sldMk cId="3620932564" sldId="308"/>
            <ac:spMk id="26" creationId="{B521B06C-AC8E-499C-AE31-6F6690DD74F7}"/>
          </ac:spMkLst>
        </pc:spChg>
        <pc:spChg chg="add del mod">
          <ac:chgData name="장 희진" userId="ed7f10c385871800" providerId="LiveId" clId="{7031229A-CD65-44FD-9491-4FF6E417451C}" dt="2021-01-19T16:28:56.322" v="11807" actId="478"/>
          <ac:spMkLst>
            <pc:docMk/>
            <pc:sldMk cId="3620932564" sldId="308"/>
            <ac:spMk id="27" creationId="{C1AE4059-E17C-4256-B51F-CCE4CD4AD7CA}"/>
          </ac:spMkLst>
        </pc:spChg>
        <pc:spChg chg="add mod">
          <ac:chgData name="장 희진" userId="ed7f10c385871800" providerId="LiveId" clId="{7031229A-CD65-44FD-9491-4FF6E417451C}" dt="2021-01-19T16:28:48.583" v="11804"/>
          <ac:spMkLst>
            <pc:docMk/>
            <pc:sldMk cId="3620932564" sldId="308"/>
            <ac:spMk id="28" creationId="{4E1916F5-C6B8-4EF4-A835-58A6C4D234B8}"/>
          </ac:spMkLst>
        </pc:spChg>
        <pc:spChg chg="add del mod">
          <ac:chgData name="장 희진" userId="ed7f10c385871800" providerId="LiveId" clId="{7031229A-CD65-44FD-9491-4FF6E417451C}" dt="2021-01-19T16:28:55.911" v="11806" actId="478"/>
          <ac:spMkLst>
            <pc:docMk/>
            <pc:sldMk cId="3620932564" sldId="308"/>
            <ac:spMk id="29" creationId="{4BE69A10-5A6F-4317-8D13-8C7A64416E7D}"/>
          </ac:spMkLst>
        </pc:spChg>
        <pc:picChg chg="add del mod">
          <ac:chgData name="장 희진" userId="ed7f10c385871800" providerId="LiveId" clId="{7031229A-CD65-44FD-9491-4FF6E417451C}" dt="2021-01-19T16:28:43.538" v="11803" actId="478"/>
          <ac:picMkLst>
            <pc:docMk/>
            <pc:sldMk cId="3620932564" sldId="308"/>
            <ac:picMk id="23" creationId="{BBEB2C6C-4368-485E-B73F-937483C50F39}"/>
          </ac:picMkLst>
        </pc:picChg>
        <pc:picChg chg="add del mod">
          <ac:chgData name="장 희진" userId="ed7f10c385871800" providerId="LiveId" clId="{7031229A-CD65-44FD-9491-4FF6E417451C}" dt="2021-01-19T16:28:54.585" v="11805" actId="478"/>
          <ac:picMkLst>
            <pc:docMk/>
            <pc:sldMk cId="3620932564" sldId="308"/>
            <ac:picMk id="24" creationId="{55BE2825-2C6F-4F31-995F-5C74D5248DBB}"/>
          </ac:picMkLst>
        </pc:picChg>
        <pc:picChg chg="del">
          <ac:chgData name="장 희진" userId="ed7f10c385871800" providerId="LiveId" clId="{7031229A-CD65-44FD-9491-4FF6E417451C}" dt="2021-01-19T16:28:30.815" v="11800" actId="478"/>
          <ac:picMkLst>
            <pc:docMk/>
            <pc:sldMk cId="3620932564" sldId="308"/>
            <ac:picMk id="3074" creationId="{84C2CA30-97C8-4768-8FC8-01A836444631}"/>
          </ac:picMkLst>
        </pc:picChg>
        <pc:picChg chg="add mod">
          <ac:chgData name="장 희진" userId="ed7f10c385871800" providerId="LiveId" clId="{7031229A-CD65-44FD-9491-4FF6E417451C}" dt="2021-01-19T16:29:33.031" v="11821" actId="14100"/>
          <ac:picMkLst>
            <pc:docMk/>
            <pc:sldMk cId="3620932564" sldId="308"/>
            <ac:picMk id="4098" creationId="{797331E4-D627-4767-93E6-1238EDD33B24}"/>
          </ac:picMkLst>
        </pc:picChg>
      </pc:sldChg>
      <pc:sldChg chg="addSp delSp modSp add mod setBg">
        <pc:chgData name="장 희진" userId="ed7f10c385871800" providerId="LiveId" clId="{7031229A-CD65-44FD-9491-4FF6E417451C}" dt="2021-01-19T16:57:19.098" v="14491" actId="20577"/>
        <pc:sldMkLst>
          <pc:docMk/>
          <pc:sldMk cId="1671716660" sldId="309"/>
        </pc:sldMkLst>
        <pc:spChg chg="mod">
          <ac:chgData name="장 희진" userId="ed7f10c385871800" providerId="LiveId" clId="{7031229A-CD65-44FD-9491-4FF6E417451C}" dt="2021-01-19T16:57:19.098" v="14491" actId="20577"/>
          <ac:spMkLst>
            <pc:docMk/>
            <pc:sldMk cId="1671716660" sldId="309"/>
            <ac:spMk id="3" creationId="{23D367F5-1435-4ACA-9D58-FF60CFFD7864}"/>
          </ac:spMkLst>
        </pc:spChg>
        <pc:spChg chg="mod">
          <ac:chgData name="장 희진" userId="ed7f10c385871800" providerId="LiveId" clId="{7031229A-CD65-44FD-9491-4FF6E417451C}" dt="2021-01-19T16:29:57.495" v="11865"/>
          <ac:spMkLst>
            <pc:docMk/>
            <pc:sldMk cId="1671716660" sldId="309"/>
            <ac:spMk id="6" creationId="{F11E6CA6-3042-4311-9D13-071D38EB6B53}"/>
          </ac:spMkLst>
        </pc:spChg>
        <pc:spChg chg="mod">
          <ac:chgData name="장 희진" userId="ed7f10c385871800" providerId="LiveId" clId="{7031229A-CD65-44FD-9491-4FF6E417451C}" dt="2021-01-19T16:31:06.063" v="12129"/>
          <ac:spMkLst>
            <pc:docMk/>
            <pc:sldMk cId="1671716660" sldId="309"/>
            <ac:spMk id="7" creationId="{B400777B-491D-476D-A12E-9B59ADE3D036}"/>
          </ac:spMkLst>
        </pc:spChg>
        <pc:spChg chg="mod">
          <ac:chgData name="장 희진" userId="ed7f10c385871800" providerId="LiveId" clId="{7031229A-CD65-44FD-9491-4FF6E417451C}" dt="2021-01-19T16:30:27.519" v="12002"/>
          <ac:spMkLst>
            <pc:docMk/>
            <pc:sldMk cId="1671716660" sldId="309"/>
            <ac:spMk id="9" creationId="{0270AAAC-F2D7-47B9-8F3F-AA6AF447FB7A}"/>
          </ac:spMkLst>
        </pc:spChg>
        <pc:spChg chg="add mod">
          <ac:chgData name="장 희진" userId="ed7f10c385871800" providerId="LiveId" clId="{7031229A-CD65-44FD-9491-4FF6E417451C}" dt="2021-01-19T16:36:05.160" v="12755" actId="1076"/>
          <ac:spMkLst>
            <pc:docMk/>
            <pc:sldMk cId="1671716660" sldId="309"/>
            <ac:spMk id="16" creationId="{65A31D76-AFEE-46C3-A5BA-6401BA3CCEFC}"/>
          </ac:spMkLst>
        </pc:spChg>
        <pc:spChg chg="mod">
          <ac:chgData name="장 희진" userId="ed7f10c385871800" providerId="LiveId" clId="{7031229A-CD65-44FD-9491-4FF6E417451C}" dt="2021-01-19T16:30:17.155" v="11976" actId="14100"/>
          <ac:spMkLst>
            <pc:docMk/>
            <pc:sldMk cId="1671716660" sldId="309"/>
            <ac:spMk id="25" creationId="{5FD5A58E-EFC4-40FD-AFFB-B51DD83968FA}"/>
          </ac:spMkLst>
        </pc:spChg>
        <pc:picChg chg="del">
          <ac:chgData name="장 희진" userId="ed7f10c385871800" providerId="LiveId" clId="{7031229A-CD65-44FD-9491-4FF6E417451C}" dt="2021-01-19T16:33:30.784" v="12347" actId="478"/>
          <ac:picMkLst>
            <pc:docMk/>
            <pc:sldMk cId="1671716660" sldId="309"/>
            <ac:picMk id="4098" creationId="{797331E4-D627-4767-93E6-1238EDD33B24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6:50:41.725" v="14376" actId="20577"/>
        <pc:sldMkLst>
          <pc:docMk/>
          <pc:sldMk cId="1511403576" sldId="310"/>
        </pc:sldMkLst>
        <pc:spChg chg="del mod">
          <ac:chgData name="장 희진" userId="ed7f10c385871800" providerId="LiveId" clId="{7031229A-CD65-44FD-9491-4FF6E417451C}" dt="2021-01-19T16:37:44.451" v="13114" actId="478"/>
          <ac:spMkLst>
            <pc:docMk/>
            <pc:sldMk cId="1511403576" sldId="310"/>
            <ac:spMk id="3" creationId="{23D367F5-1435-4ACA-9D58-FF60CFFD7864}"/>
          </ac:spMkLst>
        </pc:spChg>
        <pc:spChg chg="mod">
          <ac:chgData name="장 희진" userId="ed7f10c385871800" providerId="LiveId" clId="{7031229A-CD65-44FD-9491-4FF6E417451C}" dt="2021-01-19T16:37:28.483" v="13058" actId="20577"/>
          <ac:spMkLst>
            <pc:docMk/>
            <pc:sldMk cId="1511403576" sldId="310"/>
            <ac:spMk id="7" creationId="{B400777B-491D-476D-A12E-9B59ADE3D036}"/>
          </ac:spMkLst>
        </pc:spChg>
        <pc:spChg chg="mod">
          <ac:chgData name="장 희진" userId="ed7f10c385871800" providerId="LiveId" clId="{7031229A-CD65-44FD-9491-4FF6E417451C}" dt="2021-01-19T16:36:26.747" v="12783"/>
          <ac:spMkLst>
            <pc:docMk/>
            <pc:sldMk cId="1511403576" sldId="310"/>
            <ac:spMk id="9" creationId="{0270AAAC-F2D7-47B9-8F3F-AA6AF447FB7A}"/>
          </ac:spMkLst>
        </pc:spChg>
        <pc:spChg chg="del mod">
          <ac:chgData name="장 희진" userId="ed7f10c385871800" providerId="LiveId" clId="{7031229A-CD65-44FD-9491-4FF6E417451C}" dt="2021-01-19T16:42:55.857" v="13405" actId="21"/>
          <ac:spMkLst>
            <pc:docMk/>
            <pc:sldMk cId="1511403576" sldId="310"/>
            <ac:spMk id="15" creationId="{D303719A-CC1E-4B5A-9C52-359672662A02}"/>
          </ac:spMkLst>
        </pc:spChg>
        <pc:spChg chg="mod">
          <ac:chgData name="장 희진" userId="ed7f10c385871800" providerId="LiveId" clId="{7031229A-CD65-44FD-9491-4FF6E417451C}" dt="2021-01-19T16:39:58.535" v="13387" actId="1076"/>
          <ac:spMkLst>
            <pc:docMk/>
            <pc:sldMk cId="1511403576" sldId="310"/>
            <ac:spMk id="16" creationId="{65A31D76-AFEE-46C3-A5BA-6401BA3CCEFC}"/>
          </ac:spMkLst>
        </pc:spChg>
        <pc:spChg chg="add mod">
          <ac:chgData name="장 희진" userId="ed7f10c385871800" providerId="LiveId" clId="{7031229A-CD65-44FD-9491-4FF6E417451C}" dt="2021-01-19T16:47:25.648" v="13790" actId="14100"/>
          <ac:spMkLst>
            <pc:docMk/>
            <pc:sldMk cId="1511403576" sldId="310"/>
            <ac:spMk id="17" creationId="{D8FA2B41-8559-428C-BCD8-B871CD8424D1}"/>
          </ac:spMkLst>
        </pc:spChg>
        <pc:spChg chg="add del mod">
          <ac:chgData name="장 희진" userId="ed7f10c385871800" providerId="LiveId" clId="{7031229A-CD65-44FD-9491-4FF6E417451C}" dt="2021-01-19T16:49:07.002" v="14046"/>
          <ac:spMkLst>
            <pc:docMk/>
            <pc:sldMk cId="1511403576" sldId="310"/>
            <ac:spMk id="18" creationId="{E24C61DA-B2B1-43E1-98F8-11C3107352F0}"/>
          </ac:spMkLst>
        </pc:spChg>
        <pc:spChg chg="add mod">
          <ac:chgData name="장 희진" userId="ed7f10c385871800" providerId="LiveId" clId="{7031229A-CD65-44FD-9491-4FF6E417451C}" dt="2021-01-19T16:49:17.425" v="14049" actId="14100"/>
          <ac:spMkLst>
            <pc:docMk/>
            <pc:sldMk cId="1511403576" sldId="310"/>
            <ac:spMk id="20" creationId="{9C8A5D44-4987-4131-B899-8788029B359E}"/>
          </ac:spMkLst>
        </pc:spChg>
        <pc:spChg chg="del mod">
          <ac:chgData name="장 희진" userId="ed7f10c385871800" providerId="LiveId" clId="{7031229A-CD65-44FD-9491-4FF6E417451C}" dt="2021-01-19T16:42:55.857" v="13405" actId="21"/>
          <ac:spMkLst>
            <pc:docMk/>
            <pc:sldMk cId="1511403576" sldId="310"/>
            <ac:spMk id="26" creationId="{B521B06C-AC8E-499C-AE31-6F6690DD74F7}"/>
          </ac:spMkLst>
        </pc:spChg>
        <pc:spChg chg="mod">
          <ac:chgData name="장 희진" userId="ed7f10c385871800" providerId="LiveId" clId="{7031229A-CD65-44FD-9491-4FF6E417451C}" dt="2021-01-19T16:50:05.250" v="14178" actId="1076"/>
          <ac:spMkLst>
            <pc:docMk/>
            <pc:sldMk cId="1511403576" sldId="310"/>
            <ac:spMk id="28" creationId="{4E1916F5-C6B8-4EF4-A835-58A6C4D234B8}"/>
          </ac:spMkLst>
        </pc:spChg>
        <pc:picChg chg="add mod">
          <ac:chgData name="장 희진" userId="ed7f10c385871800" providerId="LiveId" clId="{7031229A-CD65-44FD-9491-4FF6E417451C}" dt="2021-01-19T16:47:27.532" v="13791" actId="14100"/>
          <ac:picMkLst>
            <pc:docMk/>
            <pc:sldMk cId="1511403576" sldId="310"/>
            <ac:picMk id="5122" creationId="{85217F83-0222-493D-A0F7-ED32C57B7830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6:57:36.960" v="14492" actId="20577"/>
        <pc:sldMkLst>
          <pc:docMk/>
          <pc:sldMk cId="3766141089" sldId="311"/>
        </pc:sldMkLst>
        <pc:spChg chg="del mod">
          <ac:chgData name="장 희진" userId="ed7f10c385871800" providerId="LiveId" clId="{7031229A-CD65-44FD-9491-4FF6E417451C}" dt="2021-01-19T16:42:43.413" v="13404"/>
          <ac:spMkLst>
            <pc:docMk/>
            <pc:sldMk cId="3766141089" sldId="311"/>
            <ac:spMk id="7" creationId="{B400777B-491D-476D-A12E-9B59ADE3D036}"/>
          </ac:spMkLst>
        </pc:spChg>
        <pc:spChg chg="mod">
          <ac:chgData name="장 희진" userId="ed7f10c385871800" providerId="LiveId" clId="{7031229A-CD65-44FD-9491-4FF6E417451C}" dt="2021-01-19T16:43:41.066" v="13415" actId="14100"/>
          <ac:spMkLst>
            <pc:docMk/>
            <pc:sldMk cId="3766141089" sldId="311"/>
            <ac:spMk id="8" creationId="{C8FA768F-4F34-43EE-AD37-86951B7AE5CE}"/>
          </ac:spMkLst>
        </pc:spChg>
        <pc:spChg chg="del">
          <ac:chgData name="장 희진" userId="ed7f10c385871800" providerId="LiveId" clId="{7031229A-CD65-44FD-9491-4FF6E417451C}" dt="2021-01-19T16:43:38.686" v="13414" actId="478"/>
          <ac:spMkLst>
            <pc:docMk/>
            <pc:sldMk cId="3766141089" sldId="311"/>
            <ac:spMk id="11" creationId="{2160796B-366F-4094-BAC2-52BE6C04A1B9}"/>
          </ac:spMkLst>
        </pc:spChg>
        <pc:spChg chg="del">
          <ac:chgData name="장 희진" userId="ed7f10c385871800" providerId="LiveId" clId="{7031229A-CD65-44FD-9491-4FF6E417451C}" dt="2021-01-19T16:43:31.716" v="13410" actId="21"/>
          <ac:spMkLst>
            <pc:docMk/>
            <pc:sldMk cId="3766141089" sldId="311"/>
            <ac:spMk id="15" creationId="{D303719A-CC1E-4B5A-9C52-359672662A02}"/>
          </ac:spMkLst>
        </pc:spChg>
        <pc:spChg chg="del">
          <ac:chgData name="장 희진" userId="ed7f10c385871800" providerId="LiveId" clId="{7031229A-CD65-44FD-9491-4FF6E417451C}" dt="2021-01-19T16:43:38.131" v="13413" actId="478"/>
          <ac:spMkLst>
            <pc:docMk/>
            <pc:sldMk cId="3766141089" sldId="311"/>
            <ac:spMk id="16" creationId="{65A31D76-AFEE-46C3-A5BA-6401BA3CCEFC}"/>
          </ac:spMkLst>
        </pc:spChg>
        <pc:spChg chg="add mod">
          <ac:chgData name="장 희진" userId="ed7f10c385871800" providerId="LiveId" clId="{7031229A-CD65-44FD-9491-4FF6E417451C}" dt="2021-01-19T16:57:36.960" v="14492" actId="20577"/>
          <ac:spMkLst>
            <pc:docMk/>
            <pc:sldMk cId="3766141089" sldId="311"/>
            <ac:spMk id="18" creationId="{3EBCCA17-1245-4C38-A658-96685A2ECBB9}"/>
          </ac:spMkLst>
        </pc:spChg>
        <pc:spChg chg="mod">
          <ac:chgData name="장 희진" userId="ed7f10c385871800" providerId="LiveId" clId="{7031229A-CD65-44FD-9491-4FF6E417451C}" dt="2021-01-19T16:48:58.372" v="14044" actId="1036"/>
          <ac:spMkLst>
            <pc:docMk/>
            <pc:sldMk cId="3766141089" sldId="311"/>
            <ac:spMk id="28" creationId="{4E1916F5-C6B8-4EF4-A835-58A6C4D234B8}"/>
          </ac:spMkLst>
        </pc:spChg>
        <pc:picChg chg="del">
          <ac:chgData name="장 희진" userId="ed7f10c385871800" providerId="LiveId" clId="{7031229A-CD65-44FD-9491-4FF6E417451C}" dt="2021-01-19T16:46:30.249" v="13775" actId="478"/>
          <ac:picMkLst>
            <pc:docMk/>
            <pc:sldMk cId="3766141089" sldId="311"/>
            <ac:picMk id="5122" creationId="{85217F83-0222-493D-A0F7-ED32C57B7830}"/>
          </ac:picMkLst>
        </pc:picChg>
        <pc:picChg chg="add mod">
          <ac:chgData name="장 희진" userId="ed7f10c385871800" providerId="LiveId" clId="{7031229A-CD65-44FD-9491-4FF6E417451C}" dt="2021-01-19T16:46:58.838" v="13788" actId="14100"/>
          <ac:picMkLst>
            <pc:docMk/>
            <pc:sldMk cId="3766141089" sldId="311"/>
            <ac:picMk id="7170" creationId="{EE508E45-52C2-4C97-9B92-ADFE198B57F6}"/>
          </ac:picMkLst>
        </pc:picChg>
      </pc:sldChg>
      <pc:sldChg chg="addSp delSp modSp add mod setBg modNotesTx">
        <pc:chgData name="장 희진" userId="ed7f10c385871800" providerId="LiveId" clId="{7031229A-CD65-44FD-9491-4FF6E417451C}" dt="2021-01-19T17:02:18.559" v="14834" actId="14100"/>
        <pc:sldMkLst>
          <pc:docMk/>
          <pc:sldMk cId="2345233101" sldId="312"/>
        </pc:sldMkLst>
        <pc:spChg chg="mod">
          <ac:chgData name="장 희진" userId="ed7f10c385871800" providerId="LiveId" clId="{7031229A-CD65-44FD-9491-4FF6E417451C}" dt="2021-01-19T16:51:08.003" v="14436" actId="14100"/>
          <ac:spMkLst>
            <pc:docMk/>
            <pc:sldMk cId="2345233101" sldId="312"/>
            <ac:spMk id="6" creationId="{F11E6CA6-3042-4311-9D13-071D38EB6B53}"/>
          </ac:spMkLst>
        </pc:spChg>
        <pc:spChg chg="del">
          <ac:chgData name="장 희진" userId="ed7f10c385871800" providerId="LiveId" clId="{7031229A-CD65-44FD-9491-4FF6E417451C}" dt="2021-01-19T16:58:29.733" v="14548" actId="478"/>
          <ac:spMkLst>
            <pc:docMk/>
            <pc:sldMk cId="2345233101" sldId="312"/>
            <ac:spMk id="8" creationId="{C8FA768F-4F34-43EE-AD37-86951B7AE5CE}"/>
          </ac:spMkLst>
        </pc:spChg>
        <pc:spChg chg="del mod">
          <ac:chgData name="장 희진" userId="ed7f10c385871800" providerId="LiveId" clId="{7031229A-CD65-44FD-9491-4FF6E417451C}" dt="2021-01-19T16:58:31.283" v="14549" actId="478"/>
          <ac:spMkLst>
            <pc:docMk/>
            <pc:sldMk cId="2345233101" sldId="312"/>
            <ac:spMk id="9" creationId="{0270AAAC-F2D7-47B9-8F3F-AA6AF447FB7A}"/>
          </ac:spMkLst>
        </pc:spChg>
        <pc:spChg chg="add mod">
          <ac:chgData name="장 희진" userId="ed7f10c385871800" providerId="LiveId" clId="{7031229A-CD65-44FD-9491-4FF6E417451C}" dt="2021-01-19T16:59:27.662" v="14710"/>
          <ac:spMkLst>
            <pc:docMk/>
            <pc:sldMk cId="2345233101" sldId="312"/>
            <ac:spMk id="14" creationId="{C8D824E4-5E20-42B8-BF0F-6B68BC2377AB}"/>
          </ac:spMkLst>
        </pc:spChg>
        <pc:spChg chg="add mod">
          <ac:chgData name="장 희진" userId="ed7f10c385871800" providerId="LiveId" clId="{7031229A-CD65-44FD-9491-4FF6E417451C}" dt="2021-01-19T16:58:39.688" v="14552"/>
          <ac:spMkLst>
            <pc:docMk/>
            <pc:sldMk cId="2345233101" sldId="312"/>
            <ac:spMk id="15" creationId="{07A88EB6-0F46-4CCB-9843-7200221B08C7}"/>
          </ac:spMkLst>
        </pc:spChg>
        <pc:spChg chg="add mod">
          <ac:chgData name="장 희진" userId="ed7f10c385871800" providerId="LiveId" clId="{7031229A-CD65-44FD-9491-4FF6E417451C}" dt="2021-01-19T16:58:52.247" v="14582" actId="1076"/>
          <ac:spMkLst>
            <pc:docMk/>
            <pc:sldMk cId="2345233101" sldId="312"/>
            <ac:spMk id="16" creationId="{919E0113-0576-43C5-BD64-21F97F484274}"/>
          </ac:spMkLst>
        </pc:spChg>
        <pc:spChg chg="del">
          <ac:chgData name="장 희진" userId="ed7f10c385871800" providerId="LiveId" clId="{7031229A-CD65-44FD-9491-4FF6E417451C}" dt="2021-01-19T16:58:29.733" v="14548" actId="478"/>
          <ac:spMkLst>
            <pc:docMk/>
            <pc:sldMk cId="2345233101" sldId="312"/>
            <ac:spMk id="17" creationId="{D8FA2B41-8559-428C-BCD8-B871CD8424D1}"/>
          </ac:spMkLst>
        </pc:spChg>
        <pc:spChg chg="del">
          <ac:chgData name="장 희진" userId="ed7f10c385871800" providerId="LiveId" clId="{7031229A-CD65-44FD-9491-4FF6E417451C}" dt="2021-01-19T16:58:29.733" v="14548" actId="478"/>
          <ac:spMkLst>
            <pc:docMk/>
            <pc:sldMk cId="2345233101" sldId="312"/>
            <ac:spMk id="18" creationId="{3EBCCA17-1245-4C38-A658-96685A2ECBB9}"/>
          </ac:spMkLst>
        </pc:spChg>
        <pc:spChg chg="add mod">
          <ac:chgData name="장 희진" userId="ed7f10c385871800" providerId="LiveId" clId="{7031229A-CD65-44FD-9491-4FF6E417451C}" dt="2021-01-19T16:58:39.688" v="14552"/>
          <ac:spMkLst>
            <pc:docMk/>
            <pc:sldMk cId="2345233101" sldId="312"/>
            <ac:spMk id="20" creationId="{B6151447-7C25-44E7-8EFF-4816AD738B39}"/>
          </ac:spMkLst>
        </pc:spChg>
        <pc:spChg chg="add del mod">
          <ac:chgData name="장 희진" userId="ed7f10c385871800" providerId="LiveId" clId="{7031229A-CD65-44FD-9491-4FF6E417451C}" dt="2021-01-19T17:01:07.051" v="14730" actId="164"/>
          <ac:spMkLst>
            <pc:docMk/>
            <pc:sldMk cId="2345233101" sldId="312"/>
            <ac:spMk id="22" creationId="{D19D1862-3840-4F39-8F8F-CD9C04C93B2F}"/>
          </ac:spMkLst>
        </pc:spChg>
        <pc:spChg chg="add del mod">
          <ac:chgData name="장 희진" userId="ed7f10c385871800" providerId="LiveId" clId="{7031229A-CD65-44FD-9491-4FF6E417451C}" dt="2021-01-19T17:01:07.051" v="14730" actId="164"/>
          <ac:spMkLst>
            <pc:docMk/>
            <pc:sldMk cId="2345233101" sldId="312"/>
            <ac:spMk id="23" creationId="{BD952E92-DF3F-489D-A8D6-333106FDBF25}"/>
          </ac:spMkLst>
        </pc:spChg>
        <pc:spChg chg="mod">
          <ac:chgData name="장 희진" userId="ed7f10c385871800" providerId="LiveId" clId="{7031229A-CD65-44FD-9491-4FF6E417451C}" dt="2021-01-19T16:58:15.792" v="14525" actId="14100"/>
          <ac:spMkLst>
            <pc:docMk/>
            <pc:sldMk cId="2345233101" sldId="312"/>
            <ac:spMk id="25" creationId="{5FD5A58E-EFC4-40FD-AFFB-B51DD83968FA}"/>
          </ac:spMkLst>
        </pc:spChg>
        <pc:spChg chg="del">
          <ac:chgData name="장 희진" userId="ed7f10c385871800" providerId="LiveId" clId="{7031229A-CD65-44FD-9491-4FF6E417451C}" dt="2021-01-19T16:58:29.733" v="14548" actId="478"/>
          <ac:spMkLst>
            <pc:docMk/>
            <pc:sldMk cId="2345233101" sldId="312"/>
            <ac:spMk id="26" creationId="{B521B06C-AC8E-499C-AE31-6F6690DD74F7}"/>
          </ac:spMkLst>
        </pc:spChg>
        <pc:spChg chg="add del mod">
          <ac:chgData name="장 희진" userId="ed7f10c385871800" providerId="LiveId" clId="{7031229A-CD65-44FD-9491-4FF6E417451C}" dt="2021-01-19T17:01:07.051" v="14730" actId="164"/>
          <ac:spMkLst>
            <pc:docMk/>
            <pc:sldMk cId="2345233101" sldId="312"/>
            <ac:spMk id="27" creationId="{11821FCF-A691-473B-AE73-7CA10BF1E9D1}"/>
          </ac:spMkLst>
        </pc:spChg>
        <pc:spChg chg="del">
          <ac:chgData name="장 희진" userId="ed7f10c385871800" providerId="LiveId" clId="{7031229A-CD65-44FD-9491-4FF6E417451C}" dt="2021-01-19T16:58:29.733" v="14548" actId="478"/>
          <ac:spMkLst>
            <pc:docMk/>
            <pc:sldMk cId="2345233101" sldId="312"/>
            <ac:spMk id="28" creationId="{4E1916F5-C6B8-4EF4-A835-58A6C4D234B8}"/>
          </ac:spMkLst>
        </pc:spChg>
        <pc:spChg chg="add del mod">
          <ac:chgData name="장 희진" userId="ed7f10c385871800" providerId="LiveId" clId="{7031229A-CD65-44FD-9491-4FF6E417451C}" dt="2021-01-19T17:01:07.051" v="14730" actId="164"/>
          <ac:spMkLst>
            <pc:docMk/>
            <pc:sldMk cId="2345233101" sldId="312"/>
            <ac:spMk id="29" creationId="{BA5931C9-2B3D-4857-A854-16AAC333A465}"/>
          </ac:spMkLst>
        </pc:spChg>
        <pc:spChg chg="add del mod">
          <ac:chgData name="장 희진" userId="ed7f10c385871800" providerId="LiveId" clId="{7031229A-CD65-44FD-9491-4FF6E417451C}" dt="2021-01-19T16:59:46.643" v="14716" actId="478"/>
          <ac:spMkLst>
            <pc:docMk/>
            <pc:sldMk cId="2345233101" sldId="312"/>
            <ac:spMk id="30" creationId="{A0EEB4D1-B9FF-4785-8CA6-F8697079DF12}"/>
          </ac:spMkLst>
        </pc:spChg>
        <pc:spChg chg="add del mod">
          <ac:chgData name="장 희진" userId="ed7f10c385871800" providerId="LiveId" clId="{7031229A-CD65-44FD-9491-4FF6E417451C}" dt="2021-01-19T17:00:52.985" v="14728"/>
          <ac:spMkLst>
            <pc:docMk/>
            <pc:sldMk cId="2345233101" sldId="312"/>
            <ac:spMk id="31" creationId="{895993F4-3AC1-43DC-A5D6-3D67A052A636}"/>
          </ac:spMkLst>
        </pc:spChg>
        <pc:spChg chg="add del mod">
          <ac:chgData name="장 희진" userId="ed7f10c385871800" providerId="LiveId" clId="{7031229A-CD65-44FD-9491-4FF6E417451C}" dt="2021-01-19T17:00:52.985" v="14728"/>
          <ac:spMkLst>
            <pc:docMk/>
            <pc:sldMk cId="2345233101" sldId="312"/>
            <ac:spMk id="32" creationId="{93D625C3-A0AE-4DDF-A210-C61F551EB8E9}"/>
          </ac:spMkLst>
        </pc:spChg>
        <pc:spChg chg="add del mod">
          <ac:chgData name="장 희진" userId="ed7f10c385871800" providerId="LiveId" clId="{7031229A-CD65-44FD-9491-4FF6E417451C}" dt="2021-01-19T17:00:52.985" v="14728"/>
          <ac:spMkLst>
            <pc:docMk/>
            <pc:sldMk cId="2345233101" sldId="312"/>
            <ac:spMk id="33" creationId="{17134C93-8172-4429-B183-684B3EDC052D}"/>
          </ac:spMkLst>
        </pc:spChg>
        <pc:spChg chg="add del mod">
          <ac:chgData name="장 희진" userId="ed7f10c385871800" providerId="LiveId" clId="{7031229A-CD65-44FD-9491-4FF6E417451C}" dt="2021-01-19T17:00:52.985" v="14728"/>
          <ac:spMkLst>
            <pc:docMk/>
            <pc:sldMk cId="2345233101" sldId="312"/>
            <ac:spMk id="34" creationId="{31007A96-F1D3-4D8F-8794-E188682E7AED}"/>
          </ac:spMkLst>
        </pc:spChg>
        <pc:spChg chg="add del mod">
          <ac:chgData name="장 희진" userId="ed7f10c385871800" providerId="LiveId" clId="{7031229A-CD65-44FD-9491-4FF6E417451C}" dt="2021-01-19T17:01:14.590" v="14732"/>
          <ac:spMkLst>
            <pc:docMk/>
            <pc:sldMk cId="2345233101" sldId="312"/>
            <ac:spMk id="36" creationId="{BFC757F9-62D3-4494-8593-5B62541ADC11}"/>
          </ac:spMkLst>
        </pc:spChg>
        <pc:spChg chg="add del mod">
          <ac:chgData name="장 희진" userId="ed7f10c385871800" providerId="LiveId" clId="{7031229A-CD65-44FD-9491-4FF6E417451C}" dt="2021-01-19T17:01:14.590" v="14732"/>
          <ac:spMkLst>
            <pc:docMk/>
            <pc:sldMk cId="2345233101" sldId="312"/>
            <ac:spMk id="37" creationId="{5BD9717A-BF95-48C6-86FB-44BE6954476B}"/>
          </ac:spMkLst>
        </pc:spChg>
        <pc:spChg chg="add del mod">
          <ac:chgData name="장 희진" userId="ed7f10c385871800" providerId="LiveId" clId="{7031229A-CD65-44FD-9491-4FF6E417451C}" dt="2021-01-19T17:01:14.590" v="14732"/>
          <ac:spMkLst>
            <pc:docMk/>
            <pc:sldMk cId="2345233101" sldId="312"/>
            <ac:spMk id="38" creationId="{AB040FEE-0921-4687-A594-6B00C2CF2F6D}"/>
          </ac:spMkLst>
        </pc:spChg>
        <pc:spChg chg="add del mod">
          <ac:chgData name="장 희진" userId="ed7f10c385871800" providerId="LiveId" clId="{7031229A-CD65-44FD-9491-4FF6E417451C}" dt="2021-01-19T17:01:14.590" v="14732"/>
          <ac:spMkLst>
            <pc:docMk/>
            <pc:sldMk cId="2345233101" sldId="312"/>
            <ac:spMk id="39" creationId="{8A074593-5D30-465B-A9F3-EBC1CE4873ED}"/>
          </ac:spMkLst>
        </pc:spChg>
        <pc:spChg chg="add mod">
          <ac:chgData name="장 희진" userId="ed7f10c385871800" providerId="LiveId" clId="{7031229A-CD65-44FD-9491-4FF6E417451C}" dt="2021-01-19T17:01:58.412" v="14824" actId="1076"/>
          <ac:spMkLst>
            <pc:docMk/>
            <pc:sldMk cId="2345233101" sldId="312"/>
            <ac:spMk id="41" creationId="{28DB9AA9-F6E6-44F7-887D-223A3B17643C}"/>
          </ac:spMkLst>
        </pc:spChg>
        <pc:spChg chg="add mod">
          <ac:chgData name="장 희진" userId="ed7f10c385871800" providerId="LiveId" clId="{7031229A-CD65-44FD-9491-4FF6E417451C}" dt="2021-01-19T17:01:26.255" v="14738" actId="1037"/>
          <ac:spMkLst>
            <pc:docMk/>
            <pc:sldMk cId="2345233101" sldId="312"/>
            <ac:spMk id="42" creationId="{36E45363-9C8E-4E0F-AE8A-F4FC538E284C}"/>
          </ac:spMkLst>
        </pc:spChg>
        <pc:spChg chg="add mod">
          <ac:chgData name="장 희진" userId="ed7f10c385871800" providerId="LiveId" clId="{7031229A-CD65-44FD-9491-4FF6E417451C}" dt="2021-01-19T17:01:46.310" v="14771"/>
          <ac:spMkLst>
            <pc:docMk/>
            <pc:sldMk cId="2345233101" sldId="312"/>
            <ac:spMk id="43" creationId="{260E178A-D361-4E8B-8466-F4908A73554E}"/>
          </ac:spMkLst>
        </pc:spChg>
        <pc:spChg chg="add mod">
          <ac:chgData name="장 희진" userId="ed7f10c385871800" providerId="LiveId" clId="{7031229A-CD65-44FD-9491-4FF6E417451C}" dt="2021-01-19T17:01:26.255" v="14738" actId="1037"/>
          <ac:spMkLst>
            <pc:docMk/>
            <pc:sldMk cId="2345233101" sldId="312"/>
            <ac:spMk id="44" creationId="{8A29ADA3-8415-4D1B-9A04-C392B22F77A2}"/>
          </ac:spMkLst>
        </pc:spChg>
        <pc:grpChg chg="add del mod">
          <ac:chgData name="장 희진" userId="ed7f10c385871800" providerId="LiveId" clId="{7031229A-CD65-44FD-9491-4FF6E417451C}" dt="2021-01-19T17:01:38.164" v="14740" actId="478"/>
          <ac:grpSpMkLst>
            <pc:docMk/>
            <pc:sldMk cId="2345233101" sldId="312"/>
            <ac:grpSpMk id="3" creationId="{B635DF18-5AA6-4708-96B7-9301F5FA5F4A}"/>
          </ac:grpSpMkLst>
        </pc:grpChg>
        <pc:picChg chg="add del mod">
          <ac:chgData name="장 희진" userId="ed7f10c385871800" providerId="LiveId" clId="{7031229A-CD65-44FD-9491-4FF6E417451C}" dt="2021-01-19T16:59:30.596" v="14711" actId="478"/>
          <ac:picMkLst>
            <pc:docMk/>
            <pc:sldMk cId="2345233101" sldId="312"/>
            <ac:picMk id="24" creationId="{68CA01A3-1BBE-44B4-A059-4404A13F9D99}"/>
          </ac:picMkLst>
        </pc:picChg>
        <pc:picChg chg="add del mod">
          <ac:chgData name="장 희진" userId="ed7f10c385871800" providerId="LiveId" clId="{7031229A-CD65-44FD-9491-4FF6E417451C}" dt="2021-01-19T17:00:52.985" v="14728"/>
          <ac:picMkLst>
            <pc:docMk/>
            <pc:sldMk cId="2345233101" sldId="312"/>
            <ac:picMk id="35" creationId="{B02FA150-AE72-448F-9350-A5EAB1F176D5}"/>
          </ac:picMkLst>
        </pc:picChg>
        <pc:picChg chg="add del mod">
          <ac:chgData name="장 희진" userId="ed7f10c385871800" providerId="LiveId" clId="{7031229A-CD65-44FD-9491-4FF6E417451C}" dt="2021-01-19T17:01:14.590" v="14732"/>
          <ac:picMkLst>
            <pc:docMk/>
            <pc:sldMk cId="2345233101" sldId="312"/>
            <ac:picMk id="40" creationId="{EEEDC916-9E77-4973-BF47-F889F9F5450F}"/>
          </ac:picMkLst>
        </pc:picChg>
        <pc:picChg chg="add del mod">
          <ac:chgData name="장 희진" userId="ed7f10c385871800" providerId="LiveId" clId="{7031229A-CD65-44FD-9491-4FF6E417451C}" dt="2021-01-19T17:01:59.439" v="14825" actId="478"/>
          <ac:picMkLst>
            <pc:docMk/>
            <pc:sldMk cId="2345233101" sldId="312"/>
            <ac:picMk id="45" creationId="{362FE9F9-823A-48EF-838C-25878B1AE279}"/>
          </ac:picMkLst>
        </pc:picChg>
        <pc:picChg chg="del">
          <ac:chgData name="장 희진" userId="ed7f10c385871800" providerId="LiveId" clId="{7031229A-CD65-44FD-9491-4FF6E417451C}" dt="2021-01-19T16:58:29.733" v="14548" actId="478"/>
          <ac:picMkLst>
            <pc:docMk/>
            <pc:sldMk cId="2345233101" sldId="312"/>
            <ac:picMk id="7170" creationId="{EE508E45-52C2-4C97-9B92-ADFE198B57F6}"/>
          </ac:picMkLst>
        </pc:picChg>
        <pc:picChg chg="add mod">
          <ac:chgData name="장 희진" userId="ed7f10c385871800" providerId="LiveId" clId="{7031229A-CD65-44FD-9491-4FF6E417451C}" dt="2021-01-19T17:00:24.552" v="14723" actId="14100"/>
          <ac:picMkLst>
            <pc:docMk/>
            <pc:sldMk cId="2345233101" sldId="312"/>
            <ac:picMk id="8194" creationId="{58CDA448-EC18-4594-BCD6-08C59F56D06A}"/>
          </ac:picMkLst>
        </pc:picChg>
        <pc:picChg chg="add mod">
          <ac:chgData name="장 희진" userId="ed7f10c385871800" providerId="LiveId" clId="{7031229A-CD65-44FD-9491-4FF6E417451C}" dt="2021-01-19T17:02:18.559" v="14834" actId="14100"/>
          <ac:picMkLst>
            <pc:docMk/>
            <pc:sldMk cId="2345233101" sldId="312"/>
            <ac:picMk id="8196" creationId="{A80FB17F-93D5-4697-B893-B213D97B0AF0}"/>
          </ac:picMkLst>
        </pc:picChg>
      </pc:sldChg>
      <pc:sldChg chg="add setBg">
        <pc:chgData name="장 희진" userId="ed7f10c385871800" providerId="LiveId" clId="{7031229A-CD65-44FD-9491-4FF6E417451C}" dt="2021-01-19T17:04:14.901" v="14836"/>
        <pc:sldMkLst>
          <pc:docMk/>
          <pc:sldMk cId="247070306" sldId="313"/>
        </pc:sldMkLst>
      </pc:sldChg>
    </pc:docChg>
  </pc:docChgLst>
  <pc:docChgLst>
    <pc:chgData name="장 희진" userId="ed7f10c385871800" providerId="LiveId" clId="{CDFDED6F-D3B0-4CD4-BAAB-D5C2CB30A0A7}"/>
    <pc:docChg chg="undo custSel addSld delSld modSld sldOrd">
      <pc:chgData name="장 희진" userId="ed7f10c385871800" providerId="LiveId" clId="{CDFDED6F-D3B0-4CD4-BAAB-D5C2CB30A0A7}" dt="2021-01-22T04:01:11.040" v="4647" actId="47"/>
      <pc:docMkLst>
        <pc:docMk/>
      </pc:docMkLst>
      <pc:sldChg chg="del">
        <pc:chgData name="장 희진" userId="ed7f10c385871800" providerId="LiveId" clId="{CDFDED6F-D3B0-4CD4-BAAB-D5C2CB30A0A7}" dt="2021-01-20T13:54:14.002" v="1" actId="47"/>
        <pc:sldMkLst>
          <pc:docMk/>
          <pc:sldMk cId="2211478348" sldId="261"/>
        </pc:sldMkLst>
      </pc:sldChg>
      <pc:sldChg chg="del">
        <pc:chgData name="장 희진" userId="ed7f10c385871800" providerId="LiveId" clId="{CDFDED6F-D3B0-4CD4-BAAB-D5C2CB30A0A7}" dt="2021-01-20T13:54:14.002" v="1" actId="47"/>
        <pc:sldMkLst>
          <pc:docMk/>
          <pc:sldMk cId="832874419" sldId="262"/>
        </pc:sldMkLst>
      </pc:sldChg>
      <pc:sldChg chg="del">
        <pc:chgData name="장 희진" userId="ed7f10c385871800" providerId="LiveId" clId="{CDFDED6F-D3B0-4CD4-BAAB-D5C2CB30A0A7}" dt="2021-01-20T13:54:14.002" v="1" actId="47"/>
        <pc:sldMkLst>
          <pc:docMk/>
          <pc:sldMk cId="176116289" sldId="277"/>
        </pc:sldMkLst>
      </pc:sldChg>
      <pc:sldChg chg="del">
        <pc:chgData name="장 희진" userId="ed7f10c385871800" providerId="LiveId" clId="{CDFDED6F-D3B0-4CD4-BAAB-D5C2CB30A0A7}" dt="2021-01-20T13:54:14.002" v="1" actId="47"/>
        <pc:sldMkLst>
          <pc:docMk/>
          <pc:sldMk cId="2054859950" sldId="283"/>
        </pc:sldMkLst>
      </pc:sldChg>
      <pc:sldChg chg="del">
        <pc:chgData name="장 희진" userId="ed7f10c385871800" providerId="LiveId" clId="{CDFDED6F-D3B0-4CD4-BAAB-D5C2CB30A0A7}" dt="2021-01-20T13:54:14.002" v="1" actId="47"/>
        <pc:sldMkLst>
          <pc:docMk/>
          <pc:sldMk cId="3347833792" sldId="284"/>
        </pc:sldMkLst>
      </pc:sldChg>
      <pc:sldChg chg="del">
        <pc:chgData name="장 희진" userId="ed7f10c385871800" providerId="LiveId" clId="{CDFDED6F-D3B0-4CD4-BAAB-D5C2CB30A0A7}" dt="2021-01-20T13:54:14.002" v="1" actId="47"/>
        <pc:sldMkLst>
          <pc:docMk/>
          <pc:sldMk cId="2713618283" sldId="285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792644294" sldId="287"/>
        </pc:sldMkLst>
      </pc:sldChg>
      <pc:sldChg chg="modSp add del mod setBg">
        <pc:chgData name="장 희진" userId="ed7f10c385871800" providerId="LiveId" clId="{CDFDED6F-D3B0-4CD4-BAAB-D5C2CB30A0A7}" dt="2021-01-22T03:57:00.590" v="4645" actId="20577"/>
        <pc:sldMkLst>
          <pc:docMk/>
          <pc:sldMk cId="78572861" sldId="289"/>
        </pc:sldMkLst>
        <pc:spChg chg="mod">
          <ac:chgData name="장 희진" userId="ed7f10c385871800" providerId="LiveId" clId="{CDFDED6F-D3B0-4CD4-BAAB-D5C2CB30A0A7}" dt="2021-01-22T03:57:00.590" v="4645" actId="20577"/>
          <ac:spMkLst>
            <pc:docMk/>
            <pc:sldMk cId="78572861" sldId="289"/>
            <ac:spMk id="10" creationId="{67B86826-5500-44A2-8400-5CBD30FD25FC}"/>
          </ac:spMkLst>
        </pc:spChg>
      </pc:sldChg>
      <pc:sldChg chg="del">
        <pc:chgData name="장 희진" userId="ed7f10c385871800" providerId="LiveId" clId="{CDFDED6F-D3B0-4CD4-BAAB-D5C2CB30A0A7}" dt="2021-01-20T13:54:16.634" v="2" actId="47"/>
        <pc:sldMkLst>
          <pc:docMk/>
          <pc:sldMk cId="2498269834" sldId="290"/>
        </pc:sldMkLst>
      </pc:sldChg>
      <pc:sldChg chg="modSp mod">
        <pc:chgData name="장 희진" userId="ed7f10c385871800" providerId="LiveId" clId="{CDFDED6F-D3B0-4CD4-BAAB-D5C2CB30A0A7}" dt="2021-01-20T13:54:30.081" v="32" actId="1076"/>
        <pc:sldMkLst>
          <pc:docMk/>
          <pc:sldMk cId="1398440162" sldId="292"/>
        </pc:sldMkLst>
        <pc:spChg chg="mod">
          <ac:chgData name="장 희진" userId="ed7f10c385871800" providerId="LiveId" clId="{CDFDED6F-D3B0-4CD4-BAAB-D5C2CB30A0A7}" dt="2021-01-20T13:54:30.081" v="32" actId="1076"/>
          <ac:spMkLst>
            <pc:docMk/>
            <pc:sldMk cId="1398440162" sldId="292"/>
            <ac:spMk id="6" creationId="{F11E6CA6-3042-4311-9D13-071D38EB6B53}"/>
          </ac:spMkLst>
        </pc:sp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590276076" sldId="294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1363464047" sldId="295"/>
        </pc:sldMkLst>
      </pc:sldChg>
      <pc:sldChg chg="add del setBg">
        <pc:chgData name="장 희진" userId="ed7f10c385871800" providerId="LiveId" clId="{CDFDED6F-D3B0-4CD4-BAAB-D5C2CB30A0A7}" dt="2021-01-20T16:07:02.803" v="37" actId="47"/>
        <pc:sldMkLst>
          <pc:docMk/>
          <pc:sldMk cId="2696088693" sldId="297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648195171" sldId="299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736945568" sldId="300"/>
        </pc:sldMkLst>
      </pc:sldChg>
      <pc:sldChg chg="add del setBg">
        <pc:chgData name="장 희진" userId="ed7f10c385871800" providerId="LiveId" clId="{CDFDED6F-D3B0-4CD4-BAAB-D5C2CB30A0A7}" dt="2021-01-20T16:07:00.556" v="36"/>
        <pc:sldMkLst>
          <pc:docMk/>
          <pc:sldMk cId="2917327640" sldId="301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1726811138" sldId="302"/>
        </pc:sldMkLst>
      </pc:sldChg>
      <pc:sldChg chg="addSp delSp modSp add mod setBg">
        <pc:chgData name="장 희진" userId="ed7f10c385871800" providerId="LiveId" clId="{CDFDED6F-D3B0-4CD4-BAAB-D5C2CB30A0A7}" dt="2021-01-20T16:26:21.139" v="964" actId="20577"/>
        <pc:sldMkLst>
          <pc:docMk/>
          <pc:sldMk cId="3100071436" sldId="302"/>
        </pc:sldMkLst>
        <pc:spChg chg="add del mod">
          <ac:chgData name="장 희진" userId="ed7f10c385871800" providerId="LiveId" clId="{CDFDED6F-D3B0-4CD4-BAAB-D5C2CB30A0A7}" dt="2021-01-20T16:22:35.232" v="449" actId="21"/>
          <ac:spMkLst>
            <pc:docMk/>
            <pc:sldMk cId="3100071436" sldId="302"/>
            <ac:spMk id="3" creationId="{0484DF81-82D7-45D9-B61A-C5142ECD72FE}"/>
          </ac:spMkLst>
        </pc:spChg>
        <pc:spChg chg="add mod">
          <ac:chgData name="장 희진" userId="ed7f10c385871800" providerId="LiveId" clId="{CDFDED6F-D3B0-4CD4-BAAB-D5C2CB30A0A7}" dt="2021-01-20T16:26:21.139" v="964" actId="20577"/>
          <ac:spMkLst>
            <pc:docMk/>
            <pc:sldMk cId="3100071436" sldId="302"/>
            <ac:spMk id="4" creationId="{381CC13B-330C-43C5-835A-ADE16D25AF5E}"/>
          </ac:spMkLst>
        </pc:spChg>
        <pc:spChg chg="del">
          <ac:chgData name="장 희진" userId="ed7f10c385871800" providerId="LiveId" clId="{CDFDED6F-D3B0-4CD4-BAAB-D5C2CB30A0A7}" dt="2021-01-20T16:17:27.530" v="184" actId="478"/>
          <ac:spMkLst>
            <pc:docMk/>
            <pc:sldMk cId="3100071436" sldId="302"/>
            <ac:spMk id="6" creationId="{F11E6CA6-3042-4311-9D13-071D38EB6B53}"/>
          </ac:spMkLst>
        </pc:spChg>
        <pc:spChg chg="add mod">
          <ac:chgData name="장 희진" userId="ed7f10c385871800" providerId="LiveId" clId="{CDFDED6F-D3B0-4CD4-BAAB-D5C2CB30A0A7}" dt="2021-01-20T16:17:27.798" v="185"/>
          <ac:spMkLst>
            <pc:docMk/>
            <pc:sldMk cId="3100071436" sldId="302"/>
            <ac:spMk id="7" creationId="{88FEC276-F2A8-403F-9557-57BF48F43943}"/>
          </ac:spMkLst>
        </pc:spChg>
        <pc:spChg chg="add mod">
          <ac:chgData name="장 희진" userId="ed7f10c385871800" providerId="LiveId" clId="{CDFDED6F-D3B0-4CD4-BAAB-D5C2CB30A0A7}" dt="2021-01-20T16:20:37.790" v="288" actId="1076"/>
          <ac:spMkLst>
            <pc:docMk/>
            <pc:sldMk cId="3100071436" sldId="302"/>
            <ac:spMk id="10" creationId="{96F4CBCB-7098-45A5-B4EA-1B5C12E69313}"/>
          </ac:spMkLst>
        </pc:spChg>
        <pc:spChg chg="add mod">
          <ac:chgData name="장 희진" userId="ed7f10c385871800" providerId="LiveId" clId="{CDFDED6F-D3B0-4CD4-BAAB-D5C2CB30A0A7}" dt="2021-01-20T16:20:37.790" v="288" actId="1076"/>
          <ac:spMkLst>
            <pc:docMk/>
            <pc:sldMk cId="3100071436" sldId="302"/>
            <ac:spMk id="11" creationId="{02FED607-082D-482E-9104-9E3CEBBC3DF9}"/>
          </ac:spMkLst>
        </pc:spChg>
        <pc:spChg chg="add mod">
          <ac:chgData name="장 희진" userId="ed7f10c385871800" providerId="LiveId" clId="{CDFDED6F-D3B0-4CD4-BAAB-D5C2CB30A0A7}" dt="2021-01-20T16:26:16.334" v="963" actId="1076"/>
          <ac:spMkLst>
            <pc:docMk/>
            <pc:sldMk cId="3100071436" sldId="302"/>
            <ac:spMk id="12" creationId="{53988996-4906-4B81-9C98-E4B6FAAAF02F}"/>
          </ac:spMkLst>
        </pc:spChg>
        <pc:spChg chg="add mod">
          <ac:chgData name="장 희진" userId="ed7f10c385871800" providerId="LiveId" clId="{CDFDED6F-D3B0-4CD4-BAAB-D5C2CB30A0A7}" dt="2021-01-20T16:20:42.350" v="290" actId="1076"/>
          <ac:spMkLst>
            <pc:docMk/>
            <pc:sldMk cId="3100071436" sldId="302"/>
            <ac:spMk id="13" creationId="{D95DA5E4-A37E-40B7-BF9B-7D246201B2E0}"/>
          </ac:spMkLst>
        </pc:spChg>
        <pc:spChg chg="add mod">
          <ac:chgData name="장 희진" userId="ed7f10c385871800" providerId="LiveId" clId="{CDFDED6F-D3B0-4CD4-BAAB-D5C2CB30A0A7}" dt="2021-01-20T16:20:55.338" v="311"/>
          <ac:spMkLst>
            <pc:docMk/>
            <pc:sldMk cId="3100071436" sldId="302"/>
            <ac:spMk id="14" creationId="{23D38BBD-11D1-411B-A688-3B3041F7EEE8}"/>
          </ac:spMkLst>
        </pc:spChg>
        <pc:spChg chg="add mod">
          <ac:chgData name="장 희진" userId="ed7f10c385871800" providerId="LiveId" clId="{CDFDED6F-D3B0-4CD4-BAAB-D5C2CB30A0A7}" dt="2021-01-20T16:21:48.165" v="413" actId="1036"/>
          <ac:spMkLst>
            <pc:docMk/>
            <pc:sldMk cId="3100071436" sldId="302"/>
            <ac:spMk id="15" creationId="{64772854-F14D-4696-9790-AE36272D322E}"/>
          </ac:spMkLst>
        </pc:spChg>
        <pc:spChg chg="add mod">
          <ac:chgData name="장 희진" userId="ed7f10c385871800" providerId="LiveId" clId="{CDFDED6F-D3B0-4CD4-BAAB-D5C2CB30A0A7}" dt="2021-01-20T16:21:20.597" v="317" actId="1076"/>
          <ac:spMkLst>
            <pc:docMk/>
            <pc:sldMk cId="3100071436" sldId="302"/>
            <ac:spMk id="16" creationId="{BD548F99-D791-488F-8879-62639A485D93}"/>
          </ac:spMkLst>
        </pc:spChg>
        <pc:spChg chg="add mod">
          <ac:chgData name="장 희진" userId="ed7f10c385871800" providerId="LiveId" clId="{CDFDED6F-D3B0-4CD4-BAAB-D5C2CB30A0A7}" dt="2021-01-20T16:21:26.760" v="339"/>
          <ac:spMkLst>
            <pc:docMk/>
            <pc:sldMk cId="3100071436" sldId="302"/>
            <ac:spMk id="17" creationId="{B8D53A34-FA2B-4BB7-A5F6-198FCB4AB67F}"/>
          </ac:spMkLst>
        </pc:spChg>
        <pc:spChg chg="add mod">
          <ac:chgData name="장 희진" userId="ed7f10c385871800" providerId="LiveId" clId="{CDFDED6F-D3B0-4CD4-BAAB-D5C2CB30A0A7}" dt="2021-01-20T16:22:30.046" v="448" actId="20577"/>
          <ac:spMkLst>
            <pc:docMk/>
            <pc:sldMk cId="3100071436" sldId="302"/>
            <ac:spMk id="18" creationId="{92ED59C5-B9AC-4A69-87CF-27FEF3DA7FFF}"/>
          </ac:spMkLst>
        </pc:spChg>
        <pc:spChg chg="add mod">
          <ac:chgData name="장 희진" userId="ed7f10c385871800" providerId="LiveId" clId="{CDFDED6F-D3B0-4CD4-BAAB-D5C2CB30A0A7}" dt="2021-01-20T16:22:02.007" v="416" actId="1036"/>
          <ac:spMkLst>
            <pc:docMk/>
            <pc:sldMk cId="3100071436" sldId="302"/>
            <ac:spMk id="20" creationId="{9A050F70-B91A-40E0-8B03-CEDAD107DC8B}"/>
          </ac:spMkLst>
        </pc:spChg>
        <pc:spChg chg="add mod">
          <ac:chgData name="장 희진" userId="ed7f10c385871800" providerId="LiveId" clId="{CDFDED6F-D3B0-4CD4-BAAB-D5C2CB30A0A7}" dt="2021-01-20T16:24:15.752" v="538" actId="14100"/>
          <ac:spMkLst>
            <pc:docMk/>
            <pc:sldMk cId="3100071436" sldId="302"/>
            <ac:spMk id="22" creationId="{5BE4EC9D-23F4-4996-B2DB-226177BA2FEC}"/>
          </ac:spMkLst>
        </pc:spChg>
        <pc:spChg chg="add del mod">
          <ac:chgData name="장 희진" userId="ed7f10c385871800" providerId="LiveId" clId="{CDFDED6F-D3B0-4CD4-BAAB-D5C2CB30A0A7}" dt="2021-01-20T16:22:38.453" v="451"/>
          <ac:spMkLst>
            <pc:docMk/>
            <pc:sldMk cId="3100071436" sldId="302"/>
            <ac:spMk id="23" creationId="{175FC5E1-5E36-4E27-856A-66481AB5A6B4}"/>
          </ac:spMkLst>
        </pc:spChg>
        <pc:spChg chg="mod">
          <ac:chgData name="장 희진" userId="ed7f10c385871800" providerId="LiveId" clId="{CDFDED6F-D3B0-4CD4-BAAB-D5C2CB30A0A7}" dt="2021-01-20T16:25:58.023" v="960" actId="1076"/>
          <ac:spMkLst>
            <pc:docMk/>
            <pc:sldMk cId="3100071436" sldId="302"/>
            <ac:spMk id="25" creationId="{5FD5A58E-EFC4-40FD-AFFB-B51DD83968FA}"/>
          </ac:spMkLst>
        </pc:spChg>
      </pc:sldChg>
      <pc:sldChg chg="addSp delSp modSp add mod setBg">
        <pc:chgData name="장 희진" userId="ed7f10c385871800" providerId="LiveId" clId="{CDFDED6F-D3B0-4CD4-BAAB-D5C2CB30A0A7}" dt="2021-01-20T16:16:54.998" v="177" actId="1076"/>
        <pc:sldMkLst>
          <pc:docMk/>
          <pc:sldMk cId="1726811138" sldId="303"/>
        </pc:sldMkLst>
        <pc:spChg chg="del">
          <ac:chgData name="장 희진" userId="ed7f10c385871800" providerId="LiveId" clId="{CDFDED6F-D3B0-4CD4-BAAB-D5C2CB30A0A7}" dt="2021-01-20T16:14:54.048" v="43" actId="478"/>
          <ac:spMkLst>
            <pc:docMk/>
            <pc:sldMk cId="1726811138" sldId="303"/>
            <ac:spMk id="3" creationId="{23D367F5-1435-4ACA-9D58-FF60CFFD7864}"/>
          </ac:spMkLst>
        </pc:spChg>
        <pc:spChg chg="mod">
          <ac:chgData name="장 희진" userId="ed7f10c385871800" providerId="LiveId" clId="{CDFDED6F-D3B0-4CD4-BAAB-D5C2CB30A0A7}" dt="2021-01-20T16:16:47.269" v="176" actId="1076"/>
          <ac:spMkLst>
            <pc:docMk/>
            <pc:sldMk cId="1726811138" sldId="303"/>
            <ac:spMk id="7" creationId="{B400777B-491D-476D-A12E-9B59ADE3D036}"/>
          </ac:spMkLst>
        </pc:spChg>
        <pc:spChg chg="mod">
          <ac:chgData name="장 희진" userId="ed7f10c385871800" providerId="LiveId" clId="{CDFDED6F-D3B0-4CD4-BAAB-D5C2CB30A0A7}" dt="2021-01-20T16:16:47.269" v="176" actId="1076"/>
          <ac:spMkLst>
            <pc:docMk/>
            <pc:sldMk cId="1726811138" sldId="303"/>
            <ac:spMk id="8" creationId="{C8FA768F-4F34-43EE-AD37-86951B7AE5CE}"/>
          </ac:spMkLst>
        </pc:spChg>
        <pc:spChg chg="mod">
          <ac:chgData name="장 희진" userId="ed7f10c385871800" providerId="LiveId" clId="{CDFDED6F-D3B0-4CD4-BAAB-D5C2CB30A0A7}" dt="2021-01-20T16:16:47.269" v="176" actId="1076"/>
          <ac:spMkLst>
            <pc:docMk/>
            <pc:sldMk cId="1726811138" sldId="303"/>
            <ac:spMk id="9" creationId="{0270AAAC-F2D7-47B9-8F3F-AA6AF447FB7A}"/>
          </ac:spMkLst>
        </pc:spChg>
        <pc:spChg chg="del">
          <ac:chgData name="장 희진" userId="ed7f10c385871800" providerId="LiveId" clId="{CDFDED6F-D3B0-4CD4-BAAB-D5C2CB30A0A7}" dt="2021-01-20T16:14:52.445" v="42" actId="478"/>
          <ac:spMkLst>
            <pc:docMk/>
            <pc:sldMk cId="1726811138" sldId="303"/>
            <ac:spMk id="11" creationId="{2160796B-366F-4094-BAC2-52BE6C04A1B9}"/>
          </ac:spMkLst>
        </pc:spChg>
        <pc:spChg chg="del mod">
          <ac:chgData name="장 희진" userId="ed7f10c385871800" providerId="LiveId" clId="{CDFDED6F-D3B0-4CD4-BAAB-D5C2CB30A0A7}" dt="2021-01-20T16:16:00.387" v="56" actId="478"/>
          <ac:spMkLst>
            <pc:docMk/>
            <pc:sldMk cId="1726811138" sldId="303"/>
            <ac:spMk id="13" creationId="{68D28B28-2F83-4E93-A074-C3FD865AB2F1}"/>
          </ac:spMkLst>
        </pc:spChg>
        <pc:spChg chg="del">
          <ac:chgData name="장 희진" userId="ed7f10c385871800" providerId="LiveId" clId="{CDFDED6F-D3B0-4CD4-BAAB-D5C2CB30A0A7}" dt="2021-01-20T16:15:10.526" v="47" actId="478"/>
          <ac:spMkLst>
            <pc:docMk/>
            <pc:sldMk cId="1726811138" sldId="303"/>
            <ac:spMk id="14" creationId="{B118CFA4-06F3-4A38-9282-24064A3C53C2}"/>
          </ac:spMkLst>
        </pc:spChg>
        <pc:spChg chg="del">
          <ac:chgData name="장 희진" userId="ed7f10c385871800" providerId="LiveId" clId="{CDFDED6F-D3B0-4CD4-BAAB-D5C2CB30A0A7}" dt="2021-01-20T16:15:08.291" v="45" actId="478"/>
          <ac:spMkLst>
            <pc:docMk/>
            <pc:sldMk cId="1726811138" sldId="303"/>
            <ac:spMk id="15" creationId="{D303719A-CC1E-4B5A-9C52-359672662A02}"/>
          </ac:spMkLst>
        </pc:spChg>
        <pc:spChg chg="del">
          <ac:chgData name="장 희진" userId="ed7f10c385871800" providerId="LiveId" clId="{CDFDED6F-D3B0-4CD4-BAAB-D5C2CB30A0A7}" dt="2021-01-20T16:15:09.955" v="46" actId="478"/>
          <ac:spMkLst>
            <pc:docMk/>
            <pc:sldMk cId="1726811138" sldId="303"/>
            <ac:spMk id="16" creationId="{08A8F7FF-C6E4-4A04-98EC-57D7DB7DEB08}"/>
          </ac:spMkLst>
        </pc:spChg>
        <pc:spChg chg="add mod">
          <ac:chgData name="장 희진" userId="ed7f10c385871800" providerId="LiveId" clId="{CDFDED6F-D3B0-4CD4-BAAB-D5C2CB30A0A7}" dt="2021-01-20T16:16:54.998" v="177" actId="1076"/>
          <ac:spMkLst>
            <pc:docMk/>
            <pc:sldMk cId="1726811138" sldId="303"/>
            <ac:spMk id="17" creationId="{5CFE3AB3-BED1-4A78-BFA4-BB56BD64C7B5}"/>
          </ac:spMkLst>
        </pc:spChg>
        <pc:spChg chg="add mod">
          <ac:chgData name="장 희진" userId="ed7f10c385871800" providerId="LiveId" clId="{CDFDED6F-D3B0-4CD4-BAAB-D5C2CB30A0A7}" dt="2021-01-20T16:16:54.998" v="177" actId="1076"/>
          <ac:spMkLst>
            <pc:docMk/>
            <pc:sldMk cId="1726811138" sldId="303"/>
            <ac:spMk id="18" creationId="{23274360-0A86-48AF-BD26-C0434997EFF4}"/>
          </ac:spMkLst>
        </pc:spChg>
        <pc:spChg chg="add mod">
          <ac:chgData name="장 희진" userId="ed7f10c385871800" providerId="LiveId" clId="{CDFDED6F-D3B0-4CD4-BAAB-D5C2CB30A0A7}" dt="2021-01-20T16:16:54.998" v="177" actId="1076"/>
          <ac:spMkLst>
            <pc:docMk/>
            <pc:sldMk cId="1726811138" sldId="303"/>
            <ac:spMk id="20" creationId="{0C98EA05-6288-4814-B3F2-86C07A5D8FD5}"/>
          </ac:spMkLst>
        </pc:spChg>
        <pc:spChg chg="add del mod">
          <ac:chgData name="장 희진" userId="ed7f10c385871800" providerId="LiveId" clId="{CDFDED6F-D3B0-4CD4-BAAB-D5C2CB30A0A7}" dt="2021-01-20T16:15:59.687" v="55" actId="478"/>
          <ac:spMkLst>
            <pc:docMk/>
            <pc:sldMk cId="1726811138" sldId="303"/>
            <ac:spMk id="22" creationId="{362E573A-723E-4AFF-94F0-60489E797DAF}"/>
          </ac:spMkLst>
        </pc:spChg>
        <pc:spChg chg="add mod">
          <ac:chgData name="장 희진" userId="ed7f10c385871800" providerId="LiveId" clId="{CDFDED6F-D3B0-4CD4-BAAB-D5C2CB30A0A7}" dt="2021-01-20T16:16:35.761" v="173" actId="1076"/>
          <ac:spMkLst>
            <pc:docMk/>
            <pc:sldMk cId="1726811138" sldId="303"/>
            <ac:spMk id="24" creationId="{559A8582-8C36-43BB-878B-F1602C5F4869}"/>
          </ac:spMkLst>
        </pc:spChg>
        <pc:picChg chg="add del mod">
          <ac:chgData name="장 희진" userId="ed7f10c385871800" providerId="LiveId" clId="{CDFDED6F-D3B0-4CD4-BAAB-D5C2CB30A0A7}" dt="2021-01-20T16:15:59.011" v="54" actId="478"/>
          <ac:picMkLst>
            <pc:docMk/>
            <pc:sldMk cId="1726811138" sldId="303"/>
            <ac:picMk id="23" creationId="{FFD3ADDE-21AE-468A-94CB-77762721BEF8}"/>
          </ac:picMkLst>
        </pc:picChg>
        <pc:picChg chg="del mod">
          <ac:chgData name="장 희진" userId="ed7f10c385871800" providerId="LiveId" clId="{CDFDED6F-D3B0-4CD4-BAAB-D5C2CB30A0A7}" dt="2021-01-20T16:15:58.557" v="53" actId="478"/>
          <ac:picMkLst>
            <pc:docMk/>
            <pc:sldMk cId="1726811138" sldId="303"/>
            <ac:picMk id="4098" creationId="{57CBE3C3-DCF5-4ED2-BE57-2EA65ADF45DE}"/>
          </ac:picMkLst>
        </pc:pic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298046125" sldId="303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1843634435" sldId="304"/>
        </pc:sldMkLst>
      </pc:sldChg>
      <pc:sldChg chg="addSp delSp modSp add mod setBg">
        <pc:chgData name="장 희진" userId="ed7f10c385871800" providerId="LiveId" clId="{CDFDED6F-D3B0-4CD4-BAAB-D5C2CB30A0A7}" dt="2021-01-20T16:26:06.135" v="962"/>
        <pc:sldMkLst>
          <pc:docMk/>
          <pc:sldMk cId="4234328558" sldId="304"/>
        </pc:sldMkLst>
        <pc:spChg chg="mod">
          <ac:chgData name="장 희진" userId="ed7f10c385871800" providerId="LiveId" clId="{CDFDED6F-D3B0-4CD4-BAAB-D5C2CB30A0A7}" dt="2021-01-20T16:24:40.682" v="648" actId="1076"/>
          <ac:spMkLst>
            <pc:docMk/>
            <pc:sldMk cId="4234328558" sldId="304"/>
            <ac:spMk id="4" creationId="{381CC13B-330C-43C5-835A-ADE16D25AF5E}"/>
          </ac:spMkLst>
        </pc:spChg>
        <pc:spChg chg="mod">
          <ac:chgData name="장 희진" userId="ed7f10c385871800" providerId="LiveId" clId="{CDFDED6F-D3B0-4CD4-BAAB-D5C2CB30A0A7}" dt="2021-01-20T16:24:27.710" v="583" actId="14100"/>
          <ac:spMkLst>
            <pc:docMk/>
            <pc:sldMk cId="4234328558" sldId="304"/>
            <ac:spMk id="11" creationId="{02FED607-082D-482E-9104-9E3CEBBC3DF9}"/>
          </ac:spMkLst>
        </pc:spChg>
        <pc:spChg chg="mod">
          <ac:chgData name="장 희진" userId="ed7f10c385871800" providerId="LiveId" clId="{CDFDED6F-D3B0-4CD4-BAAB-D5C2CB30A0A7}" dt="2021-01-20T16:25:11.043" v="795" actId="1076"/>
          <ac:spMkLst>
            <pc:docMk/>
            <pc:sldMk cId="4234328558" sldId="304"/>
            <ac:spMk id="12" creationId="{53988996-4906-4B81-9C98-E4B6FAAAF02F}"/>
          </ac:spMkLst>
        </pc:spChg>
        <pc:spChg chg="mod">
          <ac:chgData name="장 희진" userId="ed7f10c385871800" providerId="LiveId" clId="{CDFDED6F-D3B0-4CD4-BAAB-D5C2CB30A0A7}" dt="2021-01-20T16:24:47.291" v="668"/>
          <ac:spMkLst>
            <pc:docMk/>
            <pc:sldMk cId="4234328558" sldId="304"/>
            <ac:spMk id="14" creationId="{23D38BBD-11D1-411B-A688-3B3041F7EEE8}"/>
          </ac:spMkLst>
        </pc:spChg>
        <pc:spChg chg="mod">
          <ac:chgData name="장 희진" userId="ed7f10c385871800" providerId="LiveId" clId="{CDFDED6F-D3B0-4CD4-BAAB-D5C2CB30A0A7}" dt="2021-01-20T16:25:44.813" v="957" actId="1076"/>
          <ac:spMkLst>
            <pc:docMk/>
            <pc:sldMk cId="4234328558" sldId="304"/>
            <ac:spMk id="15" creationId="{64772854-F14D-4696-9790-AE36272D322E}"/>
          </ac:spMkLst>
        </pc:spChg>
        <pc:spChg chg="mod">
          <ac:chgData name="장 희진" userId="ed7f10c385871800" providerId="LiveId" clId="{CDFDED6F-D3B0-4CD4-BAAB-D5C2CB30A0A7}" dt="2021-01-20T16:25:18.699" v="805"/>
          <ac:spMkLst>
            <pc:docMk/>
            <pc:sldMk cId="4234328558" sldId="304"/>
            <ac:spMk id="17" creationId="{B8D53A34-FA2B-4BB7-A5F6-198FCB4AB67F}"/>
          </ac:spMkLst>
        </pc:spChg>
        <pc:spChg chg="del">
          <ac:chgData name="장 희진" userId="ed7f10c385871800" providerId="LiveId" clId="{CDFDED6F-D3B0-4CD4-BAAB-D5C2CB30A0A7}" dt="2021-01-20T16:25:48.201" v="958" actId="478"/>
          <ac:spMkLst>
            <pc:docMk/>
            <pc:sldMk cId="4234328558" sldId="304"/>
            <ac:spMk id="18" creationId="{92ED59C5-B9AC-4A69-87CF-27FEF3DA7FFF}"/>
          </ac:spMkLst>
        </pc:spChg>
        <pc:spChg chg="del">
          <ac:chgData name="장 희진" userId="ed7f10c385871800" providerId="LiveId" clId="{CDFDED6F-D3B0-4CD4-BAAB-D5C2CB30A0A7}" dt="2021-01-20T16:25:48.201" v="958" actId="478"/>
          <ac:spMkLst>
            <pc:docMk/>
            <pc:sldMk cId="4234328558" sldId="304"/>
            <ac:spMk id="20" creationId="{9A050F70-B91A-40E0-8B03-CEDAD107DC8B}"/>
          </ac:spMkLst>
        </pc:spChg>
        <pc:spChg chg="del">
          <ac:chgData name="장 희진" userId="ed7f10c385871800" providerId="LiveId" clId="{CDFDED6F-D3B0-4CD4-BAAB-D5C2CB30A0A7}" dt="2021-01-20T16:25:48.201" v="958" actId="478"/>
          <ac:spMkLst>
            <pc:docMk/>
            <pc:sldMk cId="4234328558" sldId="304"/>
            <ac:spMk id="22" creationId="{5BE4EC9D-23F4-4996-B2DB-226177BA2FEC}"/>
          </ac:spMkLst>
        </pc:spChg>
        <pc:spChg chg="add mod">
          <ac:chgData name="장 희진" userId="ed7f10c385871800" providerId="LiveId" clId="{CDFDED6F-D3B0-4CD4-BAAB-D5C2CB30A0A7}" dt="2021-01-20T16:26:06.135" v="962"/>
          <ac:spMkLst>
            <pc:docMk/>
            <pc:sldMk cId="4234328558" sldId="304"/>
            <ac:spMk id="23" creationId="{003301D2-6761-4473-9FC4-07F9DFB24472}"/>
          </ac:spMkLst>
        </pc:spChg>
        <pc:spChg chg="del mod">
          <ac:chgData name="장 희진" userId="ed7f10c385871800" providerId="LiveId" clId="{CDFDED6F-D3B0-4CD4-BAAB-D5C2CB30A0A7}" dt="2021-01-20T16:26:05.875" v="961" actId="478"/>
          <ac:spMkLst>
            <pc:docMk/>
            <pc:sldMk cId="4234328558" sldId="304"/>
            <ac:spMk id="25" creationId="{5FD5A58E-EFC4-40FD-AFFB-B51DD83968FA}"/>
          </ac:spMkLst>
        </pc:sp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038585358" sldId="305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3077460617" sldId="306"/>
        </pc:sldMkLst>
      </pc:sldChg>
      <pc:sldChg chg="add del setBg">
        <pc:chgData name="장 희진" userId="ed7f10c385871800" providerId="LiveId" clId="{CDFDED6F-D3B0-4CD4-BAAB-D5C2CB30A0A7}" dt="2021-01-20T16:27:14.444" v="966"/>
        <pc:sldMkLst>
          <pc:docMk/>
          <pc:sldMk cId="1971653508" sldId="307"/>
        </pc:sldMkLst>
      </pc:sldChg>
      <pc:sldChg chg="modSp add mod setBg">
        <pc:chgData name="장 희진" userId="ed7f10c385871800" providerId="LiveId" clId="{CDFDED6F-D3B0-4CD4-BAAB-D5C2CB30A0A7}" dt="2021-01-20T16:48:27.270" v="1238" actId="1076"/>
        <pc:sldMkLst>
          <pc:docMk/>
          <pc:sldMk cId="2283045053" sldId="308"/>
        </pc:sldMkLst>
        <pc:spChg chg="mod">
          <ac:chgData name="장 희진" userId="ed7f10c385871800" providerId="LiveId" clId="{CDFDED6F-D3B0-4CD4-BAAB-D5C2CB30A0A7}" dt="2021-01-20T16:47:47.781" v="1011"/>
          <ac:spMkLst>
            <pc:docMk/>
            <pc:sldMk cId="2283045053" sldId="308"/>
            <ac:spMk id="6" creationId="{F11E6CA6-3042-4311-9D13-071D38EB6B53}"/>
          </ac:spMkLst>
        </pc:spChg>
        <pc:spChg chg="mod">
          <ac:chgData name="장 희진" userId="ed7f10c385871800" providerId="LiveId" clId="{CDFDED6F-D3B0-4CD4-BAAB-D5C2CB30A0A7}" dt="2021-01-20T16:48:27.270" v="1238" actId="1076"/>
          <ac:spMkLst>
            <pc:docMk/>
            <pc:sldMk cId="2283045053" sldId="308"/>
            <ac:spMk id="25" creationId="{5FD5A58E-EFC4-40FD-AFFB-B51DD83968FA}"/>
          </ac:spMkLst>
        </pc:sp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3620932564" sldId="308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1671716660" sldId="309"/>
        </pc:sldMkLst>
      </pc:sldChg>
      <pc:sldChg chg="addSp delSp modSp add mod setBg modNotesTx">
        <pc:chgData name="장 희진" userId="ed7f10c385871800" providerId="LiveId" clId="{CDFDED6F-D3B0-4CD4-BAAB-D5C2CB30A0A7}" dt="2021-01-20T16:57:23.701" v="1909"/>
        <pc:sldMkLst>
          <pc:docMk/>
          <pc:sldMk cId="3797230081" sldId="309"/>
        </pc:sldMkLst>
        <pc:spChg chg="mod">
          <ac:chgData name="장 희진" userId="ed7f10c385871800" providerId="LiveId" clId="{CDFDED6F-D3B0-4CD4-BAAB-D5C2CB30A0A7}" dt="2021-01-20T16:50:15.060" v="1278"/>
          <ac:spMkLst>
            <pc:docMk/>
            <pc:sldMk cId="3797230081" sldId="309"/>
            <ac:spMk id="6" creationId="{F11E6CA6-3042-4311-9D13-071D38EB6B53}"/>
          </ac:spMkLst>
        </pc:spChg>
        <pc:spChg chg="del mod">
          <ac:chgData name="장 희진" userId="ed7f10c385871800" providerId="LiveId" clId="{CDFDED6F-D3B0-4CD4-BAAB-D5C2CB30A0A7}" dt="2021-01-20T16:52:07.347" v="1371" actId="478"/>
          <ac:spMkLst>
            <pc:docMk/>
            <pc:sldMk cId="3797230081" sldId="309"/>
            <ac:spMk id="7" creationId="{B400777B-491D-476D-A12E-9B59ADE3D036}"/>
          </ac:spMkLst>
        </pc:spChg>
        <pc:spChg chg="mod">
          <ac:chgData name="장 희진" userId="ed7f10c385871800" providerId="LiveId" clId="{CDFDED6F-D3B0-4CD4-BAAB-D5C2CB30A0A7}" dt="2021-01-20T16:53:53.148" v="1510" actId="1076"/>
          <ac:spMkLst>
            <pc:docMk/>
            <pc:sldMk cId="3797230081" sldId="309"/>
            <ac:spMk id="8" creationId="{C8FA768F-4F34-43EE-AD37-86951B7AE5CE}"/>
          </ac:spMkLst>
        </pc:spChg>
        <pc:spChg chg="del">
          <ac:chgData name="장 희진" userId="ed7f10c385871800" providerId="LiveId" clId="{CDFDED6F-D3B0-4CD4-BAAB-D5C2CB30A0A7}" dt="2021-01-20T16:52:19.895" v="1377" actId="478"/>
          <ac:spMkLst>
            <pc:docMk/>
            <pc:sldMk cId="3797230081" sldId="309"/>
            <ac:spMk id="9" creationId="{0270AAAC-F2D7-47B9-8F3F-AA6AF447FB7A}"/>
          </ac:spMkLst>
        </pc:spChg>
        <pc:spChg chg="mod">
          <ac:chgData name="장 희진" userId="ed7f10c385871800" providerId="LiveId" clId="{CDFDED6F-D3B0-4CD4-BAAB-D5C2CB30A0A7}" dt="2021-01-20T16:57:23.701" v="1909"/>
          <ac:spMkLst>
            <pc:docMk/>
            <pc:sldMk cId="3797230081" sldId="309"/>
            <ac:spMk id="17" creationId="{5CFE3AB3-BED1-4A78-BFA4-BB56BD64C7B5}"/>
          </ac:spMkLst>
        </pc:spChg>
        <pc:spChg chg="mod">
          <ac:chgData name="장 희진" userId="ed7f10c385871800" providerId="LiveId" clId="{CDFDED6F-D3B0-4CD4-BAAB-D5C2CB30A0A7}" dt="2021-01-20T16:54:31.854" v="1514" actId="14100"/>
          <ac:spMkLst>
            <pc:docMk/>
            <pc:sldMk cId="3797230081" sldId="309"/>
            <ac:spMk id="18" creationId="{23274360-0A86-48AF-BD26-C0434997EFF4}"/>
          </ac:spMkLst>
        </pc:spChg>
        <pc:spChg chg="del">
          <ac:chgData name="장 희진" userId="ed7f10c385871800" providerId="LiveId" clId="{CDFDED6F-D3B0-4CD4-BAAB-D5C2CB30A0A7}" dt="2021-01-20T16:54:19.027" v="1512" actId="478"/>
          <ac:spMkLst>
            <pc:docMk/>
            <pc:sldMk cId="3797230081" sldId="309"/>
            <ac:spMk id="20" creationId="{0C98EA05-6288-4814-B3F2-86C07A5D8FD5}"/>
          </ac:spMkLst>
        </pc:spChg>
        <pc:spChg chg="mod">
          <ac:chgData name="장 희진" userId="ed7f10c385871800" providerId="LiveId" clId="{CDFDED6F-D3B0-4CD4-BAAB-D5C2CB30A0A7}" dt="2021-01-20T16:53:53.148" v="1510" actId="1076"/>
          <ac:spMkLst>
            <pc:docMk/>
            <pc:sldMk cId="3797230081" sldId="309"/>
            <ac:spMk id="24" creationId="{559A8582-8C36-43BB-878B-F1602C5F4869}"/>
          </ac:spMkLst>
        </pc:spChg>
        <pc:spChg chg="mod">
          <ac:chgData name="장 희진" userId="ed7f10c385871800" providerId="LiveId" clId="{CDFDED6F-D3B0-4CD4-BAAB-D5C2CB30A0A7}" dt="2021-01-20T16:50:35.528" v="1369" actId="14100"/>
          <ac:spMkLst>
            <pc:docMk/>
            <pc:sldMk cId="3797230081" sldId="309"/>
            <ac:spMk id="25" creationId="{5FD5A58E-EFC4-40FD-AFFB-B51DD83968FA}"/>
          </ac:spMkLst>
        </pc:spChg>
        <pc:picChg chg="add mod">
          <ac:chgData name="장 희진" userId="ed7f10c385871800" providerId="LiveId" clId="{CDFDED6F-D3B0-4CD4-BAAB-D5C2CB30A0A7}" dt="2021-01-20T16:53:57.719" v="1511" actId="14100"/>
          <ac:picMkLst>
            <pc:docMk/>
            <pc:sldMk cId="3797230081" sldId="309"/>
            <ac:picMk id="1026" creationId="{F743070B-3CFD-424F-A992-730C37115C35}"/>
          </ac:picMkLst>
        </pc:pic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1511403576" sldId="310"/>
        </pc:sldMkLst>
      </pc:sldChg>
      <pc:sldChg chg="addSp delSp modSp add mod setBg modNotesTx">
        <pc:chgData name="장 희진" userId="ed7f10c385871800" providerId="LiveId" clId="{CDFDED6F-D3B0-4CD4-BAAB-D5C2CB30A0A7}" dt="2021-01-20T17:02:50.108" v="2499" actId="20577"/>
        <pc:sldMkLst>
          <pc:docMk/>
          <pc:sldMk cId="2720154353" sldId="310"/>
        </pc:sldMkLst>
        <pc:spChg chg="mod">
          <ac:chgData name="장 희진" userId="ed7f10c385871800" providerId="LiveId" clId="{CDFDED6F-D3B0-4CD4-BAAB-D5C2CB30A0A7}" dt="2021-01-20T17:01:29.087" v="2376" actId="14100"/>
          <ac:spMkLst>
            <pc:docMk/>
            <pc:sldMk cId="2720154353" sldId="310"/>
            <ac:spMk id="8" creationId="{C8FA768F-4F34-43EE-AD37-86951B7AE5CE}"/>
          </ac:spMkLst>
        </pc:spChg>
        <pc:spChg chg="add mod">
          <ac:chgData name="장 희진" userId="ed7f10c385871800" providerId="LiveId" clId="{CDFDED6F-D3B0-4CD4-BAAB-D5C2CB30A0A7}" dt="2021-01-20T16:58:04.841" v="1940" actId="1076"/>
          <ac:spMkLst>
            <pc:docMk/>
            <pc:sldMk cId="2720154353" sldId="310"/>
            <ac:spMk id="12" creationId="{EFE0B78E-CAA3-44D2-AAEE-7BF38060C733}"/>
          </ac:spMkLst>
        </pc:spChg>
        <pc:spChg chg="add mod">
          <ac:chgData name="장 희진" userId="ed7f10c385871800" providerId="LiveId" clId="{CDFDED6F-D3B0-4CD4-BAAB-D5C2CB30A0A7}" dt="2021-01-20T17:02:24.500" v="2402" actId="1076"/>
          <ac:spMkLst>
            <pc:docMk/>
            <pc:sldMk cId="2720154353" sldId="310"/>
            <ac:spMk id="13" creationId="{73F8DB22-4137-4CBD-968B-A6B19FBE103B}"/>
          </ac:spMkLst>
        </pc:spChg>
        <pc:spChg chg="mod">
          <ac:chgData name="장 희진" userId="ed7f10c385871800" providerId="LiveId" clId="{CDFDED6F-D3B0-4CD4-BAAB-D5C2CB30A0A7}" dt="2021-01-20T17:02:11.328" v="2392" actId="1076"/>
          <ac:spMkLst>
            <pc:docMk/>
            <pc:sldMk cId="2720154353" sldId="310"/>
            <ac:spMk id="17" creationId="{5CFE3AB3-BED1-4A78-BFA4-BB56BD64C7B5}"/>
          </ac:spMkLst>
        </pc:spChg>
        <pc:spChg chg="del">
          <ac:chgData name="장 희진" userId="ed7f10c385871800" providerId="LiveId" clId="{CDFDED6F-D3B0-4CD4-BAAB-D5C2CB30A0A7}" dt="2021-01-20T17:01:26.136" v="2375" actId="478"/>
          <ac:spMkLst>
            <pc:docMk/>
            <pc:sldMk cId="2720154353" sldId="310"/>
            <ac:spMk id="18" creationId="{23274360-0A86-48AF-BD26-C0434997EFF4}"/>
          </ac:spMkLst>
        </pc:spChg>
        <pc:spChg chg="mod">
          <ac:chgData name="장 희진" userId="ed7f10c385871800" providerId="LiveId" clId="{CDFDED6F-D3B0-4CD4-BAAB-D5C2CB30A0A7}" dt="2021-01-20T17:01:36.041" v="2378" actId="1076"/>
          <ac:spMkLst>
            <pc:docMk/>
            <pc:sldMk cId="2720154353" sldId="310"/>
            <ac:spMk id="24" creationId="{559A8582-8C36-43BB-878B-F1602C5F4869}"/>
          </ac:spMkLst>
        </pc:spChg>
        <pc:picChg chg="del">
          <ac:chgData name="장 희진" userId="ed7f10c385871800" providerId="LiveId" clId="{CDFDED6F-D3B0-4CD4-BAAB-D5C2CB30A0A7}" dt="2021-01-20T16:57:35.917" v="1912" actId="478"/>
          <ac:picMkLst>
            <pc:docMk/>
            <pc:sldMk cId="2720154353" sldId="310"/>
            <ac:picMk id="1026" creationId="{F743070B-3CFD-424F-A992-730C37115C35}"/>
          </ac:picMkLst>
        </pc:picChg>
      </pc:sldChg>
      <pc:sldChg chg="addSp delSp modSp add mod setBg modNotesTx">
        <pc:chgData name="장 희진" userId="ed7f10c385871800" providerId="LiveId" clId="{CDFDED6F-D3B0-4CD4-BAAB-D5C2CB30A0A7}" dt="2021-01-22T04:00:52.318" v="4646" actId="20577"/>
        <pc:sldMkLst>
          <pc:docMk/>
          <pc:sldMk cId="3505901296" sldId="311"/>
        </pc:sldMkLst>
        <pc:spChg chg="mod">
          <ac:chgData name="장 희진" userId="ed7f10c385871800" providerId="LiveId" clId="{CDFDED6F-D3B0-4CD4-BAAB-D5C2CB30A0A7}" dt="2021-01-20T17:03:04.284" v="2507" actId="20577"/>
          <ac:spMkLst>
            <pc:docMk/>
            <pc:sldMk cId="3505901296" sldId="311"/>
            <ac:spMk id="6" creationId="{F11E6CA6-3042-4311-9D13-071D38EB6B53}"/>
          </ac:spMkLst>
        </pc:spChg>
        <pc:spChg chg="del">
          <ac:chgData name="장 희진" userId="ed7f10c385871800" providerId="LiveId" clId="{CDFDED6F-D3B0-4CD4-BAAB-D5C2CB30A0A7}" dt="2021-01-20T17:03:35.172" v="2612" actId="478"/>
          <ac:spMkLst>
            <pc:docMk/>
            <pc:sldMk cId="3505901296" sldId="311"/>
            <ac:spMk id="8" creationId="{C8FA768F-4F34-43EE-AD37-86951B7AE5CE}"/>
          </ac:spMkLst>
        </pc:spChg>
        <pc:spChg chg="add mod">
          <ac:chgData name="장 희진" userId="ed7f10c385871800" providerId="LiveId" clId="{CDFDED6F-D3B0-4CD4-BAAB-D5C2CB30A0A7}" dt="2021-01-20T17:06:15.106" v="2923" actId="20577"/>
          <ac:spMkLst>
            <pc:docMk/>
            <pc:sldMk cId="3505901296" sldId="311"/>
            <ac:spMk id="12" creationId="{FC83946C-1564-4358-8AA1-580115B0B753}"/>
          </ac:spMkLst>
        </pc:spChg>
        <pc:spChg chg="add mod">
          <ac:chgData name="장 희진" userId="ed7f10c385871800" providerId="LiveId" clId="{CDFDED6F-D3B0-4CD4-BAAB-D5C2CB30A0A7}" dt="2021-01-20T17:06:15.863" v="2924" actId="20577"/>
          <ac:spMkLst>
            <pc:docMk/>
            <pc:sldMk cId="3505901296" sldId="311"/>
            <ac:spMk id="13" creationId="{9E5F8C4F-7771-42B0-A788-68BF055E2504}"/>
          </ac:spMkLst>
        </pc:spChg>
        <pc:spChg chg="mod">
          <ac:chgData name="장 희진" userId="ed7f10c385871800" providerId="LiveId" clId="{CDFDED6F-D3B0-4CD4-BAAB-D5C2CB30A0A7}" dt="2021-01-20T17:04:13.908" v="2778" actId="1076"/>
          <ac:spMkLst>
            <pc:docMk/>
            <pc:sldMk cId="3505901296" sldId="311"/>
            <ac:spMk id="17" creationId="{5CFE3AB3-BED1-4A78-BFA4-BB56BD64C7B5}"/>
          </ac:spMkLst>
        </pc:spChg>
        <pc:spChg chg="mod">
          <ac:chgData name="장 희진" userId="ed7f10c385871800" providerId="LiveId" clId="{CDFDED6F-D3B0-4CD4-BAAB-D5C2CB30A0A7}" dt="2021-01-20T17:04:32.890" v="2779" actId="14100"/>
          <ac:spMkLst>
            <pc:docMk/>
            <pc:sldMk cId="3505901296" sldId="311"/>
            <ac:spMk id="18" creationId="{23274360-0A86-48AF-BD26-C0434997EFF4}"/>
          </ac:spMkLst>
        </pc:spChg>
        <pc:spChg chg="del">
          <ac:chgData name="장 희진" userId="ed7f10c385871800" providerId="LiveId" clId="{CDFDED6F-D3B0-4CD4-BAAB-D5C2CB30A0A7}" dt="2021-01-20T17:03:34.517" v="2611" actId="478"/>
          <ac:spMkLst>
            <pc:docMk/>
            <pc:sldMk cId="3505901296" sldId="311"/>
            <ac:spMk id="24" creationId="{559A8582-8C36-43BB-878B-F1602C5F4869}"/>
          </ac:spMkLst>
        </pc:spChg>
        <pc:spChg chg="mod">
          <ac:chgData name="장 희진" userId="ed7f10c385871800" providerId="LiveId" clId="{CDFDED6F-D3B0-4CD4-BAAB-D5C2CB30A0A7}" dt="2021-01-20T17:04:09.301" v="2777" actId="1076"/>
          <ac:spMkLst>
            <pc:docMk/>
            <pc:sldMk cId="3505901296" sldId="311"/>
            <ac:spMk id="25" creationId="{5FD5A58E-EFC4-40FD-AFFB-B51DD83968FA}"/>
          </ac:spMkLst>
        </pc:spChg>
        <pc:picChg chg="del">
          <ac:chgData name="장 희진" userId="ed7f10c385871800" providerId="LiveId" clId="{CDFDED6F-D3B0-4CD4-BAAB-D5C2CB30A0A7}" dt="2021-01-20T17:03:33.528" v="2610" actId="478"/>
          <ac:picMkLst>
            <pc:docMk/>
            <pc:sldMk cId="3505901296" sldId="311"/>
            <ac:picMk id="1026" creationId="{F743070B-3CFD-424F-A992-730C37115C35}"/>
          </ac:picMkLst>
        </pc:picChg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3766141089" sldId="311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345233101" sldId="312"/>
        </pc:sldMkLst>
      </pc:sldChg>
      <pc:sldChg chg="add del setBg">
        <pc:chgData name="장 희진" userId="ed7f10c385871800" providerId="LiveId" clId="{CDFDED6F-D3B0-4CD4-BAAB-D5C2CB30A0A7}" dt="2021-01-22T04:01:11.040" v="4647" actId="47"/>
        <pc:sldMkLst>
          <pc:docMk/>
          <pc:sldMk cId="3760057737" sldId="312"/>
        </pc:sldMkLst>
      </pc:sldChg>
      <pc:sldChg chg="del">
        <pc:chgData name="장 희진" userId="ed7f10c385871800" providerId="LiveId" clId="{CDFDED6F-D3B0-4CD4-BAAB-D5C2CB30A0A7}" dt="2021-01-20T13:54:08.446" v="0" actId="47"/>
        <pc:sldMkLst>
          <pc:docMk/>
          <pc:sldMk cId="247070306" sldId="313"/>
        </pc:sldMkLst>
      </pc:sldChg>
      <pc:sldChg chg="addSp modSp add mod ord setBg">
        <pc:chgData name="장 희진" userId="ed7f10c385871800" providerId="LiveId" clId="{CDFDED6F-D3B0-4CD4-BAAB-D5C2CB30A0A7}" dt="2021-01-22T03:56:39.541" v="4640"/>
        <pc:sldMkLst>
          <pc:docMk/>
          <pc:sldMk cId="791952950" sldId="313"/>
        </pc:sldMkLst>
        <pc:spChg chg="add mod">
          <ac:chgData name="장 희진" userId="ed7f10c385871800" providerId="LiveId" clId="{CDFDED6F-D3B0-4CD4-BAAB-D5C2CB30A0A7}" dt="2021-01-20T17:11:05.083" v="3196" actId="1035"/>
          <ac:spMkLst>
            <pc:docMk/>
            <pc:sldMk cId="791952950" sldId="313"/>
            <ac:spMk id="7" creationId="{12BEC078-43AD-42FC-9E44-D1015FE13F26}"/>
          </ac:spMkLst>
        </pc:spChg>
        <pc:spChg chg="mod">
          <ac:chgData name="장 희진" userId="ed7f10c385871800" providerId="LiveId" clId="{CDFDED6F-D3B0-4CD4-BAAB-D5C2CB30A0A7}" dt="2021-01-20T17:10:59.457" v="3195" actId="1076"/>
          <ac:spMkLst>
            <pc:docMk/>
            <pc:sldMk cId="791952950" sldId="313"/>
            <ac:spMk id="25" creationId="{5FD5A58E-EFC4-40FD-AFFB-B51DD83968FA}"/>
          </ac:spMkLst>
        </pc:spChg>
      </pc:sldChg>
      <pc:sldChg chg="addSp delSp modSp add mod setBg modNotesTx">
        <pc:chgData name="장 희진" userId="ed7f10c385871800" providerId="LiveId" clId="{CDFDED6F-D3B0-4CD4-BAAB-D5C2CB30A0A7}" dt="2021-01-21T02:47:28.121" v="4532" actId="20577"/>
        <pc:sldMkLst>
          <pc:docMk/>
          <pc:sldMk cId="906423003" sldId="314"/>
        </pc:sldMkLst>
        <pc:spChg chg="mod">
          <ac:chgData name="장 희진" userId="ed7f10c385871800" providerId="LiveId" clId="{CDFDED6F-D3B0-4CD4-BAAB-D5C2CB30A0A7}" dt="2021-01-20T17:15:03.056" v="3229" actId="14100"/>
          <ac:spMkLst>
            <pc:docMk/>
            <pc:sldMk cId="906423003" sldId="314"/>
            <ac:spMk id="6" creationId="{F11E6CA6-3042-4311-9D13-071D38EB6B53}"/>
          </ac:spMkLst>
        </pc:spChg>
        <pc:spChg chg="del">
          <ac:chgData name="장 희진" userId="ed7f10c385871800" providerId="LiveId" clId="{CDFDED6F-D3B0-4CD4-BAAB-D5C2CB30A0A7}" dt="2021-01-20T17:22:28.430" v="3232" actId="478"/>
          <ac:spMkLst>
            <pc:docMk/>
            <pc:sldMk cId="906423003" sldId="314"/>
            <ac:spMk id="7" creationId="{12BEC078-43AD-42FC-9E44-D1015FE13F26}"/>
          </ac:spMkLst>
        </pc:spChg>
        <pc:spChg chg="add del mod">
          <ac:chgData name="장 희진" userId="ed7f10c385871800" providerId="LiveId" clId="{CDFDED6F-D3B0-4CD4-BAAB-D5C2CB30A0A7}" dt="2021-01-20T17:22:26.962" v="3231" actId="478"/>
          <ac:spMkLst>
            <pc:docMk/>
            <pc:sldMk cId="906423003" sldId="314"/>
            <ac:spMk id="8" creationId="{60C5B169-8B80-4523-A7BB-A788CF428831}"/>
          </ac:spMkLst>
        </pc:spChg>
        <pc:spChg chg="add mod">
          <ac:chgData name="장 희진" userId="ed7f10c385871800" providerId="LiveId" clId="{CDFDED6F-D3B0-4CD4-BAAB-D5C2CB30A0A7}" dt="2021-01-21T02:41:07.129" v="3635" actId="1076"/>
          <ac:spMkLst>
            <pc:docMk/>
            <pc:sldMk cId="906423003" sldId="314"/>
            <ac:spMk id="9" creationId="{A749A173-D40C-430B-912F-02320044F02E}"/>
          </ac:spMkLst>
        </pc:spChg>
        <pc:spChg chg="add mod">
          <ac:chgData name="장 희진" userId="ed7f10c385871800" providerId="LiveId" clId="{CDFDED6F-D3B0-4CD4-BAAB-D5C2CB30A0A7}" dt="2021-01-21T02:40:42.970" v="3628" actId="14100"/>
          <ac:spMkLst>
            <pc:docMk/>
            <pc:sldMk cId="906423003" sldId="314"/>
            <ac:spMk id="10" creationId="{37BD0D7C-7A8F-42E8-B6F9-48DF975F15E4}"/>
          </ac:spMkLst>
        </pc:spChg>
        <pc:spChg chg="add mod">
          <ac:chgData name="장 희진" userId="ed7f10c385871800" providerId="LiveId" clId="{CDFDED6F-D3B0-4CD4-BAAB-D5C2CB30A0A7}" dt="2021-01-21T02:41:15.255" v="3637" actId="1076"/>
          <ac:spMkLst>
            <pc:docMk/>
            <pc:sldMk cId="906423003" sldId="314"/>
            <ac:spMk id="11" creationId="{8C85CACC-53A3-40BD-BF39-CA166931DA7F}"/>
          </ac:spMkLst>
        </pc:spChg>
        <pc:spChg chg="add mod">
          <ac:chgData name="장 희진" userId="ed7f10c385871800" providerId="LiveId" clId="{CDFDED6F-D3B0-4CD4-BAAB-D5C2CB30A0A7}" dt="2021-01-21T02:45:04.733" v="3943" actId="14100"/>
          <ac:spMkLst>
            <pc:docMk/>
            <pc:sldMk cId="906423003" sldId="314"/>
            <ac:spMk id="12" creationId="{49A7AF3A-1FC5-4260-9019-F97FDD7AEFCE}"/>
          </ac:spMkLst>
        </pc:spChg>
        <pc:spChg chg="add mod">
          <ac:chgData name="장 희진" userId="ed7f10c385871800" providerId="LiveId" clId="{CDFDED6F-D3B0-4CD4-BAAB-D5C2CB30A0A7}" dt="2021-01-21T02:46:25.942" v="4137"/>
          <ac:spMkLst>
            <pc:docMk/>
            <pc:sldMk cId="906423003" sldId="314"/>
            <ac:spMk id="13" creationId="{A25A2F0C-2AD1-48E5-9901-73DEEBF363F3}"/>
          </ac:spMkLst>
        </pc:spChg>
        <pc:spChg chg="mod">
          <ac:chgData name="장 희진" userId="ed7f10c385871800" providerId="LiveId" clId="{CDFDED6F-D3B0-4CD4-BAAB-D5C2CB30A0A7}" dt="2021-01-21T02:41:04.073" v="3634" actId="1076"/>
          <ac:spMkLst>
            <pc:docMk/>
            <pc:sldMk cId="906423003" sldId="314"/>
            <ac:spMk id="25" creationId="{5FD5A58E-EFC4-40FD-AFFB-B51DD83968FA}"/>
          </ac:spMkLst>
        </pc:spChg>
      </pc:sldChg>
      <pc:sldChg chg="addSp delSp modSp add mod setBg">
        <pc:chgData name="장 희진" userId="ed7f10c385871800" providerId="LiveId" clId="{CDFDED6F-D3B0-4CD4-BAAB-D5C2CB30A0A7}" dt="2021-01-21T17:15:12.088" v="4564" actId="1076"/>
        <pc:sldMkLst>
          <pc:docMk/>
          <pc:sldMk cId="4140349910" sldId="315"/>
        </pc:sldMkLst>
        <pc:spChg chg="mod">
          <ac:chgData name="장 희진" userId="ed7f10c385871800" providerId="LiveId" clId="{CDFDED6F-D3B0-4CD4-BAAB-D5C2CB30A0A7}" dt="2021-01-21T17:13:57.388" v="4554" actId="14100"/>
          <ac:spMkLst>
            <pc:docMk/>
            <pc:sldMk cId="4140349910" sldId="315"/>
            <ac:spMk id="6" creationId="{F11E6CA6-3042-4311-9D13-071D38EB6B53}"/>
          </ac:spMkLst>
        </pc:spChg>
        <pc:spChg chg="del">
          <ac:chgData name="장 희진" userId="ed7f10c385871800" providerId="LiveId" clId="{CDFDED6F-D3B0-4CD4-BAAB-D5C2CB30A0A7}" dt="2021-01-21T17:14:42.093" v="4557" actId="478"/>
          <ac:spMkLst>
            <pc:docMk/>
            <pc:sldMk cId="4140349910" sldId="315"/>
            <ac:spMk id="25" creationId="{5FD5A58E-EFC4-40FD-AFFB-B51DD83968FA}"/>
          </ac:spMkLst>
        </pc:spChg>
        <pc:picChg chg="add del">
          <ac:chgData name="장 희진" userId="ed7f10c385871800" providerId="LiveId" clId="{CDFDED6F-D3B0-4CD4-BAAB-D5C2CB30A0A7}" dt="2021-01-21T17:14:40.272" v="4556"/>
          <ac:picMkLst>
            <pc:docMk/>
            <pc:sldMk cId="4140349910" sldId="315"/>
            <ac:picMk id="3" creationId="{6B40DAA9-FF00-43BA-A25B-BBF88B386EFE}"/>
          </ac:picMkLst>
        </pc:picChg>
        <pc:picChg chg="add del mod">
          <ac:chgData name="장 희진" userId="ed7f10c385871800" providerId="LiveId" clId="{CDFDED6F-D3B0-4CD4-BAAB-D5C2CB30A0A7}" dt="2021-01-21T17:14:46.472" v="4560" actId="478"/>
          <ac:picMkLst>
            <pc:docMk/>
            <pc:sldMk cId="4140349910" sldId="315"/>
            <ac:picMk id="4" creationId="{20BFC499-E999-4420-A22E-91A2C0B6BA44}"/>
          </ac:picMkLst>
        </pc:picChg>
        <pc:picChg chg="add mod">
          <ac:chgData name="장 희진" userId="ed7f10c385871800" providerId="LiveId" clId="{CDFDED6F-D3B0-4CD4-BAAB-D5C2CB30A0A7}" dt="2021-01-21T17:15:12.088" v="4564" actId="1076"/>
          <ac:picMkLst>
            <pc:docMk/>
            <pc:sldMk cId="4140349910" sldId="315"/>
            <ac:picMk id="5" creationId="{471E78FF-1C8E-434B-8AA9-8583A0B8FA7F}"/>
          </ac:picMkLst>
        </pc:picChg>
      </pc:sldChg>
      <pc:sldChg chg="addSp delSp modSp add mod setBg">
        <pc:chgData name="장 희진" userId="ed7f10c385871800" providerId="LiveId" clId="{CDFDED6F-D3B0-4CD4-BAAB-D5C2CB30A0A7}" dt="2021-01-21T17:16:36.288" v="4638" actId="1076"/>
        <pc:sldMkLst>
          <pc:docMk/>
          <pc:sldMk cId="23330723" sldId="316"/>
        </pc:sldMkLst>
        <pc:spChg chg="add mod">
          <ac:chgData name="장 희진" userId="ed7f10c385871800" providerId="LiveId" clId="{CDFDED6F-D3B0-4CD4-BAAB-D5C2CB30A0A7}" dt="2021-01-21T17:16:36.288" v="4638" actId="1076"/>
          <ac:spMkLst>
            <pc:docMk/>
            <pc:sldMk cId="23330723" sldId="316"/>
            <ac:spMk id="8" creationId="{4FC16A4F-DDE8-4D6A-92A7-FD362A805C7A}"/>
          </ac:spMkLst>
        </pc:spChg>
        <pc:picChg chg="add mod modCrop">
          <ac:chgData name="장 희진" userId="ed7f10c385871800" providerId="LiveId" clId="{CDFDED6F-D3B0-4CD4-BAAB-D5C2CB30A0A7}" dt="2021-01-21T17:16:13.858" v="4575" actId="1076"/>
          <ac:picMkLst>
            <pc:docMk/>
            <pc:sldMk cId="23330723" sldId="316"/>
            <ac:picMk id="3" creationId="{98BB653C-B12E-4230-A073-AA20DE1E18CF}"/>
          </ac:picMkLst>
        </pc:picChg>
        <pc:picChg chg="del">
          <ac:chgData name="장 희진" userId="ed7f10c385871800" providerId="LiveId" clId="{CDFDED6F-D3B0-4CD4-BAAB-D5C2CB30A0A7}" dt="2021-01-21T17:15:58.848" v="4567" actId="478"/>
          <ac:picMkLst>
            <pc:docMk/>
            <pc:sldMk cId="23330723" sldId="316"/>
            <ac:picMk id="5" creationId="{471E78FF-1C8E-434B-8AA9-8583A0B8FA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62-7546-4FB5-957A-124D1BF1577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FE97F-6700-495E-AFE7-BB3709D3C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7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일반화 오차를 테스트 세트에서 여러 번 측정</a:t>
            </a:r>
            <a:endParaRPr lang="en-US" altLang="ko-KR" sz="12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모델과 </a:t>
            </a:r>
            <a:r>
              <a:rPr lang="ko-KR" altLang="en-US" sz="12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하이퍼파라미터가</a:t>
            </a:r>
            <a:endParaRPr lang="en-US" altLang="ko-KR" sz="12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l">
              <a:lnSpc>
                <a:spcPct val="13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테스트에 최적화 된 모델을 만듦</a:t>
            </a:r>
            <a:endParaRPr lang="en-US" altLang="ko-KR" sz="12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ko-KR" altLang="en-US" dirty="0"/>
              <a:t>검증 </a:t>
            </a:r>
            <a:r>
              <a:rPr lang="ko-KR" altLang="en-US" dirty="0" err="1"/>
              <a:t>세트란</a:t>
            </a:r>
            <a:r>
              <a:rPr lang="ko-KR" altLang="en-US" dirty="0"/>
              <a:t> 두 번째 홀드아웃 세트를 만드는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세트를 사용해 다양한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여러 모델을 훈련시키고 검증 세트에서 최상의 성능을 내는 모델과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테스트 세트로 단 한 번의 최종 테스트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교차검증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훈련 세트를 여러 서브셋으로 나누고 각 모델을 이 서브셋의 조합으로 훈련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나머지 부분으로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7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8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1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5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59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**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레이블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머신러닝에서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레이블의 범주를 클래스라고 부름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2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1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**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심층 신뢰 신경망은 머신 러닝에서 사용되는 그래프 생성 모형으로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딥러닝에서는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잠재 변수의 다중 계층으로 이루어진 심층 신경망을 의미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**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제한 볼츠만 머신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가시층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노드와 은닉 층 간에 간선이 없는 볼츠만 머신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첫번째 층이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가시층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데이터가 입력되는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입력층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두번째 층이 특징 값이 학습되는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은닉층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8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1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정규화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규제 등 다양한 방법을 이용해 적당한 복잡도를 가지는 모델을 자동적으로 찾아주는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정규화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규제 등 다양한 방법을 이용해 적당한 복잡도를 가지는 모델을 자동적으로 찾아주는 기법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하이퍼파라미터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값을 너무 높이면 과소적합의 문제가 발생할 수도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4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703A-74F6-4D8F-A9FA-5FA43E00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6118F-7E14-45F4-A298-D6A0E5C64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EEDA-ED71-45E6-8D2F-8E67A95E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86B7F-7F5B-4040-9B97-8E492A4B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20C9C-F10B-4FBD-BCCA-400909E6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0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934A-A1E3-4366-AC89-3229E35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D5CA6-B38D-46A5-8DB6-00457EFA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2717-1F8B-42BB-BBBE-00F5E4E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E595-1E19-43E4-A00F-ADBC96C9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DD93B-164B-495D-ACE2-FC3329B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BDABB-F9A2-422E-BFB6-36F7D530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75AE2-2A4B-4D97-9590-74F763D6E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069B-15EF-45C8-9750-E24A0B4E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08459-9848-4E71-B953-8168948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7E776-C9D6-43C1-9FBD-A8E9E21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0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3FE2-1CF9-4DA4-9120-DF70B44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D7189-7E21-4AC9-9D8E-BC9F854C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2F699-9415-40D9-B58E-EF4896CC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3B11-B394-4980-BE61-66E3AB8C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0C7A-17E2-4CB5-AC93-E2CD8BC7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A0BF-E3EE-414E-9513-6395CE6B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AFE29-3210-47F3-BFB4-31004B87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1D25-693F-46FB-91CC-E3D6173A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D8D18-5725-4E20-8CE0-874FEA1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7BD0F-557B-42F9-BA9D-E88B046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EC8A-9F7A-493F-89CA-4EFD8D5B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2EEC3-5767-4522-97FE-103F3D3E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F95A8-78C8-4166-92B2-ECE721A3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FC440-C029-4237-880F-BD348F13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5DCF1-0860-4720-98BE-0F8A117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06B7F-0698-4DAD-888F-636397F6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0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B895-C5F8-42F1-B7A8-4F9B1E54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39C5D-150A-49C3-8BD3-A09CBEDC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F79AB-5CF3-4922-9657-F4F2A730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EACCE-EE29-418A-B129-2D9B3C690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839A29-094E-432E-B329-59B05223E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3BDC4-ED62-4541-AFA4-666CB7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42CF-5D59-4776-8E0A-2E83266B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C3971E-AF52-4757-BA9C-7420D51B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E111E-1F14-415A-9CD3-0FA2508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5A360-7120-4799-8EF1-B6752C17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5A211-B3CD-4EBA-92EE-8B38955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A9C0F-2538-4C47-B1B1-E7DB41F2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5ADA4-2C9F-4FBB-89E2-0B2F8FB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08037F-DA7B-4BFC-9146-C26ECA71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CE1E9-CC5B-4951-910E-809497F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9161-7CC7-46BA-82B3-0A523C4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58C1-C424-460F-8DAD-A8A93A63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DD0EC-FF6B-464E-93CD-8305725F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E322D-4C1B-4B8A-9731-230390F1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57822-1A9F-4F26-A09C-83FB57BF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1F624-9777-4A11-9656-913F73D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4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4EB6-52BC-4D4F-8D0C-8E95826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8BA8C9-6F99-4B5D-8DE5-83F0C3E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02930-0A5B-4B3B-9E4A-C7B49EBC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3AE56-6C89-4F2F-9103-FF522329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3F6E6-2F21-42EA-8ED8-83C186E3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532D4-E7A1-4FFF-B06E-00736BF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776CD-9FDF-46C1-9141-7E29A536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962A8-A883-4990-AE16-7DC21D48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628E-A5C5-44E1-957F-915CE6F3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2A00-006B-48A9-B876-861B188799A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07F75-1F49-468C-9D79-2B6858DD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C9582-A9C8-4B32-9307-38911FEF8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hleecaster.com/ml-svm-concept/" TargetMode="External"/><Relationship Id="rId3" Type="http://schemas.openxmlformats.org/officeDocument/2006/relationships/notesSlide" Target="../notesSlides/notesSlide12.xml"/><Relationship Id="rId7" Type="http://schemas.openxmlformats.org/officeDocument/2006/relationships/hyperlink" Target="http://hleecaster.com/ml-linear-regression-concept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hyperlink" Target="https://gomguard.tistory.com/86" TargetMode="External"/><Relationship Id="rId11" Type="http://schemas.openxmlformats.org/officeDocument/2006/relationships/hyperlink" Target="http://wiki.hash.kr/index.php/%EC%A0%9C%ED%95%9C_%EB%B3%BC%EC%B8%A0%EB%A7%8C_%EB%A8%B8%EC%8B%A0" TargetMode="External"/><Relationship Id="rId5" Type="http://schemas.openxmlformats.org/officeDocument/2006/relationships/hyperlink" Target="https://gomguard.tistory.com/51" TargetMode="External"/><Relationship Id="rId10" Type="http://schemas.openxmlformats.org/officeDocument/2006/relationships/hyperlink" Target="https://ko.wikipedia.org/wiki/%EB%9E%9C%EB%8D%A4_%ED%8F%AC%EB%A0%88%EC%8A%A4%ED%8A%B8" TargetMode="External"/><Relationship Id="rId4" Type="http://schemas.openxmlformats.org/officeDocument/2006/relationships/hyperlink" Target="https://tensorflow.blog/%ED%95%B8%EC%A6%88%EC%98%A8-%EB%A8%B8%EC%8B%A0%EB%9F%AC%EB%8B%9D-1%EC%9E%A5-2%EC%9E%A5/1-2-%EC%99%9C-%EB%A8%B8%EC%8B%A0%EB%9F%AC%EB%8B%9D%EC%9D%84-%EC%82%AC%EC%9A%A9%ED%95%98%EB%8A%94%EA%B0%80/" TargetMode="External"/><Relationship Id="rId9" Type="http://schemas.openxmlformats.org/officeDocument/2006/relationships/hyperlink" Target="https://ellun.tistory.com/10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dlsdn73.tistory.com/71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96636" y="814019"/>
            <a:ext cx="545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Chapter 1. </a:t>
            </a:r>
            <a:r>
              <a:rPr lang="ko-KR" altLang="en-US" sz="5400" dirty="0" err="1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머신러닝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7253E-AD4D-4C87-8AFE-DE64806768CD}"/>
              </a:ext>
            </a:extLst>
          </p:cNvPr>
          <p:cNvSpPr txBox="1"/>
          <p:nvPr/>
        </p:nvSpPr>
        <p:spPr>
          <a:xfrm>
            <a:off x="9652934" y="5536532"/>
            <a:ext cx="2012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발표자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장희진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algn="r"/>
            <a:endParaRPr lang="ko-KR" altLang="en-US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8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1.4.5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훈련 데이터 과대적합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39572" y="1097067"/>
            <a:ext cx="534559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모델이 훈련 데이터에 너무 잘 맞지만 일반성이 떨어짐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A768F-4F34-43EE-AD37-86951B7AE5CE}"/>
              </a:ext>
            </a:extLst>
          </p:cNvPr>
          <p:cNvSpPr/>
          <p:nvPr/>
        </p:nvSpPr>
        <p:spPr>
          <a:xfrm>
            <a:off x="962772" y="1955472"/>
            <a:ext cx="10441461" cy="409784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3AB3-BED1-4A78-BFA4-BB56BD64C7B5}"/>
              </a:ext>
            </a:extLst>
          </p:cNvPr>
          <p:cNvSpPr/>
          <p:nvPr/>
        </p:nvSpPr>
        <p:spPr>
          <a:xfrm>
            <a:off x="1373704" y="4310225"/>
            <a:ext cx="4038182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하이퍼파라미터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학습 알고리즘의 파라미터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8582-8C36-43BB-878B-F1602C5F4869}"/>
              </a:ext>
            </a:extLst>
          </p:cNvPr>
          <p:cNvSpPr/>
          <p:nvPr/>
        </p:nvSpPr>
        <p:spPr>
          <a:xfrm>
            <a:off x="1373704" y="2651601"/>
            <a:ext cx="4309540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규제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모델을 단순하게 하고 과대 적합의 위험을 감소시키기 위해 모델에 제약을 가하는 것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0B78E-CAA3-44D2-AAEE-7BF38060C733}"/>
              </a:ext>
            </a:extLst>
          </p:cNvPr>
          <p:cNvSpPr txBox="1">
            <a:spLocks/>
          </p:cNvSpPr>
          <p:nvPr/>
        </p:nvSpPr>
        <p:spPr>
          <a:xfrm>
            <a:off x="1195227" y="1767007"/>
            <a:ext cx="172384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하이퍼파라미터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F8DB22-4137-4CBD-968B-A6B19FBE103B}"/>
              </a:ext>
            </a:extLst>
          </p:cNvPr>
          <p:cNvSpPr/>
          <p:nvPr/>
        </p:nvSpPr>
        <p:spPr>
          <a:xfrm>
            <a:off x="6181678" y="3087713"/>
            <a:ext cx="4724120" cy="166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학습할 동안 적용할 규제의 양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   : 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하이퍼파라미터가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결정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매우 큰 값으로 지정하면 평편한 모델을 얻음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15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1.4.6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훈련 데이터 과소적합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39572" y="1097067"/>
            <a:ext cx="635478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모델이 너무 단순해서 데이터의 내재된 구조를 학습하지 못할 때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3AB3-BED1-4A78-BFA4-BB56BD64C7B5}"/>
              </a:ext>
            </a:extLst>
          </p:cNvPr>
          <p:cNvSpPr/>
          <p:nvPr/>
        </p:nvSpPr>
        <p:spPr>
          <a:xfrm>
            <a:off x="1050255" y="2378266"/>
            <a:ext cx="4962617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과소적합 해결방법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파라미터가 더 많은 강력한 모델 선택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학습 알고리즘에 더 좋은 특성 제공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모델의 제약 줄이기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74360-0A86-48AF-BD26-C0434997EFF4}"/>
              </a:ext>
            </a:extLst>
          </p:cNvPr>
          <p:cNvSpPr/>
          <p:nvPr/>
        </p:nvSpPr>
        <p:spPr>
          <a:xfrm>
            <a:off x="967128" y="1956908"/>
            <a:ext cx="10310472" cy="411284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83946C-1564-4358-8AA1-580115B0B753}"/>
              </a:ext>
            </a:extLst>
          </p:cNvPr>
          <p:cNvSpPr/>
          <p:nvPr/>
        </p:nvSpPr>
        <p:spPr>
          <a:xfrm>
            <a:off x="5444836" y="3951963"/>
            <a:ext cx="5505861" cy="46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조기종료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(overfitting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되기 전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시점까지 충분히 학습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5F8C4F-7771-42B0-A788-68BF055E2504}"/>
              </a:ext>
            </a:extLst>
          </p:cNvPr>
          <p:cNvSpPr/>
          <p:nvPr/>
        </p:nvSpPr>
        <p:spPr>
          <a:xfrm>
            <a:off x="5440502" y="4370440"/>
            <a:ext cx="3527036" cy="46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규제 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하이퍼파라미터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값 줄이기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5901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2969902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1.5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테스트와 검증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1101185" y="2646891"/>
            <a:ext cx="4860758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모델이 샘플에 잘 일반화 될지 아는 방법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새로운 샘플에 실제로 적용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 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세트 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테스트 세트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49A173-D40C-430B-912F-02320044F02E}"/>
              </a:ext>
            </a:extLst>
          </p:cNvPr>
          <p:cNvSpPr/>
          <p:nvPr/>
        </p:nvSpPr>
        <p:spPr>
          <a:xfrm>
            <a:off x="967128" y="4359135"/>
            <a:ext cx="486075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훈련세트를 사용해 모델을 훈련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테스트 세트를 사용해 모델 테스트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D0D7C-7A8F-42E8-B6F9-48DF975F15E4}"/>
              </a:ext>
            </a:extLst>
          </p:cNvPr>
          <p:cNvSpPr/>
          <p:nvPr/>
        </p:nvSpPr>
        <p:spPr>
          <a:xfrm>
            <a:off x="967128" y="1974468"/>
            <a:ext cx="5128872" cy="4078852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5CACC-53A3-40BD-BF39-CA166931DA7F}"/>
              </a:ext>
            </a:extLst>
          </p:cNvPr>
          <p:cNvSpPr/>
          <p:nvPr/>
        </p:nvSpPr>
        <p:spPr>
          <a:xfrm>
            <a:off x="6417594" y="1974468"/>
            <a:ext cx="5128872" cy="4078852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7AF3A-1FC5-4260-9019-F97FDD7AEFCE}"/>
              </a:ext>
            </a:extLst>
          </p:cNvPr>
          <p:cNvSpPr txBox="1">
            <a:spLocks/>
          </p:cNvSpPr>
          <p:nvPr/>
        </p:nvSpPr>
        <p:spPr>
          <a:xfrm>
            <a:off x="6994358" y="1759024"/>
            <a:ext cx="4003841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테스트 세트에 최적화 된 모델 해결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A2F0C-2AD1-48E5-9901-73DEEBF363F3}"/>
              </a:ext>
            </a:extLst>
          </p:cNvPr>
          <p:cNvSpPr/>
          <p:nvPr/>
        </p:nvSpPr>
        <p:spPr>
          <a:xfrm>
            <a:off x="6425747" y="2385265"/>
            <a:ext cx="486075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해결 방법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검증 세트를 만듦 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교차 검증 기법 사용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6423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참고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86826-5500-44A2-8400-5CBD30FD25FC}"/>
              </a:ext>
            </a:extLst>
          </p:cNvPr>
          <p:cNvSpPr/>
          <p:nvPr/>
        </p:nvSpPr>
        <p:spPr>
          <a:xfrm>
            <a:off x="568007" y="1566649"/>
            <a:ext cx="10718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머신러닝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 사진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지도 학습 알고리즘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5"/>
              </a:rPr>
              <a:t>K-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5"/>
              </a:rPr>
              <a:t>최근접 이웃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6"/>
              </a:rPr>
              <a:t>결정 트리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7"/>
              </a:rPr>
              <a:t>선형 회귀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8"/>
              </a:rPr>
              <a:t>서포트 벡터 머신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9"/>
              </a:rPr>
              <a:t>신경망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10"/>
              </a:rPr>
              <a:t>랜덤 포레스트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2000" dirty="0" err="1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준지도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 학습 알고리즘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  <a:hlinkClick r:id="rId11"/>
              </a:rPr>
              <a:t>제한된 볼트만 머신</a:t>
            </a:r>
            <a:endParaRPr lang="en-US" altLang="ko-KR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3682519" y="2967335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음성합성 프로그램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4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2248007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 Glow-TTS</a:t>
            </a:r>
            <a:endParaRPr lang="ko-KR" altLang="en-US" sz="32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E78FF-1C8E-434B-8AA9-8583A0B8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5" y="2089406"/>
            <a:ext cx="1091762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4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2248007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 Glow-TTS</a:t>
            </a:r>
            <a:endParaRPr lang="ko-KR" altLang="en-US" sz="3200" dirty="0"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B653C-B12E-4230-A073-AA20DE1E18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78"/>
          <a:stretch/>
        </p:blipFill>
        <p:spPr>
          <a:xfrm>
            <a:off x="1320042" y="2070461"/>
            <a:ext cx="9551916" cy="27170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FC16A4F-DDE8-4D6A-92A7-FD362A805C7A}"/>
              </a:ext>
            </a:extLst>
          </p:cNvPr>
          <p:cNvSpPr/>
          <p:nvPr/>
        </p:nvSpPr>
        <p:spPr>
          <a:xfrm>
            <a:off x="3665621" y="4932989"/>
            <a:ext cx="4860758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해결 방법을 못 찾았습니다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..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ㅠㅠㅠ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3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4551514" y="2990193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감사합니다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.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06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 </a:t>
            </a:r>
            <a:r>
              <a:rPr lang="ko-KR" altLang="en-US" sz="3200" dirty="0" err="1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머신러닝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 시스템의 종류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1705590" y="1398607"/>
            <a:ext cx="8889718" cy="4467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넓은 범주 분류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사람의 감독 하에 훈련 여부 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지도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비지도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준지도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강화 학습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실시간으로 점진적인 학습 여부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단순하게 알고 있는 데이터 포인트와 새 포인트 비교인지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데이터셋에서 패턴을 발견하여 예측 모델을 만드는지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서로 배타적이지 않으며 원하는 대로 연결 가능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732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1.3.1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지도 학습과 비지도 학습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39572" y="1097067"/>
            <a:ext cx="494459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학습하는 동안의 감독 형태나 정보량에 따라 분류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00777B-491D-476D-A12E-9B59ADE3D036}"/>
              </a:ext>
            </a:extLst>
          </p:cNvPr>
          <p:cNvSpPr/>
          <p:nvPr/>
        </p:nvSpPr>
        <p:spPr>
          <a:xfrm>
            <a:off x="939419" y="2841472"/>
            <a:ext cx="4962617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알고리즘에 주입하는 훈련 데이터에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레이블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이라는 원하는 답이 포함됨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A768F-4F34-43EE-AD37-86951B7AE5CE}"/>
              </a:ext>
            </a:extLst>
          </p:cNvPr>
          <p:cNvSpPr/>
          <p:nvPr/>
        </p:nvSpPr>
        <p:spPr>
          <a:xfrm>
            <a:off x="856292" y="2500606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AAAC-F2D7-47B9-8F3F-AA6AF447FB7A}"/>
              </a:ext>
            </a:extLst>
          </p:cNvPr>
          <p:cNvSpPr txBox="1">
            <a:spLocks/>
          </p:cNvSpPr>
          <p:nvPr/>
        </p:nvSpPr>
        <p:spPr>
          <a:xfrm>
            <a:off x="2623569" y="2317212"/>
            <a:ext cx="146352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1.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지도 학습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3AB3-BED1-4A78-BFA4-BB56BD64C7B5}"/>
              </a:ext>
            </a:extLst>
          </p:cNvPr>
          <p:cNvSpPr/>
          <p:nvPr/>
        </p:nvSpPr>
        <p:spPr>
          <a:xfrm>
            <a:off x="6429820" y="2832235"/>
            <a:ext cx="4962617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데이터에 레이블이 없음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시스템이 아무런 도움 없이 학습해야 함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74360-0A86-48AF-BD26-C0434997EFF4}"/>
              </a:ext>
            </a:extLst>
          </p:cNvPr>
          <p:cNvSpPr/>
          <p:nvPr/>
        </p:nvSpPr>
        <p:spPr>
          <a:xfrm>
            <a:off x="6346693" y="2491369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8EA05-6288-4814-B3F2-86C07A5D8FD5}"/>
              </a:ext>
            </a:extLst>
          </p:cNvPr>
          <p:cNvSpPr txBox="1">
            <a:spLocks/>
          </p:cNvSpPr>
          <p:nvPr/>
        </p:nvSpPr>
        <p:spPr>
          <a:xfrm>
            <a:off x="8030842" y="2323480"/>
            <a:ext cx="1740613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. 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비지도 학습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8582-8C36-43BB-878B-F1602C5F4869}"/>
              </a:ext>
            </a:extLst>
          </p:cNvPr>
          <p:cNvSpPr/>
          <p:nvPr/>
        </p:nvSpPr>
        <p:spPr>
          <a:xfrm>
            <a:off x="2941684" y="4772870"/>
            <a:ext cx="6417530" cy="46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일반적인 </a:t>
            </a: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머신러닝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딥러닝 학습 방법은 지도학습으로 이루어짐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681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67972" y="1214207"/>
            <a:ext cx="237423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지도 학습 알고리즘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EC276-F2A8-403F-9557-57BF48F4394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1.3.1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지도 학습과 비지도 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1CC13B-330C-43C5-835A-ADE16D25AF5E}"/>
              </a:ext>
            </a:extLst>
          </p:cNvPr>
          <p:cNvSpPr/>
          <p:nvPr/>
        </p:nvSpPr>
        <p:spPr>
          <a:xfrm>
            <a:off x="1264539" y="2346267"/>
            <a:ext cx="4534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새로운 데이터를 입력 받았을 때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가장 가까이에 있는 것을 중심으로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새로운 데이터의 종류를 정해주는 알고리즘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4CBCB-7098-45A5-B4EA-1B5C12E69313}"/>
              </a:ext>
            </a:extLst>
          </p:cNvPr>
          <p:cNvSpPr/>
          <p:nvPr/>
        </p:nvSpPr>
        <p:spPr>
          <a:xfrm>
            <a:off x="967128" y="1974468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D607-082D-482E-9104-9E3CEBBC3DF9}"/>
              </a:ext>
            </a:extLst>
          </p:cNvPr>
          <p:cNvSpPr txBox="1">
            <a:spLocks/>
          </p:cNvSpPr>
          <p:nvPr/>
        </p:nvSpPr>
        <p:spPr>
          <a:xfrm>
            <a:off x="1151306" y="1829017"/>
            <a:ext cx="1681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K-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최근접 이웃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988996-4906-4B81-9C98-E4B6FAAAF02F}"/>
              </a:ext>
            </a:extLst>
          </p:cNvPr>
          <p:cNvSpPr/>
          <p:nvPr/>
        </p:nvSpPr>
        <p:spPr>
          <a:xfrm>
            <a:off x="1264539" y="4560556"/>
            <a:ext cx="4534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데이터를 놓고 가장 잘 설명할 수 있는 선을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찾는 분석하는 방법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5DA5E4-A37E-40B7-BF9B-7D246201B2E0}"/>
              </a:ext>
            </a:extLst>
          </p:cNvPr>
          <p:cNvSpPr/>
          <p:nvPr/>
        </p:nvSpPr>
        <p:spPr>
          <a:xfrm>
            <a:off x="967128" y="4062329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38BBD-11D1-411B-A688-3B3041F7EEE8}"/>
              </a:ext>
            </a:extLst>
          </p:cNvPr>
          <p:cNvSpPr txBox="1">
            <a:spLocks/>
          </p:cNvSpPr>
          <p:nvPr/>
        </p:nvSpPr>
        <p:spPr>
          <a:xfrm>
            <a:off x="1151306" y="3916878"/>
            <a:ext cx="1681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선형 회귀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772854-F14D-4696-9790-AE36272D322E}"/>
              </a:ext>
            </a:extLst>
          </p:cNvPr>
          <p:cNvSpPr/>
          <p:nvPr/>
        </p:nvSpPr>
        <p:spPr>
          <a:xfrm>
            <a:off x="6682101" y="2569641"/>
            <a:ext cx="453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분류에 널리 쓰이고 클래스에 속할 확률을 구함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48F99-D791-488F-8879-62639A485D93}"/>
              </a:ext>
            </a:extLst>
          </p:cNvPr>
          <p:cNvSpPr/>
          <p:nvPr/>
        </p:nvSpPr>
        <p:spPr>
          <a:xfrm>
            <a:off x="6302239" y="1974468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53A34-FA2B-4BB7-A5F6-198FCB4AB67F}"/>
              </a:ext>
            </a:extLst>
          </p:cNvPr>
          <p:cNvSpPr txBox="1">
            <a:spLocks/>
          </p:cNvSpPr>
          <p:nvPr/>
        </p:nvSpPr>
        <p:spPr>
          <a:xfrm>
            <a:off x="6486417" y="1829017"/>
            <a:ext cx="1681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로지스틱 회귀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ED59C5-B9AC-4A69-87CF-27FEF3DA7FFF}"/>
              </a:ext>
            </a:extLst>
          </p:cNvPr>
          <p:cNvSpPr/>
          <p:nvPr/>
        </p:nvSpPr>
        <p:spPr>
          <a:xfrm>
            <a:off x="6599650" y="4422057"/>
            <a:ext cx="4534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분류를 위한 기준 선을 정의하는 모델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분류되지 않은 새로운 점이 나타나면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어느 쪽에 속하는지 확인해서 분석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050F70-B91A-40E0-8B03-CEDAD107DC8B}"/>
              </a:ext>
            </a:extLst>
          </p:cNvPr>
          <p:cNvSpPr/>
          <p:nvPr/>
        </p:nvSpPr>
        <p:spPr>
          <a:xfrm>
            <a:off x="6302239" y="4049644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E4EC9D-23F4-4996-B2DB-226177BA2FEC}"/>
              </a:ext>
            </a:extLst>
          </p:cNvPr>
          <p:cNvSpPr txBox="1">
            <a:spLocks/>
          </p:cNvSpPr>
          <p:nvPr/>
        </p:nvSpPr>
        <p:spPr>
          <a:xfrm>
            <a:off x="6486416" y="3904193"/>
            <a:ext cx="24009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서포트 벡터 머신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(SVM)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0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EC276-F2A8-403F-9557-57BF48F4394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1.3.1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지도 학습과 비지도 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1CC13B-330C-43C5-835A-ADE16D25AF5E}"/>
              </a:ext>
            </a:extLst>
          </p:cNvPr>
          <p:cNvSpPr/>
          <p:nvPr/>
        </p:nvSpPr>
        <p:spPr>
          <a:xfrm>
            <a:off x="1264539" y="2472720"/>
            <a:ext cx="4534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전형적인 분류 모델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매우 직관적인 방법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4CBCB-7098-45A5-B4EA-1B5C12E69313}"/>
              </a:ext>
            </a:extLst>
          </p:cNvPr>
          <p:cNvSpPr/>
          <p:nvPr/>
        </p:nvSpPr>
        <p:spPr>
          <a:xfrm>
            <a:off x="967128" y="1974468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D607-082D-482E-9104-9E3CEBBC3DF9}"/>
              </a:ext>
            </a:extLst>
          </p:cNvPr>
          <p:cNvSpPr txBox="1">
            <a:spLocks/>
          </p:cNvSpPr>
          <p:nvPr/>
        </p:nvSpPr>
        <p:spPr>
          <a:xfrm>
            <a:off x="1151306" y="1829017"/>
            <a:ext cx="16660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의사 결정 트리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988996-4906-4B81-9C98-E4B6FAAAF02F}"/>
              </a:ext>
            </a:extLst>
          </p:cNvPr>
          <p:cNvSpPr/>
          <p:nvPr/>
        </p:nvSpPr>
        <p:spPr>
          <a:xfrm>
            <a:off x="1264539" y="4560556"/>
            <a:ext cx="4534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훈련 과정에서 구성한 다수의 결정 트리로부터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분류 또는 평균 예측지를 출력하는 방법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5DA5E4-A37E-40B7-BF9B-7D246201B2E0}"/>
              </a:ext>
            </a:extLst>
          </p:cNvPr>
          <p:cNvSpPr/>
          <p:nvPr/>
        </p:nvSpPr>
        <p:spPr>
          <a:xfrm>
            <a:off x="967128" y="4062329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38BBD-11D1-411B-A688-3B3041F7EEE8}"/>
              </a:ext>
            </a:extLst>
          </p:cNvPr>
          <p:cNvSpPr txBox="1">
            <a:spLocks/>
          </p:cNvSpPr>
          <p:nvPr/>
        </p:nvSpPr>
        <p:spPr>
          <a:xfrm>
            <a:off x="1151306" y="3916878"/>
            <a:ext cx="1681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랜덤 포레스트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772854-F14D-4696-9790-AE36272D322E}"/>
              </a:ext>
            </a:extLst>
          </p:cNvPr>
          <p:cNvSpPr/>
          <p:nvPr/>
        </p:nvSpPr>
        <p:spPr>
          <a:xfrm>
            <a:off x="6622461" y="2436396"/>
            <a:ext cx="4534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입력 값이 있으면 입력 값 별로 가중치를 매기고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변환함수로 잘 섞어 출력 값 도출 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48F99-D791-488F-8879-62639A485D93}"/>
              </a:ext>
            </a:extLst>
          </p:cNvPr>
          <p:cNvSpPr/>
          <p:nvPr/>
        </p:nvSpPr>
        <p:spPr>
          <a:xfrm>
            <a:off x="6302239" y="1974468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53A34-FA2B-4BB7-A5F6-198FCB4AB67F}"/>
              </a:ext>
            </a:extLst>
          </p:cNvPr>
          <p:cNvSpPr txBox="1">
            <a:spLocks/>
          </p:cNvSpPr>
          <p:nvPr/>
        </p:nvSpPr>
        <p:spPr>
          <a:xfrm>
            <a:off x="6486417" y="1829017"/>
            <a:ext cx="168158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신경망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3301D2-6761-4473-9FC4-07F9DFB24472}"/>
              </a:ext>
            </a:extLst>
          </p:cNvPr>
          <p:cNvSpPr/>
          <p:nvPr/>
        </p:nvSpPr>
        <p:spPr>
          <a:xfrm>
            <a:off x="667972" y="1214207"/>
            <a:ext cx="237423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지도 학습 알고리즘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32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1.3.1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지도 학습과 비지도 학습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39572" y="1097067"/>
            <a:ext cx="494459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학습하는 동안의 감독 형태나 정보량에 따라 분류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00777B-491D-476D-A12E-9B59ADE3D036}"/>
              </a:ext>
            </a:extLst>
          </p:cNvPr>
          <p:cNvSpPr/>
          <p:nvPr/>
        </p:nvSpPr>
        <p:spPr>
          <a:xfrm>
            <a:off x="939419" y="2322789"/>
            <a:ext cx="4962617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레이블이 일부만 있는 데이터를 다룹니다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지도 학습과 비지도 학습의 조합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A768F-4F34-43EE-AD37-86951B7AE5CE}"/>
              </a:ext>
            </a:extLst>
          </p:cNvPr>
          <p:cNvSpPr/>
          <p:nvPr/>
        </p:nvSpPr>
        <p:spPr>
          <a:xfrm>
            <a:off x="856292" y="1981923"/>
            <a:ext cx="5128872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AAAC-F2D7-47B9-8F3F-AA6AF447FB7A}"/>
              </a:ext>
            </a:extLst>
          </p:cNvPr>
          <p:cNvSpPr txBox="1">
            <a:spLocks/>
          </p:cNvSpPr>
          <p:nvPr/>
        </p:nvSpPr>
        <p:spPr>
          <a:xfrm>
            <a:off x="2558806" y="1802253"/>
            <a:ext cx="1723842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3. </a:t>
            </a:r>
            <a:r>
              <a:rPr lang="ko-KR" altLang="en-US" sz="2200" dirty="0" err="1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준지도</a:t>
            </a:r>
            <a:r>
              <a:rPr lang="ko-KR" altLang="en-US" sz="22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학습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D367F5-1435-4ACA-9D58-FF60CFFD7864}"/>
              </a:ext>
            </a:extLst>
          </p:cNvPr>
          <p:cNvSpPr/>
          <p:nvPr/>
        </p:nvSpPr>
        <p:spPr>
          <a:xfrm>
            <a:off x="6581233" y="2179362"/>
            <a:ext cx="4416966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심층 신뢰 신경망 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(DBN)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은 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여러 </a:t>
            </a:r>
            <a:r>
              <a:rPr lang="ko-KR" altLang="en-US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겹으로</a:t>
            </a: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쌓은 제한된 볼츠만 머신 </a:t>
            </a: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이라 불리는 비지도 학습에 기초함</a:t>
            </a:r>
            <a:r>
              <a:rPr lang="en-US" altLang="ko-KR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60796B-366F-4094-BAC2-52BE6C04A1B9}"/>
              </a:ext>
            </a:extLst>
          </p:cNvPr>
          <p:cNvSpPr/>
          <p:nvPr/>
        </p:nvSpPr>
        <p:spPr>
          <a:xfrm>
            <a:off x="856292" y="3892977"/>
            <a:ext cx="5128872" cy="228345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03719A-CC1E-4B5A-9C52-359672662A02}"/>
              </a:ext>
            </a:extLst>
          </p:cNvPr>
          <p:cNvSpPr/>
          <p:nvPr/>
        </p:nvSpPr>
        <p:spPr>
          <a:xfrm>
            <a:off x="6403329" y="4664704"/>
            <a:ext cx="5037594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C2CA30-97C8-4768-8FC8-01A83644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51" y="3921311"/>
            <a:ext cx="4390648" cy="225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93074-B474-41AF-8F19-DC8B4D64FD0D}"/>
              </a:ext>
            </a:extLst>
          </p:cNvPr>
          <p:cNvSpPr/>
          <p:nvPr/>
        </p:nvSpPr>
        <p:spPr>
          <a:xfrm>
            <a:off x="6607551" y="3892975"/>
            <a:ext cx="4390648" cy="2283455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6" name="Picture 4" descr="스크린샷 2018-05-24 오전 12.19.21">
            <a:extLst>
              <a:ext uri="{FF2B5EF4-FFF2-40B4-BE49-F238E27FC236}">
                <a16:creationId xmlns:a16="http://schemas.microsoft.com/office/drawing/2014/main" id="{59F5458B-EB68-409E-98CE-C0FF4A96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54" y="3907489"/>
            <a:ext cx="5095251" cy="225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FCA39F-65BD-4B25-BF5C-DD625E9B0071}"/>
              </a:ext>
            </a:extLst>
          </p:cNvPr>
          <p:cNvSpPr/>
          <p:nvPr/>
        </p:nvSpPr>
        <p:spPr>
          <a:xfrm>
            <a:off x="6581233" y="1984295"/>
            <a:ext cx="4416966" cy="157018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5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1.3 </a:t>
            </a:r>
            <a:r>
              <a:rPr lang="ko-KR" altLang="en-US" sz="3200" dirty="0" err="1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머신러닝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 시스템의 종류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1651141" y="1543422"/>
            <a:ext cx="8889718" cy="447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머신러닝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프로젝트의 형태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데이터 분석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모델 선택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데이터로 모델 훈련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새로운 데이터에 모델을 적용해 예측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추론</a:t>
            </a: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)</a:t>
            </a: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이 모델이 일반화 되기를 기대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BEC078-43AD-42FC-9E44-D1015FE13F26}"/>
              </a:ext>
            </a:extLst>
          </p:cNvPr>
          <p:cNvSpPr/>
          <p:nvPr/>
        </p:nvSpPr>
        <p:spPr>
          <a:xfrm>
            <a:off x="9359092" y="6097943"/>
            <a:ext cx="2478003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  <a:hlinkClick r:id="rId4"/>
              </a:rPr>
              <a:t>머신러닝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  <a:hlinkClick r:id="rId4"/>
              </a:rPr>
              <a:t> 프로젝트 과정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195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1.4 </a:t>
            </a:r>
            <a:r>
              <a:rPr lang="ko-KR" altLang="en-US" sz="3200" dirty="0" err="1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머신러닝의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 주요 도전 과제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1651141" y="1582865"/>
            <a:ext cx="8889718" cy="4470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충분하지 않은 양의 훈련 데이터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대표성 없는 훈련 데이터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낮은 품질의 데이터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관련 없는 특성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 과대적합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 과소적합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304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4" y="804680"/>
            <a:ext cx="11373291" cy="565555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12292"/>
            <a:ext cx="4805264" cy="58477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1.4.5 </a:t>
            </a:r>
            <a:r>
              <a:rPr lang="ko-KR" altLang="en-US" sz="3200" dirty="0"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훈련 데이터 과대적합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98199" y="681569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D5A58E-EFC4-40FD-AFFB-B51DD83968FA}"/>
              </a:ext>
            </a:extLst>
          </p:cNvPr>
          <p:cNvSpPr/>
          <p:nvPr/>
        </p:nvSpPr>
        <p:spPr>
          <a:xfrm>
            <a:off x="639572" y="1097067"/>
            <a:ext cx="5345592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모델이 훈련 데이터에 너무 잘 맞지만 일반성이 떨어짐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A768F-4F34-43EE-AD37-86951B7AE5CE}"/>
              </a:ext>
            </a:extLst>
          </p:cNvPr>
          <p:cNvSpPr/>
          <p:nvPr/>
        </p:nvSpPr>
        <p:spPr>
          <a:xfrm>
            <a:off x="962773" y="1955472"/>
            <a:ext cx="4528779" cy="307957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3AB3-BED1-4A78-BFA4-BB56BD64C7B5}"/>
              </a:ext>
            </a:extLst>
          </p:cNvPr>
          <p:cNvSpPr/>
          <p:nvPr/>
        </p:nvSpPr>
        <p:spPr>
          <a:xfrm>
            <a:off x="6429819" y="2379701"/>
            <a:ext cx="4962617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과대적합 해결방법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데이터의 수를 늘림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정규화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 잡음을 줄임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74360-0A86-48AF-BD26-C0434997EFF4}"/>
              </a:ext>
            </a:extLst>
          </p:cNvPr>
          <p:cNvSpPr/>
          <p:nvPr/>
        </p:nvSpPr>
        <p:spPr>
          <a:xfrm>
            <a:off x="6346692" y="1958343"/>
            <a:ext cx="5128872" cy="4112843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A8582-8C36-43BB-878B-F1602C5F4869}"/>
              </a:ext>
            </a:extLst>
          </p:cNvPr>
          <p:cNvSpPr/>
          <p:nvPr/>
        </p:nvSpPr>
        <p:spPr>
          <a:xfrm>
            <a:off x="962773" y="5201718"/>
            <a:ext cx="453749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데이터에 너무 맞춰져 있으므로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  <a:sym typeface="Wingdings" panose="05000000000000000000" pitchFamily="2" charset="2"/>
              </a:rPr>
              <a:t>훈련 외의 변수에는 다양하기 힘듦 </a:t>
            </a:r>
            <a:endParaRPr lang="en-US" altLang="ko-KR" sz="20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3070B-3CFD-424F-A992-730C3711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5" y="1972440"/>
            <a:ext cx="4520068" cy="306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30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781</Words>
  <Application>Microsoft Office PowerPoint</Application>
  <PresentationFormat>와이드스크린</PresentationFormat>
  <Paragraphs>188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08서울남산체 B</vt:lpstr>
      <vt:lpstr>08서울남산체 EB</vt:lpstr>
      <vt:lpstr>맑은 고딕</vt:lpstr>
      <vt:lpstr>서울남산 장체 BL</vt:lpstr>
      <vt:lpstr>서울남산 장체 EB</vt:lpstr>
      <vt:lpstr>카페24 당당해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장 희진</cp:lastModifiedBy>
  <cp:revision>11</cp:revision>
  <dcterms:created xsi:type="dcterms:W3CDTF">2020-09-10T03:42:01Z</dcterms:created>
  <dcterms:modified xsi:type="dcterms:W3CDTF">2021-01-22T04:01:13Z</dcterms:modified>
</cp:coreProperties>
</file>