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0" r:id="rId4"/>
    <p:sldId id="273" r:id="rId5"/>
    <p:sldId id="271" r:id="rId6"/>
    <p:sldId id="269" r:id="rId7"/>
    <p:sldId id="268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2659" autoAdjust="0"/>
  </p:normalViewPr>
  <p:slideViewPr>
    <p:cSldViewPr>
      <p:cViewPr varScale="1">
        <p:scale>
          <a:sx n="39" d="100"/>
          <a:sy n="39" d="100"/>
        </p:scale>
        <p:origin x="99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redirect?v=kpuRasV_Q9k&amp;event=video_description&amp;q=http%3A%2F%2Fbit.ly%2Fhoml2-youtube&amp;redir_token=QUFFLUhqa25INDkzY3NiQ2RKSWFKOXVkejhoQWtscnE1d3xBQ3Jtc0trV3pVMGQ1YVUtWUQtMmtjYUh1bjZ0TlVjUVFKRkRGOUhRcEJXSXhINmkzMDRUd3dKRFA4RVd0VnhmWnVMdzVlLThuMnZDTHlmYTRBQWprejdlQzR5LTJ1SllDUHlEaExPOHZCemowNmoyU3NYU3lVdw%3D%3D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www.youtube.com/redirect?v=kpuRasV_Q9k&amp;event=video_description&amp;q=http%3A%2F%2Fbit.ly%2Fhoml2-slide&amp;redir_token=QUFFLUhqbXVDRzNUT29RbU9vNm9LTjB1LXltM3VvXzlwZ3xBQ3Jtc0ttTDNxX3VXQ2VkWjUyNlRkcVJoX0pVSTJ3Y0NidHM2dGVQbUFiNU5mZjZQaVlJTWNEY2diYnVQbEdBUXZTMEI2TzFBanRvWnJpM2kzM1FVOTNSYjZVVU5JU2dlcnF4QnY2WE11dkw1MlZXQzJvOFBIOA%3D%3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redirect?v=kpuRasV_Q9k&amp;event=video_description&amp;q=http%3A%2F%2Fbit.ly%2Fhoml2-git&amp;redir_token=QUFFLUhqbUJMNlJnbUlmbmMtVUd5aEhNUnBUWEVQVkExQXxBQ3Jtc0trTVk3X2prdExZNG12eWhsaDJiYVREM0NmZmdkOVpIVGJsTG5VU3JLRGJWdHNXNVNZbDhXOUlKVG5BMlJqUWxKUzE1Vjc5VER1Ynh2OXBvb1lPdVBVM2RYTXNPRFg5RzVVTUNkSDN4R3BHbjNqQnk3UQ%3D%3D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www.youtube.com/redirect?v=kpuRasV_Q9k&amp;event=video_description&amp;q=https%3A%2F%2Ftensorflow.blog%2Fhandson-ml2&amp;redir_token=QUFFLUhqbDY0S1lEb19PXzRXWUs3M0FmMGg4Z2xETmpRd3xBQ3Jtc0ttWW1rNWdJakh4UDQ4X1J2MTVVbkcwUnlNV09sYmx6U0VyUVBUVW5MZS1qUVFYNF9VZGtMMV85aUdoS1ROaDFaeEpRbVBJVllnWUxxWGpaRThuWlJVd244aWpzMXlfam9QUnJYa3U4YXVYUk00N21Zaw%3D%3D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hyperlink" Target="https://www.youtube.com/redirect?v=kpuRasV_Q9k&amp;event=video_description&amp;q=https%3A%2F%2Fwww.inflearn.com%2Fcourse%2F%ED%95%B8%EC%A6%88%EC%98%A8-%EB%A8%B8%EC%8B%A0%EB%9F%AC%EB%8B%9D&amp;redir_token=QUFFLUhqblVOenhfNWVVWnc0cWMydDR5aEZjcWJubFdid3xBQ3Jtc0tuUDZUY0tCd2I3SGQydWUtQncyT3ZhODJxVkg5LUM4VjFXeUxDUjcwNkkyeURvTkNrVDdQS0FrVWhHMlJDRGZKR3poVDJOU0pmdkc2U2RyRGEzbGgtUHdza1c5OURRLVdzcWpYaFpEdWRicGdjcXgtWQ%3D%3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6230744" y="2157088"/>
            <a:ext cx="5502589" cy="1082867"/>
            <a:chOff x="6230744" y="2157088"/>
            <a:chExt cx="5502589" cy="108286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063536" y="2621572"/>
              <a:ext cx="785590" cy="451173"/>
              <a:chOff x="6063536" y="2621572"/>
              <a:chExt cx="785590" cy="45117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6200000">
                <a:off x="6063536" y="2621572"/>
                <a:ext cx="785590" cy="45117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230744" y="2157088"/>
              <a:ext cx="5502589" cy="1082867"/>
              <a:chOff x="6230744" y="2157088"/>
              <a:chExt cx="5502589" cy="1082867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6230744" y="2157088"/>
                <a:ext cx="5502589" cy="451173"/>
                <a:chOff x="6230744" y="2157088"/>
                <a:chExt cx="5502589" cy="451173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230744" y="2157088"/>
                  <a:ext cx="5502589" cy="451173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1114952" y="2621572"/>
                <a:ext cx="785590" cy="451173"/>
                <a:chOff x="11114952" y="2621572"/>
                <a:chExt cx="785590" cy="451173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-16200000">
                  <a:off x="11114952" y="2621572"/>
                  <a:ext cx="785590" cy="451173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7" name="그룹 1007"/>
          <p:cNvGrpSpPr/>
          <p:nvPr/>
        </p:nvGrpSpPr>
        <p:grpSpPr>
          <a:xfrm>
            <a:off x="6230744" y="7415760"/>
            <a:ext cx="5502589" cy="1082867"/>
            <a:chOff x="6230744" y="7415760"/>
            <a:chExt cx="5502589" cy="108286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063536" y="7582968"/>
              <a:ext cx="785590" cy="451173"/>
              <a:chOff x="6063536" y="7582968"/>
              <a:chExt cx="785590" cy="451173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16200000">
                <a:off x="6063536" y="7582968"/>
                <a:ext cx="785590" cy="451173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230744" y="7415760"/>
              <a:ext cx="5502589" cy="1082867"/>
              <a:chOff x="6230744" y="7415760"/>
              <a:chExt cx="5502589" cy="1082867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6230744" y="8047453"/>
                <a:ext cx="5502589" cy="451173"/>
                <a:chOff x="6230744" y="8047453"/>
                <a:chExt cx="5502589" cy="451173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230744" y="8047453"/>
                  <a:ext cx="5502589" cy="451173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11114952" y="7582968"/>
                <a:ext cx="785590" cy="451173"/>
                <a:chOff x="11114952" y="7582968"/>
                <a:chExt cx="785590" cy="451173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16200000">
                  <a:off x="11114952" y="7582968"/>
                  <a:ext cx="785590" cy="45117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1" name="Object 31"/>
          <p:cNvSpPr txBox="1"/>
          <p:nvPr/>
        </p:nvSpPr>
        <p:spPr>
          <a:xfrm>
            <a:off x="7528222" y="8679147"/>
            <a:ext cx="2898511" cy="45117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400" b="1" kern="0" spc="1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5" pitchFamily="34" charset="0"/>
              </a:rPr>
              <a:t>전예진</a:t>
            </a:r>
            <a:endParaRPr 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77357" y="3464869"/>
            <a:ext cx="4600243" cy="3431231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ko-KR" sz="7100" b="1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에스코어 드림 8" pitchFamily="34" charset="0"/>
              </a:rPr>
              <a:t>2021</a:t>
            </a:r>
          </a:p>
          <a:p>
            <a:r>
              <a:rPr lang="en-US" altLang="ko-KR" sz="7100" b="1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에스코어 드림 8" pitchFamily="34" charset="0"/>
              </a:rPr>
              <a:t>CAPSTONE</a:t>
            </a:r>
          </a:p>
          <a:p>
            <a:r>
              <a:rPr lang="en-US" sz="7100" b="1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에스코어 드림 8" pitchFamily="34" charset="0"/>
              </a:rPr>
              <a:t>DESIGN</a:t>
            </a:r>
          </a:p>
          <a:p>
            <a:endParaRPr lang="en-US" sz="7100" b="1" kern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에스코어 드림 8" pitchFamily="34" charset="0"/>
            </a:endParaRPr>
          </a:p>
        </p:txBody>
      </p:sp>
      <p:sp>
        <p:nvSpPr>
          <p:cNvPr id="21" name="Object 31">
            <a:extLst>
              <a:ext uri="{FF2B5EF4-FFF2-40B4-BE49-F238E27FC236}">
                <a16:creationId xmlns:a16="http://schemas.microsoft.com/office/drawing/2014/main" id="{7705A243-B8B4-46AA-9CE7-434F0C264927}"/>
              </a:ext>
            </a:extLst>
          </p:cNvPr>
          <p:cNvSpPr txBox="1"/>
          <p:nvPr/>
        </p:nvSpPr>
        <p:spPr>
          <a:xfrm>
            <a:off x="15011400" y="348927"/>
            <a:ext cx="2898511" cy="45117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b="1" kern="0" spc="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2021.01.22</a:t>
            </a:r>
            <a:endParaRPr lang="en-US" sz="2400" b="1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7205" y="905793"/>
            <a:ext cx="16556522" cy="8620124"/>
            <a:chOff x="900372" y="842319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0580" y="-3471967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676400" y="3398185"/>
            <a:ext cx="14557669" cy="4947794"/>
          </a:xfrm>
          <a:prstGeom prst="rect">
            <a:avLst/>
          </a:prstGeom>
          <a:noFill/>
        </p:spPr>
        <p:txBody>
          <a:bodyPr wrap="square" rtlCol="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핸즈온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VS 2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fontAlgn="base">
              <a:buAutoNum type="arabicPeriod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추가적인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ML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주제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비지도 학습 기법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군집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이상치 탐지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밀도 추정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혼합 모델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심층 신경망 훈련 방법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자기 정규화 신경망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 비전 기법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Xception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SENet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YOLO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사용한 객체 탐지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R-CNN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사용한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시맨틱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CNN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시퀀스 다루기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WaveNet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RNN/CNN/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트랜스포머를 사용한 자연어 처리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생성적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적대 신경망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fontAlgn="base">
              <a:buAutoNum type="arabicPeriod"/>
            </a:pP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추가적인 라이브러리와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API: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케라스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강화 학습을 위한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TF-Agents,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분산 전략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사용한 대규모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TF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훈련과 배포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TF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서빙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구글 클라우드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fontAlgn="base">
              <a:buFont typeface="+mj-lt"/>
              <a:buAutoNum type="arabicPeriod"/>
            </a:pP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최근 딥러닝 연구 중에서 중요한 결과 포함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fontAlgn="base">
              <a:buFont typeface="+mj-lt"/>
              <a:buAutoNum type="arabicPeriod"/>
            </a:pP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텐서플로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2.0 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업그레이드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가능한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케라스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API(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tf.keras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fontAlgn="base">
              <a:buFont typeface="+mj-lt"/>
              <a:buAutoNum type="arabicPeriod"/>
            </a:pP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사이킷런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넘파이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판다스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맷플롯립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등의 최신 라이브러리에 맞춰 예제 코드 업데이트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fontAlgn="base">
              <a:buFont typeface="+mj-lt"/>
              <a:buAutoNum type="arabicPeriod"/>
            </a:pP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일부 섹션 설명 보완 및 에러 수정</a:t>
            </a: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0798605" y="7210087"/>
            <a:ext cx="1657091" cy="34266"/>
            <a:chOff x="10798605" y="7210087"/>
            <a:chExt cx="1657091" cy="3426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0798605" y="7210087"/>
              <a:ext cx="1657091" cy="3426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693929" y="7210087"/>
            <a:ext cx="1657091" cy="34266"/>
            <a:chOff x="13693929" y="7210087"/>
            <a:chExt cx="1657091" cy="3426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3693929" y="7210087"/>
              <a:ext cx="1657091" cy="34266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503733" y="2212522"/>
            <a:ext cx="9994309" cy="102597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5000" b="1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7" pitchFamily="34" charset="0"/>
              </a:rPr>
              <a:t>Hands-On Machine Learning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Object 52">
            <a:extLst>
              <a:ext uri="{FF2B5EF4-FFF2-40B4-BE49-F238E27FC236}">
                <a16:creationId xmlns:a16="http://schemas.microsoft.com/office/drawing/2014/main" id="{93DE13E7-ACDE-44B1-BF69-22C3EF43ACEA}"/>
              </a:ext>
            </a:extLst>
          </p:cNvPr>
          <p:cNvSpPr txBox="1"/>
          <p:nvPr/>
        </p:nvSpPr>
        <p:spPr>
          <a:xfrm>
            <a:off x="1522781" y="1941021"/>
            <a:ext cx="3382654" cy="34725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700" dirty="0">
                <a:solidFill>
                  <a:srgbClr val="25BC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2021 CAPSTONE DESIGN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721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7205" y="905793"/>
            <a:ext cx="16556522" cy="8620124"/>
            <a:chOff x="900372" y="842319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0580" y="-3471967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676400" y="3398185"/>
            <a:ext cx="14557669" cy="4947794"/>
          </a:xfrm>
          <a:prstGeom prst="rect">
            <a:avLst/>
          </a:prstGeom>
          <a:noFill/>
        </p:spPr>
        <p:txBody>
          <a:bodyPr wrap="square" rtlCol="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핸즈온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VS 2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0798605" y="7210087"/>
            <a:ext cx="1657091" cy="34266"/>
            <a:chOff x="10798605" y="7210087"/>
            <a:chExt cx="1657091" cy="3426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0798605" y="7210087"/>
              <a:ext cx="1657091" cy="3426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693929" y="7210087"/>
            <a:ext cx="1657091" cy="34266"/>
            <a:chOff x="13693929" y="7210087"/>
            <a:chExt cx="1657091" cy="3426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3693929" y="7210087"/>
              <a:ext cx="1657091" cy="34266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503733" y="2212522"/>
            <a:ext cx="9994309" cy="102597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5000" b="1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7" pitchFamily="34" charset="0"/>
              </a:rPr>
              <a:t>Hands-On Machine Learning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Object 52">
            <a:extLst>
              <a:ext uri="{FF2B5EF4-FFF2-40B4-BE49-F238E27FC236}">
                <a16:creationId xmlns:a16="http://schemas.microsoft.com/office/drawing/2014/main" id="{93DE13E7-ACDE-44B1-BF69-22C3EF43ACEA}"/>
              </a:ext>
            </a:extLst>
          </p:cNvPr>
          <p:cNvSpPr txBox="1"/>
          <p:nvPr/>
        </p:nvSpPr>
        <p:spPr>
          <a:xfrm>
            <a:off x="1522781" y="1941021"/>
            <a:ext cx="3382654" cy="34725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700" dirty="0">
                <a:solidFill>
                  <a:srgbClr val="25BC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2021 CAPSTONE DESIGN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922CAC-72A1-4986-A738-ED65E8C375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8911" y="3903254"/>
            <a:ext cx="9354951" cy="435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3CFFFA-17E4-4D65-BDF5-989D6563AAD8}"/>
              </a:ext>
            </a:extLst>
          </p:cNvPr>
          <p:cNvSpPr txBox="1"/>
          <p:nvPr/>
        </p:nvSpPr>
        <p:spPr>
          <a:xfrm>
            <a:off x="11430000" y="4305300"/>
            <a:ext cx="44277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공개된 강의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~9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1, 2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판의 차이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장까지는 </a:t>
            </a:r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10%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미만</a:t>
            </a:r>
            <a:endParaRPr lang="en-US" altLang="ko-KR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완전히 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추가된 내용은 </a:t>
            </a:r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뿐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1~8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 또한 기존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판에서의 내용에 일부 추가된 격이라 강의를 적절히 이용해 학습하면 괜찮다고 생각</a:t>
            </a:r>
          </a:p>
        </p:txBody>
      </p:sp>
    </p:spTree>
    <p:extLst>
      <p:ext uri="{BB962C8B-B14F-4D97-AF65-F5344CB8AC3E}">
        <p14:creationId xmlns:p14="http://schemas.microsoft.com/office/powerpoint/2010/main" val="141886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7205" y="905793"/>
            <a:ext cx="16556522" cy="8620124"/>
            <a:chOff x="900372" y="842319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0580" y="-3471967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676400" y="3398185"/>
            <a:ext cx="14557669" cy="4947794"/>
          </a:xfrm>
          <a:prstGeom prst="rect">
            <a:avLst/>
          </a:prstGeom>
          <a:noFill/>
        </p:spPr>
        <p:txBody>
          <a:bodyPr wrap="square" rtlCol="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핸즈온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VS 2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0798605" y="7210087"/>
            <a:ext cx="1657091" cy="34266"/>
            <a:chOff x="10798605" y="7210087"/>
            <a:chExt cx="1657091" cy="3426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0798605" y="7210087"/>
              <a:ext cx="1657091" cy="3426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693929" y="7210087"/>
            <a:ext cx="1657091" cy="34266"/>
            <a:chOff x="13693929" y="7210087"/>
            <a:chExt cx="1657091" cy="3426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3693929" y="7210087"/>
              <a:ext cx="1657091" cy="34266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503733" y="2212522"/>
            <a:ext cx="9994309" cy="102597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5000" b="1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7" pitchFamily="34" charset="0"/>
              </a:rPr>
              <a:t>Hands-On Machine Learning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Object 52">
            <a:extLst>
              <a:ext uri="{FF2B5EF4-FFF2-40B4-BE49-F238E27FC236}">
                <a16:creationId xmlns:a16="http://schemas.microsoft.com/office/drawing/2014/main" id="{93DE13E7-ACDE-44B1-BF69-22C3EF43ACEA}"/>
              </a:ext>
            </a:extLst>
          </p:cNvPr>
          <p:cNvSpPr txBox="1"/>
          <p:nvPr/>
        </p:nvSpPr>
        <p:spPr>
          <a:xfrm>
            <a:off x="1522781" y="1941021"/>
            <a:ext cx="3382654" cy="34725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700" dirty="0">
                <a:solidFill>
                  <a:srgbClr val="25BC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2021 CAPSTONE DESIGN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3CFFFA-17E4-4D65-BDF5-989D6563AAD8}"/>
              </a:ext>
            </a:extLst>
          </p:cNvPr>
          <p:cNvSpPr txBox="1"/>
          <p:nvPr/>
        </p:nvSpPr>
        <p:spPr>
          <a:xfrm>
            <a:off x="11430000" y="4305300"/>
            <a:ext cx="44277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 이후의 내용에 대해서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공개된 강의는 찾지 못함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판은 </a:t>
            </a:r>
            <a:r>
              <a:rPr lang="en-US" altLang="ko-KR" sz="2000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tensorflow</a:t>
            </a:r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2.0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이용함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예제 또한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텐서플로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작성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01DD3D-6BEE-4620-9677-61138BDDF9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800" y="3902400"/>
            <a:ext cx="8943702" cy="43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0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7205" y="905793"/>
            <a:ext cx="16556522" cy="8620124"/>
            <a:chOff x="900372" y="842319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0580" y="-3471967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676400" y="3398185"/>
            <a:ext cx="14557669" cy="4947794"/>
          </a:xfrm>
          <a:prstGeom prst="rect">
            <a:avLst/>
          </a:prstGeom>
          <a:noFill/>
        </p:spPr>
        <p:txBody>
          <a:bodyPr wrap="square" rtlCol="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핸즈온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/>
              <a:t> 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핸즈온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2: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https://tensorflow.blog/handson-ml2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깃허브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http://bit.ly/homl2-git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http://bit.ly/homl2-slide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유튜브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8"/>
              </a:rPr>
              <a:t>http://bit.ly/homl2-youtube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인프런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9"/>
              </a:rPr>
              <a:t>https://www.inflearn.com/course/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  <a:hlinkClick r:id="rId9"/>
              </a:rPr>
              <a:t>핸즈온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9"/>
              </a:rPr>
              <a:t>-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  <a:hlinkClick r:id="rId9"/>
              </a:rPr>
              <a:t>머신러닝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0798605" y="7210087"/>
            <a:ext cx="1657091" cy="34266"/>
            <a:chOff x="10798605" y="7210087"/>
            <a:chExt cx="1657091" cy="3426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10798605" y="7210087"/>
              <a:ext cx="1657091" cy="3426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693929" y="7210087"/>
            <a:ext cx="1657091" cy="34266"/>
            <a:chOff x="13693929" y="7210087"/>
            <a:chExt cx="1657091" cy="3426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13693929" y="7210087"/>
              <a:ext cx="1657091" cy="34266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503733" y="2212522"/>
            <a:ext cx="9994309" cy="102597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5000" b="1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7" pitchFamily="34" charset="0"/>
              </a:rPr>
              <a:t>Hands-On Machine Learning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Object 52">
            <a:extLst>
              <a:ext uri="{FF2B5EF4-FFF2-40B4-BE49-F238E27FC236}">
                <a16:creationId xmlns:a16="http://schemas.microsoft.com/office/drawing/2014/main" id="{93DE13E7-ACDE-44B1-BF69-22C3EF43ACEA}"/>
              </a:ext>
            </a:extLst>
          </p:cNvPr>
          <p:cNvSpPr txBox="1"/>
          <p:nvPr/>
        </p:nvSpPr>
        <p:spPr>
          <a:xfrm>
            <a:off x="1522781" y="1941021"/>
            <a:ext cx="3382654" cy="34725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700" dirty="0">
                <a:solidFill>
                  <a:srgbClr val="25BC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2021 CAPSTONE DESIGN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05AE642-9D08-44A6-BF6B-ADB29848CEE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72367" y="3429475"/>
            <a:ext cx="3650107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5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7205" y="905793"/>
            <a:ext cx="16556522" cy="8620124"/>
            <a:chOff x="900372" y="842319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0580" y="-3471967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676400" y="4089235"/>
            <a:ext cx="14557669" cy="42567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음성 녹음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시간이 오래 걸리고 번거롭다는 단점 외에는 어려운 부분이 없었음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실제 녹음을 통해 다량의 음성 데이터를 얻는 것은 예상대로 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불가능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하다고 판단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음성 학습</a:t>
            </a:r>
            <a:b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melGAN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학습에서 반복적으로 오류 발생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 결과 테스트</a:t>
            </a:r>
            <a:b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음성 학습이 원활히 이루어지지 않아 결국 최종 결과물인 내 목소리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TTS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확인하지 못함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반복적인 오류 발생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grpSp>
        <p:nvGrpSpPr>
          <p:cNvPr id="1005" name="그룹 1005"/>
          <p:cNvGrpSpPr/>
          <p:nvPr/>
        </p:nvGrpSpPr>
        <p:grpSpPr>
          <a:xfrm>
            <a:off x="10798605" y="7210087"/>
            <a:ext cx="1657091" cy="34266"/>
            <a:chOff x="10798605" y="7210087"/>
            <a:chExt cx="1657091" cy="3426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0798605" y="7210087"/>
              <a:ext cx="1657091" cy="3426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693929" y="7210087"/>
            <a:ext cx="1657091" cy="34266"/>
            <a:chOff x="13693929" y="7210087"/>
            <a:chExt cx="1657091" cy="3426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3693929" y="7210087"/>
              <a:ext cx="1657091" cy="34266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503733" y="2212522"/>
            <a:ext cx="9994309" cy="102597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5000" b="1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7" pitchFamily="34" charset="0"/>
              </a:rPr>
              <a:t>TTS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Object 52">
            <a:extLst>
              <a:ext uri="{FF2B5EF4-FFF2-40B4-BE49-F238E27FC236}">
                <a16:creationId xmlns:a16="http://schemas.microsoft.com/office/drawing/2014/main" id="{93DE13E7-ACDE-44B1-BF69-22C3EF43ACEA}"/>
              </a:ext>
            </a:extLst>
          </p:cNvPr>
          <p:cNvSpPr txBox="1"/>
          <p:nvPr/>
        </p:nvSpPr>
        <p:spPr>
          <a:xfrm>
            <a:off x="1522781" y="1941021"/>
            <a:ext cx="3382654" cy="34725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700" dirty="0">
                <a:solidFill>
                  <a:srgbClr val="25BC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2021 CAPSTONE DESIGN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361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그룹 1005"/>
          <p:cNvGrpSpPr/>
          <p:nvPr/>
        </p:nvGrpSpPr>
        <p:grpSpPr>
          <a:xfrm>
            <a:off x="6230744" y="4692327"/>
            <a:ext cx="5502589" cy="451173"/>
            <a:chOff x="6230744" y="4610100"/>
            <a:chExt cx="5502589" cy="45117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30744" y="4610100"/>
              <a:ext cx="5502589" cy="451173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7528222" y="8679147"/>
            <a:ext cx="2898511" cy="45117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400" b="1" kern="0" spc="100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5" pitchFamily="34" charset="0"/>
              </a:rPr>
              <a:t>전예진</a:t>
            </a:r>
            <a:endParaRPr 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30745" y="3464869"/>
            <a:ext cx="5502588" cy="122143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7100" b="1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에스코어 드림 8" pitchFamily="34" charset="0"/>
              </a:rPr>
              <a:t>감사합니다</a:t>
            </a:r>
            <a:endParaRPr lang="en-US" dirty="0"/>
          </a:p>
        </p:txBody>
      </p:sp>
      <p:sp>
        <p:nvSpPr>
          <p:cNvPr id="6" name="Object 31">
            <a:extLst>
              <a:ext uri="{FF2B5EF4-FFF2-40B4-BE49-F238E27FC236}">
                <a16:creationId xmlns:a16="http://schemas.microsoft.com/office/drawing/2014/main" id="{DAC7631E-DE81-494F-BCD0-A43DAEEB2D9D}"/>
              </a:ext>
            </a:extLst>
          </p:cNvPr>
          <p:cNvSpPr txBox="1"/>
          <p:nvPr/>
        </p:nvSpPr>
        <p:spPr>
          <a:xfrm>
            <a:off x="15011400" y="348927"/>
            <a:ext cx="2898511" cy="45117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b="1" kern="0" spc="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2021.01.22</a:t>
            </a:r>
            <a:endParaRPr lang="en-US" sz="2400" b="1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9385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9806</TotalTime>
  <Words>390</Words>
  <Application>Microsoft Office PowerPoint</Application>
  <PresentationFormat>사용자 지정</PresentationFormat>
  <Paragraphs>67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HY헤드라인M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전예진</cp:lastModifiedBy>
  <cp:revision>73</cp:revision>
  <dcterms:created xsi:type="dcterms:W3CDTF">2021-01-14T00:48:54Z</dcterms:created>
  <dcterms:modified xsi:type="dcterms:W3CDTF">2021-01-22T03:56:35Z</dcterms:modified>
</cp:coreProperties>
</file>