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6"/>
  </p:notesMasterIdLst>
  <p:sldIdLst>
    <p:sldId id="257" r:id="rId2"/>
    <p:sldId id="258" r:id="rId3"/>
    <p:sldId id="271" r:id="rId4"/>
    <p:sldId id="269" r:id="rId5"/>
  </p:sldIdLst>
  <p:sldSz cx="12192000" cy="6858000"/>
  <p:notesSz cx="6858000" cy="9144000"/>
  <p:embeddedFontLst>
    <p:embeddedFont>
      <p:font typeface="나눔스퀘어" panose="020B0600000101010101" pitchFamily="50" charset="-127"/>
      <p:regular r:id="rId7"/>
    </p:embeddedFont>
    <p:embeddedFont>
      <p:font typeface="나눔스퀘어 Bold" panose="020B0600000101010101" pitchFamily="50" charset="-127"/>
      <p:bold r:id="rId8"/>
    </p:embeddedFont>
    <p:embeddedFont>
      <p:font typeface="나눔스퀘어 ExtraBold" panose="020B0600000101010101" pitchFamily="50" charset="-127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D0CECE"/>
    <a:srgbClr val="8DBABD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orAiDl/Neural-Voice-Cloning-With-Few-Samples" TargetMode="External"/><Relationship Id="rId2" Type="http://schemas.openxmlformats.org/officeDocument/2006/relationships/hyperlink" Target="https://audiodemos.github.i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ii-yamagishilab.github.io/sample-versatile-voice-clonin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6588" y="2645076"/>
            <a:ext cx="38988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Voice Cloning</a:t>
            </a:r>
            <a:endParaRPr lang="ko-KR" altLang="en-US" sz="5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길민호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9803" y="437391"/>
            <a:ext cx="2633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Voice Cloning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27869" y="3128754"/>
            <a:ext cx="69362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publication : </a:t>
            </a:r>
            <a:r>
              <a:rPr lang="en-US" altLang="ko-KR" sz="15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2018 by </a:t>
            </a:r>
            <a:r>
              <a:rPr lang="en-US" altLang="ko-KR" sz="15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baidu</a:t>
            </a:r>
            <a:endParaRPr lang="en-US" altLang="ko-KR" sz="15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Voice Cloning Experiment  </a:t>
            </a:r>
            <a:r>
              <a:rPr lang="en-US" altLang="ko-KR" sz="15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altLang="ko-KR" sz="1500" spc="-15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https://audiodemos.github.io/</a:t>
            </a:r>
            <a:r>
              <a:rPr lang="en-US" altLang="ko-KR" sz="15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 </a:t>
            </a:r>
            <a:r>
              <a:rPr lang="en-US" altLang="ko-KR" sz="15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altLang="ko-KR" sz="1500" spc="-15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https://github.com/SforAiDl/Neural-Voice-Cloning-With-Few-Samples</a:t>
            </a:r>
            <a:r>
              <a:rPr lang="en-US" altLang="ko-KR" sz="15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6522" y="990397"/>
            <a:ext cx="400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Neural Voice Cloning with a Few Samples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5685AA-792A-4103-9166-8E9AF633B3A4}"/>
              </a:ext>
            </a:extLst>
          </p:cNvPr>
          <p:cNvSpPr/>
          <p:nvPr/>
        </p:nvSpPr>
        <p:spPr>
          <a:xfrm>
            <a:off x="2627869" y="3108787"/>
            <a:ext cx="6626295" cy="8247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9803" y="437391"/>
            <a:ext cx="2633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Voice Cloning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990397"/>
            <a:ext cx="512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2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NAUTILUS: A Versatile Voice Cloning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A780C-429F-4572-8B8F-036CA830F7A3}"/>
              </a:ext>
            </a:extLst>
          </p:cNvPr>
          <p:cNvSpPr txBox="1"/>
          <p:nvPr/>
        </p:nvSpPr>
        <p:spPr>
          <a:xfrm>
            <a:off x="1374444" y="3266990"/>
            <a:ext cx="9443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publication : </a:t>
            </a:r>
            <a:r>
              <a:rPr lang="en-US" altLang="ko-KR" sz="15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Voice Cloning Experiment  </a:t>
            </a:r>
            <a:r>
              <a:rPr lang="en-US" altLang="ko-KR" sz="15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https://nii-yamagishilab.github.io/sample-versatile-voice-cloning/</a:t>
            </a:r>
            <a:r>
              <a:rPr lang="en-US" altLang="ko-KR" sz="15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FC9E19-2A19-4EB7-88C0-72CB0C55EB5F}"/>
              </a:ext>
            </a:extLst>
          </p:cNvPr>
          <p:cNvSpPr/>
          <p:nvPr/>
        </p:nvSpPr>
        <p:spPr>
          <a:xfrm>
            <a:off x="1405701" y="3120411"/>
            <a:ext cx="8765062" cy="8471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4111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길민호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77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나눔스퀘어 ExtraBold</vt:lpstr>
      <vt:lpstr>나눔스퀘어 Bold</vt:lpstr>
      <vt:lpstr>Arial</vt:lpstr>
      <vt:lpstr>맑은 고딕</vt:lpstr>
      <vt:lpstr>나눔스퀘어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길민호</cp:lastModifiedBy>
  <cp:revision>11</cp:revision>
  <dcterms:created xsi:type="dcterms:W3CDTF">2017-05-29T09:12:16Z</dcterms:created>
  <dcterms:modified xsi:type="dcterms:W3CDTF">2021-02-04T19:34:52Z</dcterms:modified>
</cp:coreProperties>
</file>