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9"/>
  </p:notesMasterIdLst>
  <p:sldIdLst>
    <p:sldId id="257" r:id="rId2"/>
    <p:sldId id="258" r:id="rId3"/>
    <p:sldId id="270" r:id="rId4"/>
    <p:sldId id="273" r:id="rId5"/>
    <p:sldId id="271" r:id="rId6"/>
    <p:sldId id="272" r:id="rId7"/>
    <p:sldId id="269" r:id="rId8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0"/>
    </p:embeddedFont>
    <p:embeddedFont>
      <p:font typeface="함초롬바탕" panose="02030604000101010101" pitchFamily="18" charset="-127"/>
      <p:regular r:id="rId11"/>
      <p:bold r:id="rId12"/>
    </p:embeddedFont>
    <p:embeddedFont>
      <p:font typeface="나눔스퀘어 Bold" panose="020B0600000101010101" pitchFamily="50" charset="-127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길민호" initials="길" lastIdx="1" clrIdx="0">
    <p:extLst>
      <p:ext uri="{19B8F6BF-5375-455C-9EA6-DF929625EA0E}">
        <p15:presenceInfo xmlns:p15="http://schemas.microsoft.com/office/powerpoint/2012/main" userId="길민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294" autoAdjust="0"/>
  </p:normalViewPr>
  <p:slideViewPr>
    <p:cSldViewPr snapToGrid="0">
      <p:cViewPr>
        <p:scale>
          <a:sx n="75" d="100"/>
          <a:sy n="75" d="100"/>
        </p:scale>
        <p:origin x="380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일단 우리 프로젝트 목적은 크게 보면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원하는 목소리와 대화하거나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원하는 목소리로 텍스트를 읽어주는 것이고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좀 더 구체화 한게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캐릭터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고인과의 음성 대화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캐릭터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유명인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지인의 목소리로 책 읽어주기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언어장애가 있는 사람들을 위한 음성 인터페이스였습니다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실제 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 모두 구현할 수 있을지는 모르겠지만 일단 간단하게 관련 소프트웨어를 조사해봤습니다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2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1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먼저 오디오 북에는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윌라가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있었는데여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우리가 앱에 오디오 북 기능을 넣는다면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일단 책 내용을 앱으로 어떻게 가져올 것인가에 대해 먼저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고민해봐야할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것 같습니다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이거는 무료본만 들어봤는데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정말 라디오 듣는 것처럼 듣기 좋았습니다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링크에서 한번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들어보시면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좋을거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같습니다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https://youtu.be/cMg6HVnGz9c?t=69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4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밀리의 서재도 오디오 북 기능이 있는데요</a:t>
            </a:r>
            <a:r>
              <a:rPr lang="en-US" altLang="ko-KR" dirty="0"/>
              <a:t>, </a:t>
            </a:r>
            <a:r>
              <a:rPr lang="ko-KR" altLang="en-US" dirty="0"/>
              <a:t>로그인하려면 구독을 해야 돼서 무료본은 못 들었습니다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밀리의 서재에서는 </a:t>
            </a:r>
            <a:r>
              <a:rPr lang="ko-KR" altLang="en-US" dirty="0" err="1"/>
              <a:t>셀럽들이</a:t>
            </a:r>
            <a:r>
              <a:rPr lang="ko-KR" altLang="en-US" dirty="0"/>
              <a:t> 직접 책을 </a:t>
            </a:r>
            <a:r>
              <a:rPr lang="ko-KR" altLang="en-US" dirty="0" err="1"/>
              <a:t>읽어주기도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시선을 추적해서 책을 넘겨주기도 하고</a:t>
            </a:r>
            <a:r>
              <a:rPr lang="en-US" altLang="ko-KR" dirty="0"/>
              <a:t>, </a:t>
            </a:r>
            <a:r>
              <a:rPr lang="ko-KR" altLang="en-US" dirty="0"/>
              <a:t>일반 회원들도 오디오 북을 만들고 수익을 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목소리에 자신이 없으면 </a:t>
            </a:r>
            <a:r>
              <a:rPr lang="en-US" altLang="ko-KR" dirty="0"/>
              <a:t>ai </a:t>
            </a:r>
            <a:r>
              <a:rPr lang="ko-KR" altLang="en-US" dirty="0"/>
              <a:t>보이스를 활용할 수 있고</a:t>
            </a:r>
            <a:r>
              <a:rPr lang="en-US" altLang="ko-KR" dirty="0"/>
              <a:t>, </a:t>
            </a:r>
            <a:r>
              <a:rPr lang="ko-KR" altLang="en-US" dirty="0"/>
              <a:t>사용량에 따라 수익을 분배하게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결론적으로는</a:t>
            </a:r>
            <a:r>
              <a:rPr lang="en-US" altLang="ko-KR" dirty="0"/>
              <a:t>, </a:t>
            </a:r>
            <a:r>
              <a:rPr lang="ko-KR" altLang="en-US" dirty="0" err="1"/>
              <a:t>셀럽</a:t>
            </a:r>
            <a:r>
              <a:rPr lang="ko-KR" altLang="en-US" dirty="0"/>
              <a:t> 목소리로 </a:t>
            </a:r>
            <a:r>
              <a:rPr lang="ko-KR" altLang="en-US" dirty="0" err="1"/>
              <a:t>듣을</a:t>
            </a:r>
            <a:r>
              <a:rPr lang="ko-KR" altLang="en-US" dirty="0"/>
              <a:t> 수도 있고</a:t>
            </a:r>
            <a:r>
              <a:rPr lang="en-US" altLang="ko-KR" dirty="0"/>
              <a:t>, </a:t>
            </a:r>
            <a:r>
              <a:rPr lang="ko-KR" altLang="en-US" dirty="0"/>
              <a:t>오디오 품질도</a:t>
            </a:r>
            <a:r>
              <a:rPr lang="en-US" altLang="ko-KR" dirty="0"/>
              <a:t> </a:t>
            </a:r>
            <a:r>
              <a:rPr lang="ko-KR" altLang="en-US" dirty="0"/>
              <a:t>좋고</a:t>
            </a:r>
            <a:r>
              <a:rPr lang="en-US" altLang="ko-KR" dirty="0"/>
              <a:t>, </a:t>
            </a:r>
            <a:r>
              <a:rPr lang="ko-KR" altLang="en-US" dirty="0"/>
              <a:t>책도 많고</a:t>
            </a:r>
            <a:r>
              <a:rPr lang="en-US" altLang="ko-KR" dirty="0"/>
              <a:t>, </a:t>
            </a:r>
            <a:r>
              <a:rPr lang="ko-KR" altLang="en-US" dirty="0"/>
              <a:t>기능도 많고</a:t>
            </a:r>
            <a:r>
              <a:rPr lang="en-US" altLang="ko-KR" dirty="0"/>
              <a:t>, </a:t>
            </a:r>
            <a:r>
              <a:rPr lang="ko-KR" altLang="en-US" dirty="0"/>
              <a:t>수익도 낼 수 있어서 학습을 통해 원하는 목소리를 합성할 수 있다 말고는 우리만의 차별점은 딱히 없을 것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그래도 이 오디오 북 기능은 프로젝트에서 부가적인 기능이라고 생각해서</a:t>
            </a:r>
            <a:r>
              <a:rPr lang="en-US" altLang="ko-KR" dirty="0"/>
              <a:t>, </a:t>
            </a:r>
            <a:r>
              <a:rPr lang="ko-KR" altLang="en-US" dirty="0"/>
              <a:t>차별점이 없다 한들 앱으로 책 내용을 가져올 수만 있다면 오디오 북 기능을 넣는 것도 좋을 것 같습니다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9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고인과 대화 할 수 있는 기술도 조사해봤는데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저번에 </a:t>
            </a:r>
            <a:r>
              <a:rPr lang="ko-KR" altLang="en-US" dirty="0" err="1"/>
              <a:t>예진님이</a:t>
            </a:r>
            <a:r>
              <a:rPr lang="ko-KR" altLang="en-US" dirty="0"/>
              <a:t> 보내주신 마이크로 </a:t>
            </a:r>
            <a:r>
              <a:rPr lang="ko-KR" altLang="en-US" dirty="0" err="1"/>
              <a:t>소프트랑</a:t>
            </a:r>
            <a:r>
              <a:rPr lang="en-US" altLang="ko-KR" dirty="0"/>
              <a:t> </a:t>
            </a:r>
            <a:r>
              <a:rPr lang="ko-KR" altLang="en-US" dirty="0" err="1"/>
              <a:t>이터나임</a:t>
            </a:r>
            <a:r>
              <a:rPr lang="ko-KR" altLang="en-US" dirty="0"/>
              <a:t> 정도가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마이크로 소프트는 특허를 받았지만</a:t>
            </a:r>
            <a:r>
              <a:rPr lang="en-US" altLang="ko-KR" dirty="0"/>
              <a:t>, </a:t>
            </a:r>
            <a:r>
              <a:rPr lang="ko-KR" altLang="en-US" dirty="0"/>
              <a:t>아직 개발 계획이 없다고 했고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이터나임도</a:t>
            </a:r>
            <a:r>
              <a:rPr lang="ko-KR" altLang="en-US" dirty="0"/>
              <a:t> </a:t>
            </a:r>
            <a:r>
              <a:rPr lang="en-US" altLang="ko-KR" dirty="0" err="1"/>
              <a:t>sns</a:t>
            </a:r>
            <a:r>
              <a:rPr lang="ko-KR" altLang="en-US" dirty="0"/>
              <a:t>에서 수집한 데이터를 기반으로 대화할 수 있는 기술을 개발해서 출시할 계획이다</a:t>
            </a:r>
            <a:r>
              <a:rPr lang="en-US" altLang="ko-KR" dirty="0"/>
              <a:t>.</a:t>
            </a:r>
            <a:r>
              <a:rPr lang="ko-KR" altLang="en-US" dirty="0"/>
              <a:t>라고 했는데</a:t>
            </a:r>
            <a:r>
              <a:rPr lang="en-US" altLang="ko-KR" dirty="0"/>
              <a:t>, </a:t>
            </a:r>
            <a:r>
              <a:rPr lang="ko-KR" altLang="en-US" dirty="0"/>
              <a:t>그게 </a:t>
            </a:r>
            <a:r>
              <a:rPr lang="en-US" altLang="ko-KR" dirty="0"/>
              <a:t>2019</a:t>
            </a:r>
            <a:r>
              <a:rPr lang="ko-KR" altLang="en-US" dirty="0" err="1"/>
              <a:t>년인데도</a:t>
            </a:r>
            <a:r>
              <a:rPr lang="ko-KR" altLang="en-US" dirty="0"/>
              <a:t> 실제 출시된 소프트웨어는 찾지 못했습니다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년에 </a:t>
            </a:r>
            <a:r>
              <a:rPr lang="en-US" altLang="ko-KR" dirty="0"/>
              <a:t>3</a:t>
            </a:r>
            <a:r>
              <a:rPr lang="ko-KR" altLang="en-US" dirty="0"/>
              <a:t>만 </a:t>
            </a:r>
            <a:r>
              <a:rPr lang="en-US" altLang="ko-KR" dirty="0"/>
              <a:t>7000</a:t>
            </a:r>
            <a:r>
              <a:rPr lang="ko-KR" altLang="en-US" dirty="0"/>
              <a:t>명 대상으로 베타 테스트를 진행했고</a:t>
            </a:r>
            <a:r>
              <a:rPr lang="en-US" altLang="ko-KR" dirty="0"/>
              <a:t>, 2021</a:t>
            </a:r>
            <a:r>
              <a:rPr lang="ko-KR" altLang="en-US" dirty="0"/>
              <a:t>년에 기사에도 한 줄 </a:t>
            </a:r>
            <a:r>
              <a:rPr lang="ko-KR" altLang="en-US" dirty="0" err="1"/>
              <a:t>실린거</a:t>
            </a:r>
            <a:r>
              <a:rPr lang="ko-KR" altLang="en-US" dirty="0"/>
              <a:t> 보면 아직 있기는 </a:t>
            </a:r>
            <a:r>
              <a:rPr lang="ko-KR" altLang="en-US" dirty="0" err="1"/>
              <a:t>한거</a:t>
            </a:r>
            <a:r>
              <a:rPr lang="ko-KR" altLang="en-US" dirty="0"/>
              <a:t> 같은데</a:t>
            </a:r>
            <a:r>
              <a:rPr lang="en-US" altLang="ko-KR" dirty="0"/>
              <a:t> </a:t>
            </a:r>
            <a:r>
              <a:rPr lang="ko-KR" altLang="en-US" dirty="0"/>
              <a:t>더 찾아봐야 할 것 같습니다</a:t>
            </a:r>
            <a:r>
              <a:rPr lang="en-US" altLang="ko-KR" dirty="0"/>
              <a:t>. (https://m.blog.naver.com/tech-plus/221403223586)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3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ko-KR" altLang="en-US" dirty="0" err="1"/>
              <a:t>케이티에서</a:t>
            </a:r>
            <a:r>
              <a:rPr lang="ko-KR" altLang="en-US" dirty="0"/>
              <a:t> 개발한 목소리 추론</a:t>
            </a:r>
            <a:r>
              <a:rPr lang="en-US" altLang="ko-KR" dirty="0"/>
              <a:t>(?)</a:t>
            </a:r>
            <a:r>
              <a:rPr lang="ko-KR" altLang="en-US" dirty="0"/>
              <a:t> 기술인데요</a:t>
            </a:r>
            <a:r>
              <a:rPr lang="en-US" altLang="ko-KR" dirty="0"/>
              <a:t>, </a:t>
            </a:r>
            <a:r>
              <a:rPr lang="ko-KR" altLang="en-US" dirty="0"/>
              <a:t>가족 구성원의 목소리를 녹음하고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구강 구조 등으로 개인 특성을 </a:t>
            </a:r>
            <a:r>
              <a:rPr lang="ko-KR" altLang="en-US" dirty="0" err="1"/>
              <a:t>반형해</a:t>
            </a:r>
            <a:r>
              <a:rPr lang="ko-KR" altLang="en-US" dirty="0"/>
              <a:t> 정교화 한 뒤</a:t>
            </a:r>
            <a:r>
              <a:rPr lang="en-US" altLang="ko-KR" dirty="0"/>
              <a:t>, ai</a:t>
            </a:r>
            <a:r>
              <a:rPr lang="ko-KR" altLang="en-US" dirty="0"/>
              <a:t> 기반으로 </a:t>
            </a:r>
            <a:r>
              <a:rPr lang="ko-KR" altLang="en-US" dirty="0" err="1"/>
              <a:t>목소기를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해당 목소리로 소통하는 방식입니다</a:t>
            </a:r>
            <a:r>
              <a:rPr lang="en-US" altLang="ko-KR"/>
              <a:t>. https</a:t>
            </a:r>
            <a:r>
              <a:rPr lang="en-US" altLang="ko-KR" dirty="0"/>
              <a:t>://www.youtube.com/watch?v=A2YSy-9LOmA</a:t>
            </a:r>
          </a:p>
          <a:p>
            <a:r>
              <a:rPr lang="en-US" altLang="ko-KR" dirty="0"/>
              <a:t>http://www.hani.co.kr/arti/science/technology/944335.html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0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5179" y="2567226"/>
            <a:ext cx="41216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조사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83558"/>
            <a:ext cx="1880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1E514A-2EE7-4E04-A540-35228382FB92}"/>
              </a:ext>
            </a:extLst>
          </p:cNvPr>
          <p:cNvSpPr txBox="1"/>
          <p:nvPr/>
        </p:nvSpPr>
        <p:spPr>
          <a:xfrm>
            <a:off x="3855643" y="3036585"/>
            <a:ext cx="4480714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고인과의 음성 대화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유명인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지인의 목소리로 책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읽어주기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 장애가 있는 사람들을 위한 음성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91252"/>
            <a:ext cx="13356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오디오 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8">
            <a:extLst>
              <a:ext uri="{FF2B5EF4-FFF2-40B4-BE49-F238E27FC236}">
                <a16:creationId xmlns:a16="http://schemas.microsoft.com/office/drawing/2014/main" id="{08FC485A-FC00-4B3D-952D-DD6174FC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351" y="9752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3164104">
            <a:extLst>
              <a:ext uri="{FF2B5EF4-FFF2-40B4-BE49-F238E27FC236}">
                <a16:creationId xmlns:a16="http://schemas.microsoft.com/office/drawing/2014/main" id="{04C81969-4D02-41FC-99C6-99AAFA9EE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2054741"/>
            <a:ext cx="5400675" cy="3030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38D679-4FD3-419D-A95F-EBE691F08AE3}"/>
              </a:ext>
            </a:extLst>
          </p:cNvPr>
          <p:cNvSpPr txBox="1"/>
          <p:nvPr/>
        </p:nvSpPr>
        <p:spPr>
          <a:xfrm>
            <a:off x="5190943" y="5198547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윌라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오디오북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3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91252"/>
            <a:ext cx="13356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오디오 북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8">
            <a:extLst>
              <a:ext uri="{FF2B5EF4-FFF2-40B4-BE49-F238E27FC236}">
                <a16:creationId xmlns:a16="http://schemas.microsoft.com/office/drawing/2014/main" id="{08FC485A-FC00-4B3D-952D-DD6174FC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351" y="9752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4C109E-A3E1-4957-B193-9F3ABDC4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167" y="2794080"/>
            <a:ext cx="1548441" cy="33496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119366-D218-4C7C-A5E2-265939EB7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28" y="2794081"/>
            <a:ext cx="1548442" cy="33496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713B7E-6313-4035-ADCC-9FD61158E46B}"/>
              </a:ext>
            </a:extLst>
          </p:cNvPr>
          <p:cNvSpPr txBox="1"/>
          <p:nvPr/>
        </p:nvSpPr>
        <p:spPr>
          <a:xfrm>
            <a:off x="1972572" y="5598335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밀리의 서재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60" name="Picture 12" descr="밀리의 서재 - 독서와 무제한 친해지리安卓下載，安卓版APK | 免費下載">
            <a:extLst>
              <a:ext uri="{FF2B5EF4-FFF2-40B4-BE49-F238E27FC236}">
                <a16:creationId xmlns:a16="http://schemas.microsoft.com/office/drawing/2014/main" id="{A44C2A2D-4A6D-427A-9057-5E7B67E5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09" y="1883082"/>
            <a:ext cx="3549036" cy="3549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60A1FE1B-C7F1-42F9-8685-64603E42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370" y="2794080"/>
            <a:ext cx="1548442" cy="33496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32BDC-BF3C-41FC-9653-16914D626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928" y="960612"/>
            <a:ext cx="4664680" cy="16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8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491252"/>
            <a:ext cx="10631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봇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5278664E-A306-4B50-A57B-7B56CDF7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91" y="1300957"/>
            <a:ext cx="5572617" cy="425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BA9FEE-51C6-415F-AF76-2EBBCF241FDD}"/>
              </a:ext>
            </a:extLst>
          </p:cNvPr>
          <p:cNvSpPr txBox="1"/>
          <p:nvPr/>
        </p:nvSpPr>
        <p:spPr>
          <a:xfrm>
            <a:off x="5299146" y="564913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Eternime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76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91252"/>
            <a:ext cx="3031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장애인 음성 인터페이스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D05118E-A40C-46DE-BCD5-F66BC477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70" y="2103438"/>
            <a:ext cx="8524859" cy="30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9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462</Words>
  <Application>Microsoft Office PowerPoint</Application>
  <PresentationFormat>와이드스크린</PresentationFormat>
  <Paragraphs>45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함초롬바탕</vt:lpstr>
      <vt:lpstr>Arial</vt:lpstr>
      <vt:lpstr>나눔스퀘어 ExtraBold</vt:lpstr>
      <vt:lpstr>나눔고딕 ExtraBold</vt:lpstr>
      <vt:lpstr>나눔스퀘어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길민호</cp:lastModifiedBy>
  <cp:revision>23</cp:revision>
  <dcterms:created xsi:type="dcterms:W3CDTF">2017-05-29T09:12:16Z</dcterms:created>
  <dcterms:modified xsi:type="dcterms:W3CDTF">2021-03-25T03:50:10Z</dcterms:modified>
</cp:coreProperties>
</file>