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4" r:id="rId6"/>
    <p:sldId id="270" r:id="rId7"/>
    <p:sldId id="265" r:id="rId8"/>
    <p:sldId id="268" r:id="rId9"/>
    <p:sldId id="266" r:id="rId10"/>
    <p:sldId id="269" r:id="rId11"/>
    <p:sldId id="271" r:id="rId12"/>
    <p:sldId id="262" r:id="rId13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4"/>
    </p:embeddedFont>
    <p:embeddedFont>
      <p:font typeface="KoPub돋움체 Bold" panose="00000800000000000000" pitchFamily="2" charset="-127"/>
      <p:regular r:id="rId15"/>
      <p:bold r:id="rId16"/>
    </p:embeddedFont>
    <p:embeddedFont>
      <p:font typeface="KoPub돋움체 Light" panose="00000300000000000000" pitchFamily="2" charset="-127"/>
      <p:regular r:id="rId17"/>
    </p:embeddedFont>
    <p:embeddedFont>
      <p:font typeface="KoPub돋움체 Medium" panose="000006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6" y="2233183"/>
            <a:ext cx="3095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음성앱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조사 </a:t>
            </a: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 </a:t>
            </a: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Light" panose="02020603020101020101" pitchFamily="18" charset="-127"/>
              </a:rPr>
              <a:t>음성범죄 해결방안</a:t>
            </a:r>
            <a:endParaRPr lang="ko-KR" altLang="en-US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51596" y="5525075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너목들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팀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 CAPSTONE DESIGN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음성범죄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3457161" y="2189605"/>
            <a:ext cx="5277678" cy="2663456"/>
            <a:chOff x="5203632" y="2171892"/>
            <a:chExt cx="5277678" cy="20234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2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해결방안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473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제한된 문장만 합성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지정 단말에서만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합성음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듣기 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오디오 워터마크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비식별처리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 외에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저장금지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일정 시간이 지나면 음성 강제 중지 등등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..  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4DDEF-5F36-4ADE-9899-1E9AD3C593EC}"/>
              </a:ext>
            </a:extLst>
          </p:cNvPr>
          <p:cNvSpPr/>
          <p:nvPr/>
        </p:nvSpPr>
        <p:spPr>
          <a:xfrm>
            <a:off x="2938780" y="40209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D9C3A-5493-4AE4-BBDA-C631DCEB7529}"/>
              </a:ext>
            </a:extLst>
          </p:cNvPr>
          <p:cNvSpPr txBox="1"/>
          <p:nvPr/>
        </p:nvSpPr>
        <p:spPr>
          <a:xfrm>
            <a:off x="4048959" y="4517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보이스피싱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1D0B3AC-53C2-4A86-BC08-1F17F1BB076B}"/>
              </a:ext>
            </a:extLst>
          </p:cNvPr>
          <p:cNvSpPr/>
          <p:nvPr/>
        </p:nvSpPr>
        <p:spPr>
          <a:xfrm flipV="1">
            <a:off x="6619240" y="58714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6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3457161" y="2281938"/>
            <a:ext cx="5277678" cy="2848122"/>
            <a:chOff x="5203632" y="2171892"/>
            <a:chExt cx="5277678" cy="21637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2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참고자료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613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회의 녹음하면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AI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가 텍스트로 기록해준다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...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네이버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‘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클로바노트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’ 출시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http://www.aitimes.kr/news/articleView.html?idxno=18517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 [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테크리포트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] AI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와 만난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TTS,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목소리까지 훔치다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https://m.etnews.com/20190701000235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 [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자막뉴스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] '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오바마인데 오바마 아니다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?'...'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딥페이크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'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영상 주의보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/ YTN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https://youtu.be/krOXHbPcTrs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‘내 목소리 흉내’ 인공지능 동화 읽기 직접 해보니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https://youtu.be/3DIb9F9ATNE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05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988294" y="2370519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시장조사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음성앱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988293" y="3355612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음성범죄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시장조사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음성앱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3033654"/>
            <a:chOff x="5203632" y="2171892"/>
            <a:chExt cx="5277678" cy="23047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30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i="0" dirty="0">
                  <a:solidFill>
                    <a:srgbClr val="333333"/>
                  </a:solidFill>
                  <a:effectLst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음성 기록을 눈으로 보며 듣는다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눈으로 보며 듣는 음성 기록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목소리 구분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북마크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메모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노트 공유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85869" y="451746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4DDEF-5F36-4ADE-9899-1E9AD3C593EC}"/>
              </a:ext>
            </a:extLst>
          </p:cNvPr>
          <p:cNvSpPr/>
          <p:nvPr/>
        </p:nvSpPr>
        <p:spPr>
          <a:xfrm>
            <a:off x="2938780" y="40209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D9C3A-5493-4AE4-BBDA-C631DCEB7529}"/>
              </a:ext>
            </a:extLst>
          </p:cNvPr>
          <p:cNvSpPr txBox="1"/>
          <p:nvPr/>
        </p:nvSpPr>
        <p:spPr>
          <a:xfrm>
            <a:off x="3947970" y="451746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네이버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클로바노트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1D0B3AC-53C2-4A86-BC08-1F17F1BB076B}"/>
              </a:ext>
            </a:extLst>
          </p:cNvPr>
          <p:cNvSpPr/>
          <p:nvPr/>
        </p:nvSpPr>
        <p:spPr>
          <a:xfrm flipV="1">
            <a:off x="6619240" y="58714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D1F75C-F08A-4BFC-BD60-4365C78A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2137602"/>
            <a:ext cx="4741012" cy="30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시장조사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음성앱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3033654"/>
            <a:chOff x="5203632" y="2171892"/>
            <a:chExt cx="5277678" cy="23047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30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i="0" dirty="0">
                  <a:solidFill>
                    <a:srgbClr val="333333"/>
                  </a:solidFill>
                  <a:effectLst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음성 기록을 눈으로 보며 듣는다</a:t>
              </a:r>
              <a:endPara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눈으로 보며 듣는 음성 기록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목소리 구분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북마크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메모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노트 공유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85869" y="451746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4DDEF-5F36-4ADE-9899-1E9AD3C593EC}"/>
              </a:ext>
            </a:extLst>
          </p:cNvPr>
          <p:cNvSpPr/>
          <p:nvPr/>
        </p:nvSpPr>
        <p:spPr>
          <a:xfrm>
            <a:off x="2938780" y="40209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D9C3A-5493-4AE4-BBDA-C631DCEB7529}"/>
              </a:ext>
            </a:extLst>
          </p:cNvPr>
          <p:cNvSpPr txBox="1"/>
          <p:nvPr/>
        </p:nvSpPr>
        <p:spPr>
          <a:xfrm>
            <a:off x="3947970" y="451746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네이버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클로바노트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1D0B3AC-53C2-4A86-BC08-1F17F1BB076B}"/>
              </a:ext>
            </a:extLst>
          </p:cNvPr>
          <p:cNvSpPr/>
          <p:nvPr/>
        </p:nvSpPr>
        <p:spPr>
          <a:xfrm flipV="1">
            <a:off x="6619240" y="58714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8E6D16-3BED-4A81-B6E0-9ADB4C1D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1" y="2063549"/>
            <a:ext cx="5901725" cy="29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시장조사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음성앱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2663456"/>
            <a:chOff x="5203632" y="2171892"/>
            <a:chExt cx="5277678" cy="20234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30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인공지능 음성 비서  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#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“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Hey Google 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473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음성으로 음악 및 동영상 재생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핸즈프리로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전화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SMS,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이메일로 소식 주고받기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빠르게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길찾기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및 지역 정보 받기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온종일 편리한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도움받기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웹을 검색하고 빠른 답변 받기</a:t>
              </a:r>
            </a:p>
            <a:p>
              <a:pPr algn="just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85869" y="451746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4DDEF-5F36-4ADE-9899-1E9AD3C593EC}"/>
              </a:ext>
            </a:extLst>
          </p:cNvPr>
          <p:cNvSpPr/>
          <p:nvPr/>
        </p:nvSpPr>
        <p:spPr>
          <a:xfrm>
            <a:off x="2938780" y="40209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D9C3A-5493-4AE4-BBDA-C631DCEB7529}"/>
              </a:ext>
            </a:extLst>
          </p:cNvPr>
          <p:cNvSpPr txBox="1"/>
          <p:nvPr/>
        </p:nvSpPr>
        <p:spPr>
          <a:xfrm>
            <a:off x="4048959" y="45174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구글 어시스턴트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1D0B3AC-53C2-4A86-BC08-1F17F1BB076B}"/>
              </a:ext>
            </a:extLst>
          </p:cNvPr>
          <p:cNvSpPr/>
          <p:nvPr/>
        </p:nvSpPr>
        <p:spPr>
          <a:xfrm flipV="1">
            <a:off x="6619240" y="58714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142FAE-98BB-478B-AAC4-7B5DB0388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2330766"/>
            <a:ext cx="4881330" cy="27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시장조사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음성앱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1555461"/>
            <a:chOff x="5203632" y="2171892"/>
            <a:chExt cx="5277678" cy="11817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30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목소리로 동화책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읽어주기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631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#70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문장으로 합성 가능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콘텐츠의 음성을 내가 원하는 목소리로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85869" y="451746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4DDEF-5F36-4ADE-9899-1E9AD3C593EC}"/>
              </a:ext>
            </a:extLst>
          </p:cNvPr>
          <p:cNvSpPr/>
          <p:nvPr/>
        </p:nvSpPr>
        <p:spPr>
          <a:xfrm>
            <a:off x="2938780" y="40209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D9C3A-5493-4AE4-BBDA-C631DCEB7529}"/>
              </a:ext>
            </a:extLst>
          </p:cNvPr>
          <p:cNvSpPr txBox="1"/>
          <p:nvPr/>
        </p:nvSpPr>
        <p:spPr>
          <a:xfrm>
            <a:off x="4224675" y="45174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기가지니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1D0B3AC-53C2-4A86-BC08-1F17F1BB076B}"/>
              </a:ext>
            </a:extLst>
          </p:cNvPr>
          <p:cNvSpPr/>
          <p:nvPr/>
        </p:nvSpPr>
        <p:spPr>
          <a:xfrm flipV="1">
            <a:off x="6619240" y="58714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20C57-4B81-41C9-B5CC-25266DDC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1" y="2170258"/>
            <a:ext cx="4528638" cy="30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8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음성범죄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B7D467-3DB8-45B1-B5C2-9649C0F562E2}"/>
              </a:ext>
            </a:extLst>
          </p:cNvPr>
          <p:cNvSpPr/>
          <p:nvPr/>
        </p:nvSpPr>
        <p:spPr>
          <a:xfrm>
            <a:off x="3954780" y="2411730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FD5C97-D82B-4968-B5A4-80A42C654F49}"/>
              </a:ext>
            </a:extLst>
          </p:cNvPr>
          <p:cNvSpPr txBox="1"/>
          <p:nvPr/>
        </p:nvSpPr>
        <p:spPr>
          <a:xfrm>
            <a:off x="5289171" y="247280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보이스피싱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59FE27E-0059-4323-A721-597F3BC5CDDF}"/>
              </a:ext>
            </a:extLst>
          </p:cNvPr>
          <p:cNvSpPr/>
          <p:nvPr/>
        </p:nvSpPr>
        <p:spPr>
          <a:xfrm flipV="1">
            <a:off x="7635240" y="2596778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4466F-D73D-46F4-9B2E-6958CF38E588}"/>
              </a:ext>
            </a:extLst>
          </p:cNvPr>
          <p:cNvSpPr txBox="1"/>
          <p:nvPr/>
        </p:nvSpPr>
        <p:spPr>
          <a:xfrm>
            <a:off x="3749693" y="3259254"/>
            <a:ext cx="4753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금융 기관이나 유명 전자 상거래 업체를 사칭하여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불법적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개인의 금융 정보를 빼내 범죄에 사용하는 범법 행위</a:t>
            </a:r>
          </a:p>
        </p:txBody>
      </p:sp>
    </p:spTree>
    <p:extLst>
      <p:ext uri="{BB962C8B-B14F-4D97-AF65-F5344CB8AC3E}">
        <p14:creationId xmlns:p14="http://schemas.microsoft.com/office/powerpoint/2010/main" val="24955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음성범죄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4"/>
            <a:ext cx="5277678" cy="1555462"/>
            <a:chOff x="5203632" y="2171892"/>
            <a:chExt cx="5277678" cy="11817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2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자신이나 가족 목소리를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학습시키다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631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#fake audio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fake video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4DDEF-5F36-4ADE-9899-1E9AD3C593EC}"/>
              </a:ext>
            </a:extLst>
          </p:cNvPr>
          <p:cNvSpPr/>
          <p:nvPr/>
        </p:nvSpPr>
        <p:spPr>
          <a:xfrm>
            <a:off x="2938780" y="40209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D9C3A-5493-4AE4-BBDA-C631DCEB7529}"/>
              </a:ext>
            </a:extLst>
          </p:cNvPr>
          <p:cNvSpPr txBox="1"/>
          <p:nvPr/>
        </p:nvSpPr>
        <p:spPr>
          <a:xfrm>
            <a:off x="4048959" y="4517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보이스피싱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1D0B3AC-53C2-4A86-BC08-1F17F1BB076B}"/>
              </a:ext>
            </a:extLst>
          </p:cNvPr>
          <p:cNvSpPr/>
          <p:nvPr/>
        </p:nvSpPr>
        <p:spPr>
          <a:xfrm flipV="1">
            <a:off x="6619240" y="58714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9BAAEA-FBCF-4D8D-90B2-C2FE257F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8" y="2149829"/>
            <a:ext cx="4207744" cy="29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음성범죄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4"/>
            <a:ext cx="5277678" cy="1555462"/>
            <a:chOff x="5203632" y="2171892"/>
            <a:chExt cx="5277678" cy="11817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5277678" cy="2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자신이나 가족 목소리를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학습시키다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631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#fake audio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#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fake video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4DDEF-5F36-4ADE-9899-1E9AD3C593EC}"/>
              </a:ext>
            </a:extLst>
          </p:cNvPr>
          <p:cNvSpPr/>
          <p:nvPr/>
        </p:nvSpPr>
        <p:spPr>
          <a:xfrm>
            <a:off x="2938780" y="402097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D9C3A-5493-4AE4-BBDA-C631DCEB7529}"/>
              </a:ext>
            </a:extLst>
          </p:cNvPr>
          <p:cNvSpPr txBox="1"/>
          <p:nvPr/>
        </p:nvSpPr>
        <p:spPr>
          <a:xfrm>
            <a:off x="4048959" y="4517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보이스피싱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1D0B3AC-53C2-4A86-BC08-1F17F1BB076B}"/>
              </a:ext>
            </a:extLst>
          </p:cNvPr>
          <p:cNvSpPr/>
          <p:nvPr/>
        </p:nvSpPr>
        <p:spPr>
          <a:xfrm flipV="1">
            <a:off x="6619240" y="587145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99EB4-88B9-44D6-A643-677A0BB1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850921"/>
            <a:ext cx="3886200" cy="20007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4AC60D-D1F1-407A-A93E-0E75BB05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4068666"/>
            <a:ext cx="388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318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KoPub돋움체 Light</vt:lpstr>
      <vt:lpstr>KoPub돋움체 Medium</vt:lpstr>
      <vt:lpstr>Arial</vt:lpstr>
      <vt:lpstr>맑은 고딕</vt:lpstr>
      <vt:lpstr>KoPub돋움체 Bold</vt:lpstr>
      <vt:lpstr>210 옴니고딕 030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이현구</cp:lastModifiedBy>
  <cp:revision>52</cp:revision>
  <dcterms:created xsi:type="dcterms:W3CDTF">2017-11-16T00:50:54Z</dcterms:created>
  <dcterms:modified xsi:type="dcterms:W3CDTF">2021-03-29T01:13:55Z</dcterms:modified>
</cp:coreProperties>
</file>