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9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3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1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supertone.ai/main/index.php" TargetMode="External"/><Relationship Id="rId2" Type="http://schemas.openxmlformats.org/officeDocument/2006/relationships/hyperlink" Target="https://www.youtube.com/channel/UC8ZGfVK58h-_vpuxl4BvKRw/vide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hkr/facebook-node-bot" TargetMode="External"/><Relationship Id="rId5" Type="http://schemas.openxmlformats.org/officeDocument/2006/relationships/hyperlink" Target="https://github.com/aiacademy131/deepbot-tutorial" TargetMode="External"/><Relationship Id="rId4" Type="http://schemas.openxmlformats.org/officeDocument/2006/relationships/hyperlink" Target="https://i.kakao.com/docs/skill-dev-guide-v1#%EA%B0%9C%EC%9A%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1826250" y="3123000"/>
            <a:ext cx="8539499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장희진                                                                                                                          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826250" y="2200965"/>
            <a:ext cx="855049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10B3C"/>
                </a:solidFill>
              </a:rPr>
              <a:t>03/25 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관련 앱 조사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711200" y="187194"/>
            <a:ext cx="6096000" cy="91961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srgbClr val="010B3C"/>
                </a:solidFill>
              </a:rPr>
              <a:t>시장에 있는 유사한 </a:t>
            </a:r>
            <a:r>
              <a:rPr lang="en-US" altLang="ko-KR" sz="2800" b="1" i="1" kern="0" dirty="0">
                <a:solidFill>
                  <a:srgbClr val="010B3C"/>
                </a:solidFill>
              </a:rPr>
              <a:t>App </a:t>
            </a:r>
            <a:r>
              <a:rPr lang="ko-KR" altLang="en-US" sz="2800" b="1" i="1" kern="0" dirty="0">
                <a:solidFill>
                  <a:srgbClr val="010B3C"/>
                </a:solidFill>
              </a:rPr>
              <a:t>찾기</a:t>
            </a:r>
            <a:endParaRPr lang="en-US" altLang="ko-KR" sz="2800" b="1" i="1" kern="0" dirty="0">
              <a:solidFill>
                <a:srgbClr val="010B3C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1A197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rgbClr val="F1A197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4577922" y="1031876"/>
            <a:ext cx="6660000" cy="0"/>
          </a:xfrm>
          <a:prstGeom prst="line">
            <a:avLst/>
          </a:prstGeom>
          <a:ln>
            <a:solidFill>
              <a:srgbClr val="FD5F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77683B-EFE1-47D4-AF19-6E448C9C257A}"/>
              </a:ext>
            </a:extLst>
          </p:cNvPr>
          <p:cNvSpPr txBox="1"/>
          <p:nvPr/>
        </p:nvSpPr>
        <p:spPr>
          <a:xfrm>
            <a:off x="711200" y="1719618"/>
            <a:ext cx="80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- AIQ.TALK Chatbot: </a:t>
            </a:r>
            <a:r>
              <a:rPr lang="ko-KR" altLang="en-US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대화형 챗봇 </a:t>
            </a:r>
            <a:r>
              <a:rPr lang="en-US" altLang="ko-KR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AI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7252F9-B429-401E-8CD2-7D928D2982A2}"/>
              </a:ext>
            </a:extLst>
          </p:cNvPr>
          <p:cNvSpPr/>
          <p:nvPr/>
        </p:nvSpPr>
        <p:spPr>
          <a:xfrm>
            <a:off x="6096000" y="52367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밀리의 서재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오디오북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전문 성우와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AI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밀리의 보이스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97E50A-0A3A-47CB-BC3F-35F4F43DD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0" y="2316707"/>
            <a:ext cx="5190698" cy="22245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243152-0D23-4F67-A891-ECC708251D9C}"/>
              </a:ext>
            </a:extLst>
          </p:cNvPr>
          <p:cNvSpPr/>
          <p:nvPr/>
        </p:nvSpPr>
        <p:spPr>
          <a:xfrm>
            <a:off x="711200" y="4769049"/>
            <a:ext cx="384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카카오 </a:t>
            </a: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i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오픈빌더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보이스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-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챗봇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 코드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3C7002-71B3-449E-B623-66142A205798}"/>
              </a:ext>
            </a:extLst>
          </p:cNvPr>
          <p:cNvSpPr/>
          <p:nvPr/>
        </p:nvSpPr>
        <p:spPr>
          <a:xfrm>
            <a:off x="711200" y="5641458"/>
            <a:ext cx="4655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- </a:t>
            </a: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Deepbot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-tutorial: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딥러닝 음성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챗봇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 튜토리얼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C6509-D3CC-4499-9AE4-B20965F7AE33}"/>
              </a:ext>
            </a:extLst>
          </p:cNvPr>
          <p:cNvSpPr/>
          <p:nvPr/>
        </p:nvSpPr>
        <p:spPr>
          <a:xfrm>
            <a:off x="6133910" y="1719618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6"/>
              </a:rPr>
              <a:t>- Facebook-node-boot :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6"/>
              </a:rPr>
              <a:t>페이스북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6"/>
              </a:rPr>
              <a:t>챗봇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6"/>
              </a:rPr>
              <a:t> </a:t>
            </a:r>
            <a:r>
              <a:rPr lang="en-US" altLang="ko-KR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6"/>
              </a:rPr>
              <a:t>nodejs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A5B88-8189-486A-9474-90085A8CAD28}"/>
              </a:ext>
            </a:extLst>
          </p:cNvPr>
          <p:cNvSpPr/>
          <p:nvPr/>
        </p:nvSpPr>
        <p:spPr>
          <a:xfrm>
            <a:off x="6096000" y="3018641"/>
            <a:ext cx="544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-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수퍼톤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: SBS AI vs.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인간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김광석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,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터틀맨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7"/>
              </a:rPr>
              <a:t> 목소리 구현 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7D5A1D-EC05-48F0-B959-A5FE934D4904}"/>
              </a:ext>
            </a:extLst>
          </p:cNvPr>
          <p:cNvSpPr/>
          <p:nvPr/>
        </p:nvSpPr>
        <p:spPr>
          <a:xfrm>
            <a:off x="6096000" y="4171960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윌라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: </a:t>
            </a:r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오디오북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전문 성우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BBF8A79-0462-4E47-B7F9-4E0EC2C2C65A}"/>
              </a:ext>
            </a:extLst>
          </p:cNvPr>
          <p:cNvSpPr/>
          <p:nvPr/>
        </p:nvSpPr>
        <p:spPr>
          <a:xfrm>
            <a:off x="6133910" y="63014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- Aloud! – 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파일을 가져와 </a:t>
            </a:r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ai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목소리로 읽음</a:t>
            </a:r>
          </a:p>
        </p:txBody>
      </p:sp>
    </p:spTree>
    <p:extLst>
      <p:ext uri="{BB962C8B-B14F-4D97-AF65-F5344CB8AC3E}">
        <p14:creationId xmlns:p14="http://schemas.microsoft.com/office/powerpoint/2010/main" val="1755307475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91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08서울한강체 L</vt:lpstr>
      <vt:lpstr>맑은 고딕</vt:lpstr>
      <vt:lpstr>Arial</vt:lpstr>
      <vt:lpstr>30_Office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 희진</cp:lastModifiedBy>
  <cp:revision>6</cp:revision>
  <dcterms:created xsi:type="dcterms:W3CDTF">2021-03-04T15:47:58Z</dcterms:created>
  <dcterms:modified xsi:type="dcterms:W3CDTF">2021-03-25T01:52:39Z</dcterms:modified>
</cp:coreProperties>
</file>