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</p:sldMasterIdLst>
  <p:notesMasterIdLst>
    <p:notesMasterId r:id="rId23"/>
  </p:notesMasterIdLst>
  <p:sldIdLst>
    <p:sldId id="257" r:id="rId2"/>
    <p:sldId id="260" r:id="rId3"/>
    <p:sldId id="261" r:id="rId4"/>
    <p:sldId id="279" r:id="rId5"/>
    <p:sldId id="258" r:id="rId6"/>
    <p:sldId id="263" r:id="rId7"/>
    <p:sldId id="264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embeddedFontLst>
    <p:embeddedFont>
      <p:font typeface="나눔고딕 ExtraBold" panose="020D0904000000000000" pitchFamily="50" charset="-127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D99"/>
    <a:srgbClr val="E79D8B"/>
    <a:srgbClr val="F5927D"/>
    <a:srgbClr val="000000"/>
    <a:srgbClr val="A9CFB8"/>
    <a:srgbClr val="A0D8B9"/>
    <a:srgbClr val="98DFBB"/>
    <a:srgbClr val="9AD3E9"/>
    <a:srgbClr val="D0CECE"/>
    <a:srgbClr val="8D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4B3AE-090B-4A7A-9D42-76110572D595}" v="182" dt="2021-09-29T11:35:41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희진" userId="ed7f10c385871800" providerId="LiveId" clId="{A0B4B3AE-090B-4A7A-9D42-76110572D595}"/>
    <pc:docChg chg="undo custSel addSld delSld modSld">
      <pc:chgData name="장 희진" userId="ed7f10c385871800" providerId="LiveId" clId="{A0B4B3AE-090B-4A7A-9D42-76110572D595}" dt="2021-09-29T11:50:29.354" v="1869" actId="20577"/>
      <pc:docMkLst>
        <pc:docMk/>
      </pc:docMkLst>
      <pc:sldChg chg="addSp delSp modSp mod">
        <pc:chgData name="장 희진" userId="ed7f10c385871800" providerId="LiveId" clId="{A0B4B3AE-090B-4A7A-9D42-76110572D595}" dt="2021-09-29T11:50:29.354" v="1869" actId="20577"/>
        <pc:sldMkLst>
          <pc:docMk/>
          <pc:sldMk cId="1489070648" sldId="258"/>
        </pc:sldMkLst>
        <pc:spChg chg="mod">
          <ac:chgData name="장 희진" userId="ed7f10c385871800" providerId="LiveId" clId="{A0B4B3AE-090B-4A7A-9D42-76110572D595}" dt="2021-09-29T11:50:15.603" v="1866" actId="1076"/>
          <ac:spMkLst>
            <pc:docMk/>
            <pc:sldMk cId="1489070648" sldId="258"/>
            <ac:spMk id="15" creationId="{1F189996-4D8E-4B48-9AF6-EBE3C9B6348C}"/>
          </ac:spMkLst>
        </pc:spChg>
        <pc:spChg chg="mod">
          <ac:chgData name="장 희진" userId="ed7f10c385871800" providerId="LiveId" clId="{A0B4B3AE-090B-4A7A-9D42-76110572D595}" dt="2021-09-29T11:50:29.354" v="1869" actId="20577"/>
          <ac:spMkLst>
            <pc:docMk/>
            <pc:sldMk cId="1489070648" sldId="258"/>
            <ac:spMk id="16" creationId="{C295917C-E56F-406B-8168-70D360315CA7}"/>
          </ac:spMkLst>
        </pc:spChg>
        <pc:grpChg chg="mod">
          <ac:chgData name="장 희진" userId="ed7f10c385871800" providerId="LiveId" clId="{A0B4B3AE-090B-4A7A-9D42-76110572D595}" dt="2021-09-29T11:50:17.006" v="1867" actId="1076"/>
          <ac:grpSpMkLst>
            <pc:docMk/>
            <pc:sldMk cId="1489070648" sldId="258"/>
            <ac:grpSpMk id="14" creationId="{B4E79E8B-418A-43CC-A50B-B74EA545C184}"/>
          </ac:grpSpMkLst>
        </pc:grpChg>
        <pc:picChg chg="add mod">
          <ac:chgData name="장 희진" userId="ed7f10c385871800" providerId="LiveId" clId="{A0B4B3AE-090B-4A7A-9D42-76110572D595}" dt="2021-09-29T11:09:16.912" v="993" actId="1076"/>
          <ac:picMkLst>
            <pc:docMk/>
            <pc:sldMk cId="1489070648" sldId="258"/>
            <ac:picMk id="3" creationId="{53C24C50-70D8-4F77-9489-2683770F8A05}"/>
          </ac:picMkLst>
        </pc:picChg>
        <pc:picChg chg="del">
          <ac:chgData name="장 희진" userId="ed7f10c385871800" providerId="LiveId" clId="{A0B4B3AE-090B-4A7A-9D42-76110572D595}" dt="2021-09-29T11:08:56.024" v="987" actId="478"/>
          <ac:picMkLst>
            <pc:docMk/>
            <pc:sldMk cId="1489070648" sldId="258"/>
            <ac:picMk id="18" creationId="{882541DC-0BD8-4117-BE36-DA3D9FAA8DD2}"/>
          </ac:picMkLst>
        </pc:picChg>
        <pc:picChg chg="del">
          <ac:chgData name="장 희진" userId="ed7f10c385871800" providerId="LiveId" clId="{A0B4B3AE-090B-4A7A-9D42-76110572D595}" dt="2021-09-29T11:08:56.024" v="987" actId="478"/>
          <ac:picMkLst>
            <pc:docMk/>
            <pc:sldMk cId="1489070648" sldId="258"/>
            <ac:picMk id="19" creationId="{E2832CF0-FF74-459D-AFC3-6310A6A91FEE}"/>
          </ac:picMkLst>
        </pc:picChg>
      </pc:sldChg>
      <pc:sldChg chg="addSp delSp modSp mod modAnim">
        <pc:chgData name="장 희진" userId="ed7f10c385871800" providerId="LiveId" clId="{A0B4B3AE-090B-4A7A-9D42-76110572D595}" dt="2021-09-29T09:04:31.669" v="478" actId="1076"/>
        <pc:sldMkLst>
          <pc:docMk/>
          <pc:sldMk cId="1531280797" sldId="266"/>
        </pc:sldMkLst>
        <pc:spChg chg="del mod">
          <ac:chgData name="장 희진" userId="ed7f10c385871800" providerId="LiveId" clId="{A0B4B3AE-090B-4A7A-9D42-76110572D595}" dt="2021-09-29T09:03:42.674" v="466" actId="478"/>
          <ac:spMkLst>
            <pc:docMk/>
            <pc:sldMk cId="1531280797" sldId="266"/>
            <ac:spMk id="12" creationId="{30F08B27-2F33-46EE-83B8-770374D745E4}"/>
          </ac:spMkLst>
        </pc:spChg>
        <pc:spChg chg="del mod">
          <ac:chgData name="장 희진" userId="ed7f10c385871800" providerId="LiveId" clId="{A0B4B3AE-090B-4A7A-9D42-76110572D595}" dt="2021-09-29T09:03:42.674" v="466" actId="478"/>
          <ac:spMkLst>
            <pc:docMk/>
            <pc:sldMk cId="1531280797" sldId="266"/>
            <ac:spMk id="13" creationId="{6DE678B4-1E31-4F47-9101-27D8B043DC16}"/>
          </ac:spMkLst>
        </pc:spChg>
        <pc:spChg chg="mod">
          <ac:chgData name="장 희진" userId="ed7f10c385871800" providerId="LiveId" clId="{A0B4B3AE-090B-4A7A-9D42-76110572D595}" dt="2021-09-29T09:04:31.669" v="478" actId="1076"/>
          <ac:spMkLst>
            <pc:docMk/>
            <pc:sldMk cId="1531280797" sldId="266"/>
            <ac:spMk id="21" creationId="{00000000-0000-0000-0000-000000000000}"/>
          </ac:spMkLst>
        </pc:spChg>
        <pc:spChg chg="del mod">
          <ac:chgData name="장 희진" userId="ed7f10c385871800" providerId="LiveId" clId="{A0B4B3AE-090B-4A7A-9D42-76110572D595}" dt="2021-09-29T09:03:44.404" v="467" actId="478"/>
          <ac:spMkLst>
            <pc:docMk/>
            <pc:sldMk cId="1531280797" sldId="266"/>
            <ac:spMk id="22" creationId="{00099DA1-4C64-43D1-AD35-D15A8A4AFA9C}"/>
          </ac:spMkLst>
        </pc:spChg>
        <pc:picChg chg="add mod">
          <ac:chgData name="장 희진" userId="ed7f10c385871800" providerId="LiveId" clId="{A0B4B3AE-090B-4A7A-9D42-76110572D595}" dt="2021-09-29T09:04:28.450" v="477" actId="1076"/>
          <ac:picMkLst>
            <pc:docMk/>
            <pc:sldMk cId="1531280797" sldId="266"/>
            <ac:picMk id="2" creationId="{7F640932-9C27-43B7-BCC1-BD8203195E0D}"/>
          </ac:picMkLst>
        </pc:picChg>
        <pc:picChg chg="del">
          <ac:chgData name="장 희진" userId="ed7f10c385871800" providerId="LiveId" clId="{A0B4B3AE-090B-4A7A-9D42-76110572D595}" dt="2021-09-29T09:03:03.202" v="457" actId="478"/>
          <ac:picMkLst>
            <pc:docMk/>
            <pc:sldMk cId="1531280797" sldId="266"/>
            <ac:picMk id="23" creationId="{577F594F-8030-4382-89E0-3C268A236002}"/>
          </ac:picMkLst>
        </pc:picChg>
      </pc:sldChg>
      <pc:sldChg chg="addSp delSp modSp mod">
        <pc:chgData name="장 희진" userId="ed7f10c385871800" providerId="LiveId" clId="{A0B4B3AE-090B-4A7A-9D42-76110572D595}" dt="2021-09-29T11:35:41.071" v="1859"/>
        <pc:sldMkLst>
          <pc:docMk/>
          <pc:sldMk cId="2511007924" sldId="268"/>
        </pc:sldMkLst>
        <pc:spChg chg="mod">
          <ac:chgData name="장 희진" userId="ed7f10c385871800" providerId="LiveId" clId="{A0B4B3AE-090B-4A7A-9D42-76110572D595}" dt="2021-09-29T11:34:07.338" v="1779" actId="1076"/>
          <ac:spMkLst>
            <pc:docMk/>
            <pc:sldMk cId="2511007924" sldId="268"/>
            <ac:spMk id="12" creationId="{F85F8B46-55AE-42F6-80C0-1FA34AD35C56}"/>
          </ac:spMkLst>
        </pc:spChg>
        <pc:spChg chg="mod">
          <ac:chgData name="장 희진" userId="ed7f10c385871800" providerId="LiveId" clId="{A0B4B3AE-090B-4A7A-9D42-76110572D595}" dt="2021-09-29T11:34:07.338" v="1779" actId="1076"/>
          <ac:spMkLst>
            <pc:docMk/>
            <pc:sldMk cId="2511007924" sldId="268"/>
            <ac:spMk id="13" creationId="{396CE3C4-EF41-45CC-9250-A566A36C58B9}"/>
          </ac:spMkLst>
        </pc:spChg>
        <pc:spChg chg="add del mod">
          <ac:chgData name="장 희진" userId="ed7f10c385871800" providerId="LiveId" clId="{A0B4B3AE-090B-4A7A-9D42-76110572D595}" dt="2021-09-29T11:30:35.189" v="1681" actId="478"/>
          <ac:spMkLst>
            <pc:docMk/>
            <pc:sldMk cId="2511007924" sldId="268"/>
            <ac:spMk id="21" creationId="{24624169-B03A-4074-9283-B46E119ADD01}"/>
          </ac:spMkLst>
        </pc:spChg>
        <pc:spChg chg="mod">
          <ac:chgData name="장 희진" userId="ed7f10c385871800" providerId="LiveId" clId="{A0B4B3AE-090B-4A7A-9D42-76110572D595}" dt="2021-09-29T11:34:10.740" v="1780" actId="1076"/>
          <ac:spMkLst>
            <pc:docMk/>
            <pc:sldMk cId="2511007924" sldId="268"/>
            <ac:spMk id="22" creationId="{F852B507-4A78-4481-B4AB-6FDFD6128283}"/>
          </ac:spMkLst>
        </pc:spChg>
        <pc:spChg chg="mod">
          <ac:chgData name="장 희진" userId="ed7f10c385871800" providerId="LiveId" clId="{A0B4B3AE-090B-4A7A-9D42-76110572D595}" dt="2021-09-29T11:34:10.740" v="1780" actId="1076"/>
          <ac:spMkLst>
            <pc:docMk/>
            <pc:sldMk cId="2511007924" sldId="268"/>
            <ac:spMk id="23" creationId="{6B36D882-A819-469A-A77A-627C57939607}"/>
          </ac:spMkLst>
        </pc:spChg>
        <pc:spChg chg="mod">
          <ac:chgData name="장 희진" userId="ed7f10c385871800" providerId="LiveId" clId="{A0B4B3AE-090B-4A7A-9D42-76110572D595}" dt="2021-09-29T11:34:07.338" v="1779" actId="1076"/>
          <ac:spMkLst>
            <pc:docMk/>
            <pc:sldMk cId="2511007924" sldId="268"/>
            <ac:spMk id="24" creationId="{33BB4E54-C89C-4751-9D0B-BB6B58E71341}"/>
          </ac:spMkLst>
        </pc:spChg>
        <pc:spChg chg="mod">
          <ac:chgData name="장 희진" userId="ed7f10c385871800" providerId="LiveId" clId="{A0B4B3AE-090B-4A7A-9D42-76110572D595}" dt="2021-09-29T11:35:41.071" v="1859"/>
          <ac:spMkLst>
            <pc:docMk/>
            <pc:sldMk cId="2511007924" sldId="268"/>
            <ac:spMk id="25" creationId="{6D91581C-C2F4-42F1-BD81-0D9AEF852043}"/>
          </ac:spMkLst>
        </pc:spChg>
        <pc:spChg chg="add del mod">
          <ac:chgData name="장 희진" userId="ed7f10c385871800" providerId="LiveId" clId="{A0B4B3AE-090B-4A7A-9D42-76110572D595}" dt="2021-09-29T11:30:35.189" v="1681" actId="478"/>
          <ac:spMkLst>
            <pc:docMk/>
            <pc:sldMk cId="2511007924" sldId="268"/>
            <ac:spMk id="29" creationId="{4AD37771-1C36-4CDD-958A-3CC3A4A0EF6C}"/>
          </ac:spMkLst>
        </pc:spChg>
        <pc:picChg chg="mod">
          <ac:chgData name="장 희진" userId="ed7f10c385871800" providerId="LiveId" clId="{A0B4B3AE-090B-4A7A-9D42-76110572D595}" dt="2021-09-29T11:34:07.338" v="1779" actId="1076"/>
          <ac:picMkLst>
            <pc:docMk/>
            <pc:sldMk cId="2511007924" sldId="268"/>
            <ac:picMk id="26" creationId="{0F4B4EFC-6729-475E-9C5A-5BA84B69BC02}"/>
          </ac:picMkLst>
        </pc:picChg>
        <pc:picChg chg="mod">
          <ac:chgData name="장 희진" userId="ed7f10c385871800" providerId="LiveId" clId="{A0B4B3AE-090B-4A7A-9D42-76110572D595}" dt="2021-09-29T11:34:10.740" v="1780" actId="1076"/>
          <ac:picMkLst>
            <pc:docMk/>
            <pc:sldMk cId="2511007924" sldId="268"/>
            <ac:picMk id="27" creationId="{FBD5ABCE-1498-4BA8-907D-8214B64CDB73}"/>
          </ac:picMkLst>
        </pc:picChg>
        <pc:picChg chg="mod">
          <ac:chgData name="장 희진" userId="ed7f10c385871800" providerId="LiveId" clId="{A0B4B3AE-090B-4A7A-9D42-76110572D595}" dt="2021-09-29T11:34:07.338" v="1779" actId="1076"/>
          <ac:picMkLst>
            <pc:docMk/>
            <pc:sldMk cId="2511007924" sldId="268"/>
            <ac:picMk id="28" creationId="{9D93AA4B-B76E-4A40-85B9-CEC8CB750FFC}"/>
          </ac:picMkLst>
        </pc:picChg>
      </pc:sldChg>
      <pc:sldChg chg="del">
        <pc:chgData name="장 희진" userId="ed7f10c385871800" providerId="LiveId" clId="{A0B4B3AE-090B-4A7A-9D42-76110572D595}" dt="2021-09-29T08:47:22.653" v="104" actId="2696"/>
        <pc:sldMkLst>
          <pc:docMk/>
          <pc:sldMk cId="888095296" sldId="270"/>
        </pc:sldMkLst>
      </pc:sldChg>
      <pc:sldChg chg="addSp modSp mod modAnim">
        <pc:chgData name="장 희진" userId="ed7f10c385871800" providerId="LiveId" clId="{A0B4B3AE-090B-4A7A-9D42-76110572D595}" dt="2021-09-29T08:59:46.698" v="456" actId="1076"/>
        <pc:sldMkLst>
          <pc:docMk/>
          <pc:sldMk cId="1893403526" sldId="272"/>
        </pc:sldMkLst>
        <pc:spChg chg="mod">
          <ac:chgData name="장 희진" userId="ed7f10c385871800" providerId="LiveId" clId="{A0B4B3AE-090B-4A7A-9D42-76110572D595}" dt="2021-09-29T08:57:24.654" v="408" actId="1076"/>
          <ac:spMkLst>
            <pc:docMk/>
            <pc:sldMk cId="1893403526" sldId="272"/>
            <ac:spMk id="6" creationId="{515584F8-B7B7-4935-8AFD-D6352D05BC25}"/>
          </ac:spMkLst>
        </pc:spChg>
        <pc:spChg chg="mod">
          <ac:chgData name="장 희진" userId="ed7f10c385871800" providerId="LiveId" clId="{A0B4B3AE-090B-4A7A-9D42-76110572D595}" dt="2021-09-29T08:57:36.261" v="412" actId="20577"/>
          <ac:spMkLst>
            <pc:docMk/>
            <pc:sldMk cId="1893403526" sldId="272"/>
            <ac:spMk id="23" creationId="{4D6BC8AD-071B-4EAF-AD98-BAE70C2A8C6D}"/>
          </ac:spMkLst>
        </pc:spChg>
        <pc:spChg chg="add mod">
          <ac:chgData name="장 희진" userId="ed7f10c385871800" providerId="LiveId" clId="{A0B4B3AE-090B-4A7A-9D42-76110572D595}" dt="2021-09-29T08:58:41.018" v="450" actId="1076"/>
          <ac:spMkLst>
            <pc:docMk/>
            <pc:sldMk cId="1893403526" sldId="272"/>
            <ac:spMk id="34" creationId="{EAF866E1-FB41-47C4-A83F-ECEFF42BBED1}"/>
          </ac:spMkLst>
        </pc:spChg>
        <pc:spChg chg="mod">
          <ac:chgData name="장 희진" userId="ed7f10c385871800" providerId="LiveId" clId="{A0B4B3AE-090B-4A7A-9D42-76110572D595}" dt="2021-09-29T08:57:24.654" v="408" actId="1076"/>
          <ac:spMkLst>
            <pc:docMk/>
            <pc:sldMk cId="1893403526" sldId="272"/>
            <ac:spMk id="40" creationId="{B3280C81-6647-4940-BEED-D547FB16B042}"/>
          </ac:spMkLst>
        </pc:spChg>
        <pc:spChg chg="mod">
          <ac:chgData name="장 희진" userId="ed7f10c385871800" providerId="LiveId" clId="{A0B4B3AE-090B-4A7A-9D42-76110572D595}" dt="2021-09-29T08:57:24.654" v="408" actId="1076"/>
          <ac:spMkLst>
            <pc:docMk/>
            <pc:sldMk cId="1893403526" sldId="272"/>
            <ac:spMk id="42" creationId="{B8219CC3-7D7A-4820-8310-D836DAB93081}"/>
          </ac:spMkLst>
        </pc:spChg>
        <pc:spChg chg="add mod">
          <ac:chgData name="장 희진" userId="ed7f10c385871800" providerId="LiveId" clId="{A0B4B3AE-090B-4A7A-9D42-76110572D595}" dt="2021-09-29T08:59:15.882" v="451" actId="1076"/>
          <ac:spMkLst>
            <pc:docMk/>
            <pc:sldMk cId="1893403526" sldId="272"/>
            <ac:spMk id="43" creationId="{8753AA98-F77F-4DBF-B885-B20F26166F88}"/>
          </ac:spMkLst>
        </pc:spChg>
        <pc:picChg chg="mod">
          <ac:chgData name="장 희진" userId="ed7f10c385871800" providerId="LiveId" clId="{A0B4B3AE-090B-4A7A-9D42-76110572D595}" dt="2021-09-29T08:59:46.698" v="456" actId="1076"/>
          <ac:picMkLst>
            <pc:docMk/>
            <pc:sldMk cId="1893403526" sldId="272"/>
            <ac:picMk id="3" creationId="{4A3000F7-3407-47DE-B0E6-00988E5ECD3C}"/>
          </ac:picMkLst>
        </pc:picChg>
        <pc:picChg chg="mod">
          <ac:chgData name="장 희진" userId="ed7f10c385871800" providerId="LiveId" clId="{A0B4B3AE-090B-4A7A-9D42-76110572D595}" dt="2021-09-29T08:57:29.961" v="409" actId="1076"/>
          <ac:picMkLst>
            <pc:docMk/>
            <pc:sldMk cId="1893403526" sldId="272"/>
            <ac:picMk id="4" creationId="{E1880420-D121-46E2-A23A-C4AE4AC9BE22}"/>
          </ac:picMkLst>
        </pc:picChg>
        <pc:picChg chg="mod">
          <ac:chgData name="장 희진" userId="ed7f10c385871800" providerId="LiveId" clId="{A0B4B3AE-090B-4A7A-9D42-76110572D595}" dt="2021-09-29T08:57:29.961" v="409" actId="1076"/>
          <ac:picMkLst>
            <pc:docMk/>
            <pc:sldMk cId="1893403526" sldId="272"/>
            <ac:picMk id="5" creationId="{EAD42B91-6B90-48FA-9DC2-C77AD111AC40}"/>
          </ac:picMkLst>
        </pc:picChg>
        <pc:picChg chg="add mod">
          <ac:chgData name="장 희진" userId="ed7f10c385871800" providerId="LiveId" clId="{A0B4B3AE-090B-4A7A-9D42-76110572D595}" dt="2021-09-29T08:59:43.257" v="455" actId="1076"/>
          <ac:picMkLst>
            <pc:docMk/>
            <pc:sldMk cId="1893403526" sldId="272"/>
            <ac:picMk id="7" creationId="{CA77EA47-DC3F-4518-AFA4-26B99E1D63E1}"/>
          </ac:picMkLst>
        </pc:picChg>
      </pc:sldChg>
      <pc:sldChg chg="addSp delSp modSp mod">
        <pc:chgData name="장 희진" userId="ed7f10c385871800" providerId="LiveId" clId="{A0B4B3AE-090B-4A7A-9D42-76110572D595}" dt="2021-09-29T11:36:06.648" v="1860" actId="1076"/>
        <pc:sldMkLst>
          <pc:docMk/>
          <pc:sldMk cId="2805137049" sldId="275"/>
        </pc:sldMkLst>
        <pc:spChg chg="add mod">
          <ac:chgData name="장 희진" userId="ed7f10c385871800" providerId="LiveId" clId="{A0B4B3AE-090B-4A7A-9D42-76110572D595}" dt="2021-09-29T09:44:17.624" v="543" actId="1076"/>
          <ac:spMkLst>
            <pc:docMk/>
            <pc:sldMk cId="2805137049" sldId="275"/>
            <ac:spMk id="21" creationId="{EB614142-C34B-402A-9636-964BC02FD724}"/>
          </ac:spMkLst>
        </pc:spChg>
        <pc:spChg chg="mod">
          <ac:chgData name="장 희진" userId="ed7f10c385871800" providerId="LiveId" clId="{A0B4B3AE-090B-4A7A-9D42-76110572D595}" dt="2021-09-29T11:36:06.648" v="1860" actId="1076"/>
          <ac:spMkLst>
            <pc:docMk/>
            <pc:sldMk cId="2805137049" sldId="275"/>
            <ac:spMk id="30" creationId="{0AFB36EA-F5F7-46EE-817A-E50230E7848F}"/>
          </ac:spMkLst>
        </pc:spChg>
        <pc:spChg chg="mod">
          <ac:chgData name="장 희진" userId="ed7f10c385871800" providerId="LiveId" clId="{A0B4B3AE-090B-4A7A-9D42-76110572D595}" dt="2021-09-29T08:54:36.733" v="245" actId="1076"/>
          <ac:spMkLst>
            <pc:docMk/>
            <pc:sldMk cId="2805137049" sldId="275"/>
            <ac:spMk id="31" creationId="{CB1ABBBB-A2E1-4E6E-8D82-0A6A20644C53}"/>
          </ac:spMkLst>
        </pc:spChg>
        <pc:spChg chg="mod">
          <ac:chgData name="장 희진" userId="ed7f10c385871800" providerId="LiveId" clId="{A0B4B3AE-090B-4A7A-9D42-76110572D595}" dt="2021-09-29T11:36:06.648" v="1860" actId="1076"/>
          <ac:spMkLst>
            <pc:docMk/>
            <pc:sldMk cId="2805137049" sldId="275"/>
            <ac:spMk id="35" creationId="{E5BF072C-FD81-404C-85BE-8BAAFA13DBA1}"/>
          </ac:spMkLst>
        </pc:spChg>
        <pc:spChg chg="del mod">
          <ac:chgData name="장 희진" userId="ed7f10c385871800" providerId="LiveId" clId="{A0B4B3AE-090B-4A7A-9D42-76110572D595}" dt="2021-09-29T08:54:33.058" v="244"/>
          <ac:spMkLst>
            <pc:docMk/>
            <pc:sldMk cId="2805137049" sldId="275"/>
            <ac:spMk id="36" creationId="{E551C247-DF65-4599-9839-E1C48DB97E20}"/>
          </ac:spMkLst>
        </pc:spChg>
        <pc:grpChg chg="mod">
          <ac:chgData name="장 희진" userId="ed7f10c385871800" providerId="LiveId" clId="{A0B4B3AE-090B-4A7A-9D42-76110572D595}" dt="2021-09-29T11:36:06.648" v="1860" actId="1076"/>
          <ac:grpSpMkLst>
            <pc:docMk/>
            <pc:sldMk cId="2805137049" sldId="275"/>
            <ac:grpSpMk id="32" creationId="{B7350C53-DED0-4507-B71E-27C87669AB89}"/>
          </ac:grpSpMkLst>
        </pc:grpChg>
        <pc:grpChg chg="del">
          <ac:chgData name="장 희진" userId="ed7f10c385871800" providerId="LiveId" clId="{A0B4B3AE-090B-4A7A-9D42-76110572D595}" dt="2021-09-29T08:48:38.207" v="189" actId="165"/>
          <ac:grpSpMkLst>
            <pc:docMk/>
            <pc:sldMk cId="2805137049" sldId="275"/>
            <ac:grpSpMk id="37" creationId="{86AF27C2-3058-4BBC-83C6-CBBD42032632}"/>
          </ac:grpSpMkLst>
        </pc:grpChg>
        <pc:picChg chg="del mod topLvl">
          <ac:chgData name="장 희진" userId="ed7f10c385871800" providerId="LiveId" clId="{A0B4B3AE-090B-4A7A-9D42-76110572D595}" dt="2021-09-29T08:48:51.945" v="192" actId="21"/>
          <ac:picMkLst>
            <pc:docMk/>
            <pc:sldMk cId="2805137049" sldId="275"/>
            <ac:picMk id="38" creationId="{C1BB073D-E90F-4384-B6BC-EA1220681601}"/>
          </ac:picMkLst>
        </pc:picChg>
        <pc:picChg chg="mod topLvl">
          <ac:chgData name="장 희진" userId="ed7f10c385871800" providerId="LiveId" clId="{A0B4B3AE-090B-4A7A-9D42-76110572D595}" dt="2021-09-29T08:48:42.419" v="190" actId="1076"/>
          <ac:picMkLst>
            <pc:docMk/>
            <pc:sldMk cId="2805137049" sldId="275"/>
            <ac:picMk id="39" creationId="{F7321A9D-01EC-4660-A63A-E4B43E49D8FD}"/>
          </ac:picMkLst>
        </pc:picChg>
      </pc:sldChg>
      <pc:sldChg chg="addSp delSp modSp mod">
        <pc:chgData name="장 희진" userId="ed7f10c385871800" providerId="LiveId" clId="{A0B4B3AE-090B-4A7A-9D42-76110572D595}" dt="2021-09-29T08:50:28.492" v="210" actId="1076"/>
        <pc:sldMkLst>
          <pc:docMk/>
          <pc:sldMk cId="2790132828" sldId="276"/>
        </pc:sldMkLst>
        <pc:picChg chg="add mod">
          <ac:chgData name="장 희진" userId="ed7f10c385871800" providerId="LiveId" clId="{A0B4B3AE-090B-4A7A-9D42-76110572D595}" dt="2021-09-29T08:50:07.194" v="205" actId="208"/>
          <ac:picMkLst>
            <pc:docMk/>
            <pc:sldMk cId="2790132828" sldId="276"/>
            <ac:picMk id="3" creationId="{DFFF97BF-4C72-46A6-93A7-DDD10AAED06F}"/>
          </ac:picMkLst>
        </pc:picChg>
        <pc:picChg chg="add mod">
          <ac:chgData name="장 희진" userId="ed7f10c385871800" providerId="LiveId" clId="{A0B4B3AE-090B-4A7A-9D42-76110572D595}" dt="2021-09-29T08:50:28.492" v="210" actId="1076"/>
          <ac:picMkLst>
            <pc:docMk/>
            <pc:sldMk cId="2790132828" sldId="276"/>
            <ac:picMk id="5" creationId="{378ABA88-3B5C-4129-9984-ECF07CA3B479}"/>
          </ac:picMkLst>
        </pc:picChg>
        <pc:picChg chg="del">
          <ac:chgData name="장 희진" userId="ed7f10c385871800" providerId="LiveId" clId="{A0B4B3AE-090B-4A7A-9D42-76110572D595}" dt="2021-09-29T08:49:54.035" v="200" actId="478"/>
          <ac:picMkLst>
            <pc:docMk/>
            <pc:sldMk cId="2790132828" sldId="276"/>
            <ac:picMk id="25" creationId="{F7BFD97B-3C08-40A1-B66F-3479CCD84F17}"/>
          </ac:picMkLst>
        </pc:picChg>
        <pc:picChg chg="del">
          <ac:chgData name="장 희진" userId="ed7f10c385871800" providerId="LiveId" clId="{A0B4B3AE-090B-4A7A-9D42-76110572D595}" dt="2021-09-29T08:50:18.640" v="206" actId="478"/>
          <ac:picMkLst>
            <pc:docMk/>
            <pc:sldMk cId="2790132828" sldId="276"/>
            <ac:picMk id="26" creationId="{8D7045B6-87DF-4779-A14F-0ED11833F29E}"/>
          </ac:picMkLst>
        </pc:picChg>
      </pc:sldChg>
      <pc:sldChg chg="addSp delSp modSp mod">
        <pc:chgData name="장 희진" userId="ed7f10c385871800" providerId="LiveId" clId="{A0B4B3AE-090B-4A7A-9D42-76110572D595}" dt="2021-09-29T08:53:53.378" v="238" actId="1076"/>
        <pc:sldMkLst>
          <pc:docMk/>
          <pc:sldMk cId="1386835896" sldId="278"/>
        </pc:sldMkLst>
        <pc:spChg chg="mod">
          <ac:chgData name="장 희진" userId="ed7f10c385871800" providerId="LiveId" clId="{A0B4B3AE-090B-4A7A-9D42-76110572D595}" dt="2021-09-29T08:53:53.378" v="238" actId="1076"/>
          <ac:spMkLst>
            <pc:docMk/>
            <pc:sldMk cId="1386835896" sldId="278"/>
            <ac:spMk id="21" creationId="{6C389417-342C-45F0-9A4A-F5A463E195CB}"/>
          </ac:spMkLst>
        </pc:spChg>
        <pc:spChg chg="mod">
          <ac:chgData name="장 희진" userId="ed7f10c385871800" providerId="LiveId" clId="{A0B4B3AE-090B-4A7A-9D42-76110572D595}" dt="2021-09-29T08:53:53.378" v="238" actId="1076"/>
          <ac:spMkLst>
            <pc:docMk/>
            <pc:sldMk cId="1386835896" sldId="278"/>
            <ac:spMk id="22" creationId="{F5BBB21D-32AF-4383-BF72-2456EBE17F83}"/>
          </ac:spMkLst>
        </pc:spChg>
        <pc:spChg chg="add del mod">
          <ac:chgData name="장 희진" userId="ed7f10c385871800" providerId="LiveId" clId="{A0B4B3AE-090B-4A7A-9D42-76110572D595}" dt="2021-09-29T08:53:46.678" v="237" actId="478"/>
          <ac:spMkLst>
            <pc:docMk/>
            <pc:sldMk cId="1386835896" sldId="278"/>
            <ac:spMk id="23" creationId="{C3936A51-7394-47B5-AEEA-2F72A8CBA100}"/>
          </ac:spMkLst>
        </pc:spChg>
        <pc:spChg chg="add del mod">
          <ac:chgData name="장 희진" userId="ed7f10c385871800" providerId="LiveId" clId="{A0B4B3AE-090B-4A7A-9D42-76110572D595}" dt="2021-09-29T08:53:46.678" v="237" actId="478"/>
          <ac:spMkLst>
            <pc:docMk/>
            <pc:sldMk cId="1386835896" sldId="278"/>
            <ac:spMk id="24" creationId="{4FCDEA0B-D7E7-4B3E-AD2D-197F14F5574E}"/>
          </ac:spMkLst>
        </pc:spChg>
        <pc:grpChg chg="add del mod">
          <ac:chgData name="장 희진" userId="ed7f10c385871800" providerId="LiveId" clId="{A0B4B3AE-090B-4A7A-9D42-76110572D595}" dt="2021-09-29T08:53:46.678" v="237" actId="478"/>
          <ac:grpSpMkLst>
            <pc:docMk/>
            <pc:sldMk cId="1386835896" sldId="278"/>
            <ac:grpSpMk id="25" creationId="{2CB6A3A7-411D-498E-98AF-56F56799A280}"/>
          </ac:grpSpMkLst>
        </pc:grpChg>
        <pc:grpChg chg="mod">
          <ac:chgData name="장 희진" userId="ed7f10c385871800" providerId="LiveId" clId="{A0B4B3AE-090B-4A7A-9D42-76110572D595}" dt="2021-09-29T08:53:53.378" v="238" actId="1076"/>
          <ac:grpSpMkLst>
            <pc:docMk/>
            <pc:sldMk cId="1386835896" sldId="278"/>
            <ac:grpSpMk id="36" creationId="{8681EDD7-C2EC-4376-9804-F61381A507B4}"/>
          </ac:grpSpMkLst>
        </pc:grpChg>
        <pc:picChg chg="add del mod">
          <ac:chgData name="장 희진" userId="ed7f10c385871800" providerId="LiveId" clId="{A0B4B3AE-090B-4A7A-9D42-76110572D595}" dt="2021-09-29T08:53:46.678" v="237" actId="478"/>
          <ac:picMkLst>
            <pc:docMk/>
            <pc:sldMk cId="1386835896" sldId="278"/>
            <ac:picMk id="27" creationId="{B9EAD39C-E8F8-4EDB-8773-22288CCD1276}"/>
          </ac:picMkLst>
        </pc:picChg>
        <pc:cxnChg chg="add del">
          <ac:chgData name="장 희진" userId="ed7f10c385871800" providerId="LiveId" clId="{A0B4B3AE-090B-4A7A-9D42-76110572D595}" dt="2021-09-29T08:53:40.456" v="236" actId="478"/>
          <ac:cxnSpMkLst>
            <pc:docMk/>
            <pc:sldMk cId="1386835896" sldId="278"/>
            <ac:cxnSpMk id="14" creationId="{00000000-0000-0000-0000-000000000000}"/>
          </ac:cxnSpMkLst>
        </pc:cxnChg>
        <pc:cxnChg chg="add del">
          <ac:chgData name="장 희진" userId="ed7f10c385871800" providerId="LiveId" clId="{A0B4B3AE-090B-4A7A-9D42-76110572D595}" dt="2021-09-29T08:53:40.456" v="236" actId="478"/>
          <ac:cxnSpMkLst>
            <pc:docMk/>
            <pc:sldMk cId="1386835896" sldId="278"/>
            <ac:cxnSpMk id="15" creationId="{00000000-0000-0000-0000-000000000000}"/>
          </ac:cxnSpMkLst>
        </pc:cxnChg>
        <pc:cxnChg chg="add del">
          <ac:chgData name="장 희진" userId="ed7f10c385871800" providerId="LiveId" clId="{A0B4B3AE-090B-4A7A-9D42-76110572D595}" dt="2021-09-29T08:53:40.456" v="236" actId="478"/>
          <ac:cxnSpMkLst>
            <pc:docMk/>
            <pc:sldMk cId="1386835896" sldId="278"/>
            <ac:cxnSpMk id="16" creationId="{00000000-0000-0000-0000-000000000000}"/>
          </ac:cxnSpMkLst>
        </pc:cxnChg>
        <pc:cxnChg chg="add del">
          <ac:chgData name="장 희진" userId="ed7f10c385871800" providerId="LiveId" clId="{A0B4B3AE-090B-4A7A-9D42-76110572D595}" dt="2021-09-29T08:53:40.456" v="236" actId="478"/>
          <ac:cxnSpMkLst>
            <pc:docMk/>
            <pc:sldMk cId="1386835896" sldId="278"/>
            <ac:cxnSpMk id="17" creationId="{00000000-0000-0000-0000-000000000000}"/>
          </ac:cxnSpMkLst>
        </pc:cxnChg>
      </pc:sldChg>
      <pc:sldChg chg="addSp delSp modSp add mod">
        <pc:chgData name="장 희진" userId="ed7f10c385871800" providerId="LiveId" clId="{A0B4B3AE-090B-4A7A-9D42-76110572D595}" dt="2021-09-29T08:48:08.904" v="187" actId="20577"/>
        <pc:sldMkLst>
          <pc:docMk/>
          <pc:sldMk cId="1962912719" sldId="279"/>
        </pc:sldMkLst>
        <pc:spChg chg="add mod">
          <ac:chgData name="장 희진" userId="ed7f10c385871800" providerId="LiveId" clId="{A0B4B3AE-090B-4A7A-9D42-76110572D595}" dt="2021-09-29T08:44:02.418" v="25" actId="14100"/>
          <ac:spMkLst>
            <pc:docMk/>
            <pc:sldMk cId="1962912719" sldId="279"/>
            <ac:spMk id="15" creationId="{90C43411-6DB4-417C-B1F4-B1477FA06D9F}"/>
          </ac:spMkLst>
        </pc:spChg>
        <pc:spChg chg="mod">
          <ac:chgData name="장 희진" userId="ed7f10c385871800" providerId="LiveId" clId="{A0B4B3AE-090B-4A7A-9D42-76110572D595}" dt="2021-09-29T08:43:25.910" v="1" actId="20577"/>
          <ac:spMkLst>
            <pc:docMk/>
            <pc:sldMk cId="1962912719" sldId="279"/>
            <ac:spMk id="21" creationId="{1C006948-D60D-4A39-87DD-06605C64D530}"/>
          </ac:spMkLst>
        </pc:spChg>
        <pc:spChg chg="mod">
          <ac:chgData name="장 희진" userId="ed7f10c385871800" providerId="LiveId" clId="{A0B4B3AE-090B-4A7A-9D42-76110572D595}" dt="2021-09-29T08:48:08.904" v="187" actId="20577"/>
          <ac:spMkLst>
            <pc:docMk/>
            <pc:sldMk cId="1962912719" sldId="279"/>
            <ac:spMk id="22" creationId="{839D1B05-9900-4E16-A85B-CF0422C2B95F}"/>
          </ac:spMkLst>
        </pc:spChg>
        <pc:picChg chg="add mod">
          <ac:chgData name="장 희진" userId="ed7f10c385871800" providerId="LiveId" clId="{A0B4B3AE-090B-4A7A-9D42-76110572D595}" dt="2021-09-29T08:45:17.680" v="38" actId="208"/>
          <ac:picMkLst>
            <pc:docMk/>
            <pc:sldMk cId="1962912719" sldId="279"/>
            <ac:picMk id="6" creationId="{B574A66F-E7AF-4B17-822C-6C82F1E8A705}"/>
          </ac:picMkLst>
        </pc:picChg>
        <pc:picChg chg="add mod">
          <ac:chgData name="장 희진" userId="ed7f10c385871800" providerId="LiveId" clId="{A0B4B3AE-090B-4A7A-9D42-76110572D595}" dt="2021-09-29T08:44:55.773" v="35" actId="1076"/>
          <ac:picMkLst>
            <pc:docMk/>
            <pc:sldMk cId="1962912719" sldId="279"/>
            <ac:picMk id="18" creationId="{A17A3866-2509-4DCB-B2A7-B33621B882D7}"/>
          </ac:picMkLst>
        </pc:picChg>
        <pc:picChg chg="del">
          <ac:chgData name="장 희진" userId="ed7f10c385871800" providerId="LiveId" clId="{A0B4B3AE-090B-4A7A-9D42-76110572D595}" dt="2021-09-29T08:44:21.434" v="26" actId="478"/>
          <ac:picMkLst>
            <pc:docMk/>
            <pc:sldMk cId="1962912719" sldId="279"/>
            <ac:picMk id="24" creationId="{770DA647-AA7E-4B3C-89AB-5002CBEE0927}"/>
          </ac:picMkLst>
        </pc:picChg>
      </pc:sldChg>
      <pc:sldChg chg="addSp delSp modSp add mod">
        <pc:chgData name="장 희진" userId="ed7f10c385871800" providerId="LiveId" clId="{A0B4B3AE-090B-4A7A-9D42-76110572D595}" dt="2021-09-29T09:25:30.674" v="541" actId="478"/>
        <pc:sldMkLst>
          <pc:docMk/>
          <pc:sldMk cId="4153300365" sldId="280"/>
        </pc:sldMkLst>
        <pc:spChg chg="del">
          <ac:chgData name="장 희진" userId="ed7f10c385871800" providerId="LiveId" clId="{A0B4B3AE-090B-4A7A-9D42-76110572D595}" dt="2021-09-29T08:52:28.591" v="219" actId="478"/>
          <ac:spMkLst>
            <pc:docMk/>
            <pc:sldMk cId="4153300365" sldId="280"/>
            <ac:spMk id="21" creationId="{6C389417-342C-45F0-9A4A-F5A463E195CB}"/>
          </ac:spMkLst>
        </pc:spChg>
        <pc:spChg chg="del mod">
          <ac:chgData name="장 희진" userId="ed7f10c385871800" providerId="LiveId" clId="{A0B4B3AE-090B-4A7A-9D42-76110572D595}" dt="2021-09-29T08:52:29.225" v="220" actId="478"/>
          <ac:spMkLst>
            <pc:docMk/>
            <pc:sldMk cId="4153300365" sldId="280"/>
            <ac:spMk id="22" creationId="{F5BBB21D-32AF-4383-BF72-2456EBE17F83}"/>
          </ac:spMkLst>
        </pc:spChg>
        <pc:spChg chg="mod">
          <ac:chgData name="장 희진" userId="ed7f10c385871800" providerId="LiveId" clId="{A0B4B3AE-090B-4A7A-9D42-76110572D595}" dt="2021-09-29T09:25:27.350" v="540" actId="1076"/>
          <ac:spMkLst>
            <pc:docMk/>
            <pc:sldMk cId="4153300365" sldId="280"/>
            <ac:spMk id="23" creationId="{C3936A51-7394-47B5-AEEA-2F72A8CBA100}"/>
          </ac:spMkLst>
        </pc:spChg>
        <pc:spChg chg="del mod">
          <ac:chgData name="장 희진" userId="ed7f10c385871800" providerId="LiveId" clId="{A0B4B3AE-090B-4A7A-9D42-76110572D595}" dt="2021-09-29T09:25:30.674" v="541" actId="478"/>
          <ac:spMkLst>
            <pc:docMk/>
            <pc:sldMk cId="4153300365" sldId="280"/>
            <ac:spMk id="24" creationId="{4FCDEA0B-D7E7-4B3E-AD2D-197F14F5574E}"/>
          </ac:spMkLst>
        </pc:spChg>
        <pc:spChg chg="add mod">
          <ac:chgData name="장 희진" userId="ed7f10c385871800" providerId="LiveId" clId="{A0B4B3AE-090B-4A7A-9D42-76110572D595}" dt="2021-09-29T09:25:23.754" v="539"/>
          <ac:spMkLst>
            <pc:docMk/>
            <pc:sldMk cId="4153300365" sldId="280"/>
            <ac:spMk id="29" creationId="{7B7D3F8E-A5DF-4248-917F-208D02A5B9B5}"/>
          </ac:spMkLst>
        </pc:spChg>
        <pc:spChg chg="add del mod">
          <ac:chgData name="장 희진" userId="ed7f10c385871800" providerId="LiveId" clId="{A0B4B3AE-090B-4A7A-9D42-76110572D595}" dt="2021-09-29T09:25:04.132" v="484" actId="478"/>
          <ac:spMkLst>
            <pc:docMk/>
            <pc:sldMk cId="4153300365" sldId="280"/>
            <ac:spMk id="30" creationId="{BD74709D-D174-403D-B8B3-5626C57CD8FA}"/>
          </ac:spMkLst>
        </pc:spChg>
        <pc:grpChg chg="mod">
          <ac:chgData name="장 희진" userId="ed7f10c385871800" providerId="LiveId" clId="{A0B4B3AE-090B-4A7A-9D42-76110572D595}" dt="2021-09-29T09:24:46.588" v="479" actId="1076"/>
          <ac:grpSpMkLst>
            <pc:docMk/>
            <pc:sldMk cId="4153300365" sldId="280"/>
            <ac:grpSpMk id="25" creationId="{2CB6A3A7-411D-498E-98AF-56F56799A280}"/>
          </ac:grpSpMkLst>
        </pc:grpChg>
        <pc:grpChg chg="del mod">
          <ac:chgData name="장 희진" userId="ed7f10c385871800" providerId="LiveId" clId="{A0B4B3AE-090B-4A7A-9D42-76110572D595}" dt="2021-09-29T08:52:25.827" v="217" actId="478"/>
          <ac:grpSpMkLst>
            <pc:docMk/>
            <pc:sldMk cId="4153300365" sldId="280"/>
            <ac:grpSpMk id="36" creationId="{8681EDD7-C2EC-4376-9804-F61381A507B4}"/>
          </ac:grpSpMkLst>
        </pc:grpChg>
        <pc:picChg chg="mod">
          <ac:chgData name="장 희진" userId="ed7f10c385871800" providerId="LiveId" clId="{A0B4B3AE-090B-4A7A-9D42-76110572D595}" dt="2021-09-29T09:24:48.461" v="480" actId="1076"/>
          <ac:picMkLst>
            <pc:docMk/>
            <pc:sldMk cId="4153300365" sldId="280"/>
            <ac:picMk id="27" creationId="{B9EAD39C-E8F8-4EDB-8773-22288CCD12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AN-BnLC8Vrw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2.wav"/><Relationship Id="rId7" Type="http://schemas.openxmlformats.org/officeDocument/2006/relationships/image" Target="../media/image1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2166" y="2502744"/>
            <a:ext cx="23647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들어줄게</a:t>
            </a:r>
            <a:endParaRPr lang="ko-KR" altLang="en-US" sz="5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컴퓨터과학과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너목들팀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D80C5F0-8AD0-4E10-ABD2-4CAB79B30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96" y="2423973"/>
            <a:ext cx="1219370" cy="1019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5AC07-4AB3-4720-8989-F04BBA87F5D4}"/>
              </a:ext>
            </a:extLst>
          </p:cNvPr>
          <p:cNvSpPr txBox="1"/>
          <p:nvPr/>
        </p:nvSpPr>
        <p:spPr>
          <a:xfrm>
            <a:off x="4570534" y="4989885"/>
            <a:ext cx="3050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길민호, </a:t>
            </a:r>
            <a:r>
              <a:rPr lang="ko-KR" altLang="en-US" sz="14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이현구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전예진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장희진, </a:t>
            </a:r>
            <a:r>
              <a:rPr lang="ko-KR" altLang="en-US" sz="14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허승연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" name="그룹 26">
            <a:extLst>
              <a:ext uri="{FF2B5EF4-FFF2-40B4-BE49-F238E27FC236}">
                <a16:creationId xmlns:a16="http://schemas.microsoft.com/office/drawing/2014/main" id="{CA309059-AE43-477A-8EBC-2586788C8FD1}"/>
              </a:ext>
            </a:extLst>
          </p:cNvPr>
          <p:cNvGrpSpPr/>
          <p:nvPr/>
        </p:nvGrpSpPr>
        <p:grpSpPr>
          <a:xfrm>
            <a:off x="1083921" y="3447153"/>
            <a:ext cx="5277680" cy="3043378"/>
            <a:chOff x="5203629" y="2171889"/>
            <a:chExt cx="5277680" cy="3043378"/>
          </a:xfrm>
        </p:grpSpPr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BF51E063-C146-4F52-A015-7DAE4BB62F1D}"/>
                </a:ext>
              </a:extLst>
            </p:cNvPr>
            <p:cNvSpPr txBox="1"/>
            <p:nvPr/>
          </p:nvSpPr>
          <p:spPr>
            <a:xfrm>
              <a:off x="5203629" y="2171889"/>
              <a:ext cx="49347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Doc2Vec</a:t>
              </a:r>
              <a:r>
                <a:rPr lang="ko-KR" altLang="en-US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모델</a:t>
              </a:r>
            </a:p>
          </p:txBody>
        </p:sp>
        <p:sp>
          <p:nvSpPr>
            <p:cNvPr id="41" name="직사각형 9">
              <a:extLst>
                <a:ext uri="{FF2B5EF4-FFF2-40B4-BE49-F238E27FC236}">
                  <a16:creationId xmlns:a16="http://schemas.microsoft.com/office/drawing/2014/main" id="{A2332DA3-67CC-405F-9465-D23E44B741A4}"/>
                </a:ext>
              </a:extLst>
            </p:cNvPr>
            <p:cNvSpPr/>
            <p:nvPr/>
          </p:nvSpPr>
          <p:spPr>
            <a:xfrm>
              <a:off x="5203631" y="2722277"/>
              <a:ext cx="527767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형태소 분석(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pos tagging)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통한 문장 토큰화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토큰화 된 리스트와 태그 값을 이용해 모델 생성 (파라미터 설정)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모델을 불러와 입력 받은 문장을 벡터화 후 기존의 태그와 유사도 비교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 Data : 122,637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AI HUB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감성 대화 말뭉치 )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→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Accuracy :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82%</a:t>
              </a: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2" name="직선 연결선 11">
              <a:extLst>
                <a:ext uri="{FF2B5EF4-FFF2-40B4-BE49-F238E27FC236}">
                  <a16:creationId xmlns:a16="http://schemas.microsoft.com/office/drawing/2014/main" id="{C7D81511-5983-430E-AE61-F8A77992F850}"/>
                </a:ext>
              </a:extLst>
            </p:cNvPr>
            <p:cNvCxnSpPr/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6138BEF7-298A-49EF-BC85-FC60985F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7130" y="1830066"/>
            <a:ext cx="8504657" cy="14174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089232C-8C59-408C-9DC2-04504BE3F58E}"/>
              </a:ext>
            </a:extLst>
          </p:cNvPr>
          <p:cNvSpPr txBox="1"/>
          <p:nvPr/>
        </p:nvSpPr>
        <p:spPr>
          <a:xfrm>
            <a:off x="1069803" y="989982"/>
            <a:ext cx="194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챗봇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1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89232C-8C59-408C-9DC2-04504BE3F58E}"/>
              </a:ext>
            </a:extLst>
          </p:cNvPr>
          <p:cNvSpPr txBox="1"/>
          <p:nvPr/>
        </p:nvSpPr>
        <p:spPr>
          <a:xfrm>
            <a:off x="1069803" y="989982"/>
            <a:ext cx="194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어체변환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1" name="직사각형 9">
            <a:extLst>
              <a:ext uri="{FF2B5EF4-FFF2-40B4-BE49-F238E27FC236}">
                <a16:creationId xmlns:a16="http://schemas.microsoft.com/office/drawing/2014/main" id="{9712CB38-C318-4703-8DD8-1C94F52990FF}"/>
              </a:ext>
            </a:extLst>
          </p:cNvPr>
          <p:cNvSpPr/>
          <p:nvPr/>
        </p:nvSpPr>
        <p:spPr>
          <a:xfrm>
            <a:off x="3548079" y="2954298"/>
            <a:ext cx="5277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tensorflow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 1.15.4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ver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 / python 3.7 </a:t>
            </a:r>
            <a:r>
              <a:rPr lang="en-US" altLang="ko-KR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rPr>
              <a:t>ver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grpSp>
        <p:nvGrpSpPr>
          <p:cNvPr id="22" name="그룹 26">
            <a:extLst>
              <a:ext uri="{FF2B5EF4-FFF2-40B4-BE49-F238E27FC236}">
                <a16:creationId xmlns:a16="http://schemas.microsoft.com/office/drawing/2014/main" id="{0B7EF81A-CB01-421A-BA8F-7F9225442BD1}"/>
              </a:ext>
            </a:extLst>
          </p:cNvPr>
          <p:cNvGrpSpPr/>
          <p:nvPr/>
        </p:nvGrpSpPr>
        <p:grpSpPr>
          <a:xfrm>
            <a:off x="3103802" y="3660285"/>
            <a:ext cx="6281351" cy="2304712"/>
            <a:chOff x="5203631" y="2171891"/>
            <a:chExt cx="5277678" cy="2304712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F28CB4BB-FFAF-42C5-8C77-4B7B4CFA547B}"/>
                </a:ext>
              </a:extLst>
            </p:cNvPr>
            <p:cNvSpPr txBox="1"/>
            <p:nvPr/>
          </p:nvSpPr>
          <p:spPr>
            <a:xfrm>
              <a:off x="5203631" y="2171891"/>
              <a:ext cx="49347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Attention Encoder-Decoder </a:t>
              </a:r>
              <a:r>
                <a:rPr lang="ko-KR" altLang="en-US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모델</a:t>
              </a:r>
            </a:p>
          </p:txBody>
        </p:sp>
        <p:sp>
          <p:nvSpPr>
            <p:cNvPr id="24" name="직사각형 9">
              <a:extLst>
                <a:ext uri="{FF2B5EF4-FFF2-40B4-BE49-F238E27FC236}">
                  <a16:creationId xmlns:a16="http://schemas.microsoft.com/office/drawing/2014/main" id="{7CA07498-8262-4F5F-84DB-B203B6965A1F}"/>
                </a:ext>
              </a:extLst>
            </p:cNvPr>
            <p:cNvSpPr/>
            <p:nvPr/>
          </p:nvSpPr>
          <p:spPr>
            <a:xfrm>
              <a:off x="5203631" y="2722277"/>
              <a:ext cx="52776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ko-KR" altLang="en-US" sz="12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어체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변환 데이터 → 수동 </a:t>
              </a:r>
              <a:r>
                <a:rPr lang="ko-KR" altLang="en-US" sz="12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태깅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병렬 데이터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12000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문장 학습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모델 학습 →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python library </a:t>
              </a:r>
              <a:r>
                <a:rPr lang="en-US" altLang="ko-KR" sz="12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nmt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이용 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한국어 형태소 구문 분석기를 이용해 입력된 데이터를 분석한 후 다른 </a:t>
              </a:r>
              <a:r>
                <a:rPr lang="ko-KR" altLang="en-US" sz="12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어체로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변환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 Data : 12000, Dev/Test Data : 12000</a:t>
              </a: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→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Accuracy :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89%</a:t>
              </a: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5" name="직선 연결선 11">
              <a:extLst>
                <a:ext uri="{FF2B5EF4-FFF2-40B4-BE49-F238E27FC236}">
                  <a16:creationId xmlns:a16="http://schemas.microsoft.com/office/drawing/2014/main" id="{04FA8667-B69D-41AA-906F-F3D207D0C07B}"/>
                </a:ext>
              </a:extLst>
            </p:cNvPr>
            <p:cNvCxnSpPr/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291DA3-7F7D-4C38-BEAA-1824C2EB4ABA}"/>
              </a:ext>
            </a:extLst>
          </p:cNvPr>
          <p:cNvGrpSpPr/>
          <p:nvPr/>
        </p:nvGrpSpPr>
        <p:grpSpPr>
          <a:xfrm>
            <a:off x="3457162" y="2056159"/>
            <a:ext cx="5277678" cy="833987"/>
            <a:chOff x="1222361" y="1568912"/>
            <a:chExt cx="5570547" cy="74247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9964BAB-ED59-40DD-896C-E1504D89C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9" t="22667" r="49737" b="72413"/>
            <a:stretch/>
          </p:blipFill>
          <p:spPr>
            <a:xfrm>
              <a:off x="1246913" y="1595133"/>
              <a:ext cx="5545995" cy="325997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19514C5-6878-47CD-9A81-9E7D83509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56" t="64629" r="68500" b="31407"/>
            <a:stretch/>
          </p:blipFill>
          <p:spPr>
            <a:xfrm>
              <a:off x="1273436" y="2030098"/>
              <a:ext cx="3431318" cy="271872"/>
            </a:xfrm>
            <a:prstGeom prst="rect">
              <a:avLst/>
            </a:prstGeom>
          </p:spPr>
        </p:pic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3E1833E1-8D04-44D8-A579-207527322DDC}"/>
                </a:ext>
              </a:extLst>
            </p:cNvPr>
            <p:cNvSpPr/>
            <p:nvPr/>
          </p:nvSpPr>
          <p:spPr>
            <a:xfrm>
              <a:off x="1222361" y="1568912"/>
              <a:ext cx="5570547" cy="74247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96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89232C-8C59-408C-9DC2-04504BE3F58E}"/>
              </a:ext>
            </a:extLst>
          </p:cNvPr>
          <p:cNvSpPr txBox="1"/>
          <p:nvPr/>
        </p:nvSpPr>
        <p:spPr>
          <a:xfrm>
            <a:off x="1069803" y="989982"/>
            <a:ext cx="194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0AFB36EA-F5F7-46EE-817A-E50230E7848F}"/>
              </a:ext>
            </a:extLst>
          </p:cNvPr>
          <p:cNvSpPr txBox="1"/>
          <p:nvPr/>
        </p:nvSpPr>
        <p:spPr>
          <a:xfrm>
            <a:off x="3323505" y="6229836"/>
            <a:ext cx="1624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&lt;로그인 화면&gt;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CB1ABBBB-A2E1-4E6E-8D82-0A6A20644C53}"/>
              </a:ext>
            </a:extLst>
          </p:cNvPr>
          <p:cNvSpPr txBox="1"/>
          <p:nvPr/>
        </p:nvSpPr>
        <p:spPr>
          <a:xfrm>
            <a:off x="8213860" y="6219528"/>
            <a:ext cx="148680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&lt;메인 화면&gt;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350C53-DED0-4507-B71E-27C87669AB89}"/>
              </a:ext>
            </a:extLst>
          </p:cNvPr>
          <p:cNvGrpSpPr/>
          <p:nvPr/>
        </p:nvGrpSpPr>
        <p:grpSpPr>
          <a:xfrm>
            <a:off x="2266838" y="1541659"/>
            <a:ext cx="3820890" cy="3933796"/>
            <a:chOff x="1644921" y="1366575"/>
            <a:chExt cx="3820890" cy="3933796"/>
          </a:xfrm>
        </p:grpSpPr>
        <p:pic>
          <p:nvPicPr>
            <p:cNvPr id="33" name="Picture 2" descr="C:\Users\wlawa\Desktop\프론트 ui\2.png">
              <a:extLst>
                <a:ext uri="{FF2B5EF4-FFF2-40B4-BE49-F238E27FC236}">
                  <a16:creationId xmlns:a16="http://schemas.microsoft.com/office/drawing/2014/main" id="{8DE48A9E-8660-400D-9852-A1947EFFE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650569" y="1366575"/>
              <a:ext cx="1815242" cy="39283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34" name="Picture 3" descr="C:\Users\wlawa\Desktop\프론트 ui\1.png">
              <a:extLst>
                <a:ext uri="{FF2B5EF4-FFF2-40B4-BE49-F238E27FC236}">
                  <a16:creationId xmlns:a16="http://schemas.microsoft.com/office/drawing/2014/main" id="{404D799B-9A12-4E2A-8C64-D70B42D195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644921" y="1372001"/>
              <a:ext cx="1815242" cy="39283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sp>
        <p:nvSpPr>
          <p:cNvPr id="35" name="TextBox 7">
            <a:extLst>
              <a:ext uri="{FF2B5EF4-FFF2-40B4-BE49-F238E27FC236}">
                <a16:creationId xmlns:a16="http://schemas.microsoft.com/office/drawing/2014/main" id="{E5BF072C-FD81-404C-85BE-8BAAFA13DBA1}"/>
              </a:ext>
            </a:extLst>
          </p:cNvPr>
          <p:cNvSpPr txBox="1"/>
          <p:nvPr/>
        </p:nvSpPr>
        <p:spPr>
          <a:xfrm>
            <a:off x="2334534" y="5783641"/>
            <a:ext cx="3875904" cy="27699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및 회원가입 과정을 통해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정보를 저장</a:t>
            </a:r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F7321A9D-01EC-4660-A63A-E4B43E49D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17" y="1536777"/>
            <a:ext cx="1814886" cy="392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EB614142-C34B-402A-9636-964BC02FD724}"/>
              </a:ext>
            </a:extLst>
          </p:cNvPr>
          <p:cNvSpPr txBox="1"/>
          <p:nvPr/>
        </p:nvSpPr>
        <p:spPr>
          <a:xfrm>
            <a:off x="7019308" y="5773333"/>
            <a:ext cx="3875904" cy="27699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후 초기 화면</a:t>
            </a:r>
          </a:p>
        </p:txBody>
      </p:sp>
    </p:spTree>
    <p:extLst>
      <p:ext uri="{BB962C8B-B14F-4D97-AF65-F5344CB8AC3E}">
        <p14:creationId xmlns:p14="http://schemas.microsoft.com/office/powerpoint/2010/main" val="280513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3EE8CFDF-653F-40DB-AADE-70871B6AA2AB}"/>
              </a:ext>
            </a:extLst>
          </p:cNvPr>
          <p:cNvSpPr txBox="1"/>
          <p:nvPr/>
        </p:nvSpPr>
        <p:spPr>
          <a:xfrm>
            <a:off x="3181266" y="5472215"/>
            <a:ext cx="5850279" cy="6161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채팅방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설정에서 대화 상대의 프로필 사진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음성을 설정</a:t>
            </a: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생성된 </a:t>
            </a:r>
            <a:r>
              <a:rPr lang="ko-KR" altLang="en-US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채팅방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목록을 확인 후 원하는 상대와 채팅으로 대화 가능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ACA7F3-8EDC-4A60-8C9A-43351FFD6AE7}"/>
              </a:ext>
            </a:extLst>
          </p:cNvPr>
          <p:cNvGrpSpPr/>
          <p:nvPr/>
        </p:nvGrpSpPr>
        <p:grpSpPr>
          <a:xfrm>
            <a:off x="2699089" y="1458739"/>
            <a:ext cx="4151144" cy="5054100"/>
            <a:chOff x="2699089" y="1400864"/>
            <a:chExt cx="4151144" cy="5054100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9066B4D7-548B-46AA-AA84-20634C1CCF88}"/>
                </a:ext>
              </a:extLst>
            </p:cNvPr>
            <p:cNvSpPr txBox="1"/>
            <p:nvPr/>
          </p:nvSpPr>
          <p:spPr>
            <a:xfrm>
              <a:off x="5362577" y="6116410"/>
              <a:ext cx="1487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16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&lt;채팅 화면&gt;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9AF583D-A39D-4B2F-9B02-D138580A0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80" b="520"/>
            <a:stretch>
              <a:fillRect/>
            </a:stretch>
          </p:blipFill>
          <p:spPr>
            <a:xfrm>
              <a:off x="2699089" y="1400864"/>
              <a:ext cx="2131465" cy="392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7057203-BBF7-4D54-9A16-5F06909F3E5C}"/>
              </a:ext>
            </a:extLst>
          </p:cNvPr>
          <p:cNvSpPr txBox="1"/>
          <p:nvPr/>
        </p:nvSpPr>
        <p:spPr>
          <a:xfrm>
            <a:off x="1069803" y="989982"/>
            <a:ext cx="194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F97BF-4C72-46A6-93A7-DDD10AAE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27" y="1458737"/>
            <a:ext cx="1996146" cy="3927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8ABA88-3B5C-4129-9984-ECF07CA3B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446" y="1458742"/>
            <a:ext cx="1996143" cy="3927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13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057203-BBF7-4D54-9A16-5F06909F3E5C}"/>
              </a:ext>
            </a:extLst>
          </p:cNvPr>
          <p:cNvSpPr txBox="1"/>
          <p:nvPr/>
        </p:nvSpPr>
        <p:spPr>
          <a:xfrm>
            <a:off x="1069803" y="989982"/>
            <a:ext cx="194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0FFB3478-5594-4E45-AE6C-A5B48A79A35B}"/>
              </a:ext>
            </a:extLst>
          </p:cNvPr>
          <p:cNvSpPr txBox="1"/>
          <p:nvPr/>
        </p:nvSpPr>
        <p:spPr>
          <a:xfrm>
            <a:off x="3791704" y="6173299"/>
            <a:ext cx="4608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&lt;음성 데이터 생성 및 합성&gt;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314CC201-95F4-4D7B-938B-A20993FD7836}"/>
              </a:ext>
            </a:extLst>
          </p:cNvPr>
          <p:cNvSpPr txBox="1"/>
          <p:nvPr/>
        </p:nvSpPr>
        <p:spPr>
          <a:xfrm>
            <a:off x="2377440" y="5571936"/>
            <a:ext cx="7802878" cy="52386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학습에 필요한 대화 상대 음성 파일 내부 저장소에서 가져오거나 직접 녹음하여 업로드</a:t>
            </a: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음성 데이터를 학습하여 대화 상대의 음성 생성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4F21D8C-B18D-43B8-9B82-D1230FD5AD93}"/>
              </a:ext>
            </a:extLst>
          </p:cNvPr>
          <p:cNvGrpSpPr/>
          <p:nvPr/>
        </p:nvGrpSpPr>
        <p:grpSpPr>
          <a:xfrm>
            <a:off x="2188985" y="1465200"/>
            <a:ext cx="7773472" cy="3929912"/>
            <a:chOff x="1244769" y="1370459"/>
            <a:chExt cx="7773472" cy="3929912"/>
          </a:xfrm>
        </p:grpSpPr>
        <p:pic>
          <p:nvPicPr>
            <p:cNvPr id="31" name="Picture 2" descr="C:\Users\wlawa\Desktop\프론트 ui\4 음성 저장소.png">
              <a:extLst>
                <a:ext uri="{FF2B5EF4-FFF2-40B4-BE49-F238E27FC236}">
                  <a16:creationId xmlns:a16="http://schemas.microsoft.com/office/drawing/2014/main" id="{8DFB97ED-1EB2-46AB-A114-C22BE314A3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244769" y="1372771"/>
              <a:ext cx="1814886" cy="392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32" name="Picture 3" descr="C:\Users\wlawa\Desktop\프론트 ui\4 음성 녹음 중.png">
              <a:extLst>
                <a:ext uri="{FF2B5EF4-FFF2-40B4-BE49-F238E27FC236}">
                  <a16:creationId xmlns:a16="http://schemas.microsoft.com/office/drawing/2014/main" id="{624D16E3-0701-4D92-A4D8-491AC00A53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217160" y="1372771"/>
              <a:ext cx="1814886" cy="392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33" name="Picture 4" descr="C:\Users\wlawa\Desktop\프론트 ui\4 음성 녹음.png">
              <a:extLst>
                <a:ext uri="{FF2B5EF4-FFF2-40B4-BE49-F238E27FC236}">
                  <a16:creationId xmlns:a16="http://schemas.microsoft.com/office/drawing/2014/main" id="{EF4A1F31-0099-4646-9479-234E48EAB8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230964" y="1370459"/>
              <a:ext cx="1814886" cy="392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34" name="Picture 6" descr="C:\Users\wlawa\Desktop\프론트 ui\4 음성 삭제.png">
              <a:extLst>
                <a:ext uri="{FF2B5EF4-FFF2-40B4-BE49-F238E27FC236}">
                  <a16:creationId xmlns:a16="http://schemas.microsoft.com/office/drawing/2014/main" id="{2E516E3B-2E04-4F80-AAA3-0B586FB810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203355" y="1370459"/>
              <a:ext cx="1814886" cy="392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9472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057203-BBF7-4D54-9A16-5F06909F3E5C}"/>
              </a:ext>
            </a:extLst>
          </p:cNvPr>
          <p:cNvSpPr txBox="1"/>
          <p:nvPr/>
        </p:nvSpPr>
        <p:spPr>
          <a:xfrm>
            <a:off x="1069803" y="989982"/>
            <a:ext cx="194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6C389417-342C-45F0-9A4A-F5A463E195CB}"/>
              </a:ext>
            </a:extLst>
          </p:cNvPr>
          <p:cNvSpPr txBox="1"/>
          <p:nvPr/>
        </p:nvSpPr>
        <p:spPr>
          <a:xfrm>
            <a:off x="4368572" y="6193852"/>
            <a:ext cx="3508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&lt;감정 일기 작성 및 조회&gt;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5BBB21D-32AF-4383-BF72-2456EBE17F83}"/>
              </a:ext>
            </a:extLst>
          </p:cNvPr>
          <p:cNvSpPr txBox="1"/>
          <p:nvPr/>
        </p:nvSpPr>
        <p:spPr>
          <a:xfrm>
            <a:off x="3547596" y="5524904"/>
            <a:ext cx="5233385" cy="6161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이모지를 사용하여 현재의 감정 상태를 설정하고 감정 일기 작성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등록된 감정일기의 조회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 가능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681EDD7-C2EC-4376-9804-F61381A507B4}"/>
              </a:ext>
            </a:extLst>
          </p:cNvPr>
          <p:cNvGrpSpPr/>
          <p:nvPr/>
        </p:nvGrpSpPr>
        <p:grpSpPr>
          <a:xfrm>
            <a:off x="3186522" y="1465200"/>
            <a:ext cx="5571086" cy="3927600"/>
            <a:chOff x="701211" y="1666089"/>
            <a:chExt cx="5571086" cy="3927600"/>
          </a:xfrm>
        </p:grpSpPr>
        <p:pic>
          <p:nvPicPr>
            <p:cNvPr id="37" name="Picture 2" descr="C:\Users\wlawa\Desktop\프론트 ui\6 일기 작성.png">
              <a:extLst>
                <a:ext uri="{FF2B5EF4-FFF2-40B4-BE49-F238E27FC236}">
                  <a16:creationId xmlns:a16="http://schemas.microsoft.com/office/drawing/2014/main" id="{BEE8962B-7106-437A-B0C2-3F414603AA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1211" y="1666089"/>
              <a:ext cx="1814886" cy="392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38" name="그림 37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814118-6AF3-43DA-9C2E-B178080AB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411" y="1666089"/>
              <a:ext cx="1814886" cy="392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236FC3F-D57E-4A44-9AC7-61C0C209D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311" y="1666089"/>
              <a:ext cx="1814886" cy="392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8683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057203-BBF7-4D54-9A16-5F06909F3E5C}"/>
              </a:ext>
            </a:extLst>
          </p:cNvPr>
          <p:cNvSpPr txBox="1"/>
          <p:nvPr/>
        </p:nvSpPr>
        <p:spPr>
          <a:xfrm>
            <a:off x="1069803" y="989982"/>
            <a:ext cx="194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화면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C3936A51-7394-47B5-AEEA-2F72A8CBA100}"/>
              </a:ext>
            </a:extLst>
          </p:cNvPr>
          <p:cNvSpPr txBox="1"/>
          <p:nvPr/>
        </p:nvSpPr>
        <p:spPr>
          <a:xfrm>
            <a:off x="4341871" y="6360022"/>
            <a:ext cx="3508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&lt;감정 통계&gt;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B6A3A7-411D-498E-98AF-56F56799A280}"/>
              </a:ext>
            </a:extLst>
          </p:cNvPr>
          <p:cNvGrpSpPr/>
          <p:nvPr/>
        </p:nvGrpSpPr>
        <p:grpSpPr>
          <a:xfrm>
            <a:off x="3186522" y="1465200"/>
            <a:ext cx="3692986" cy="3927600"/>
            <a:chOff x="7115087" y="1666089"/>
            <a:chExt cx="3692986" cy="3927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B1CD9D4-E947-463B-BAD8-A4CFF67C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087" y="1666089"/>
              <a:ext cx="1814886" cy="392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BC01984-5C16-4EBC-A7BD-5B0E22AD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187" y="1666089"/>
              <a:ext cx="1814886" cy="392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B9EAD39C-E8F8-4EDB-8773-22288CCD12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78" y="1465200"/>
            <a:ext cx="1814886" cy="392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7D3F8E-A5DF-4248-917F-208D02A5B9B5}"/>
              </a:ext>
            </a:extLst>
          </p:cNvPr>
          <p:cNvSpPr txBox="1"/>
          <p:nvPr/>
        </p:nvSpPr>
        <p:spPr>
          <a:xfrm>
            <a:off x="3189287" y="5580199"/>
            <a:ext cx="5813425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일기에서 등록한 이모지를 </a:t>
            </a:r>
            <a:r>
              <a:rPr lang="ko-KR" altLang="en-US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차트화하여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일별 감정 통계 및 </a:t>
            </a:r>
            <a:r>
              <a:rPr lang="ko-KR" altLang="en-US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감정별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변화 확인 가능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lnSpc>
                <a:spcPct val="150000"/>
              </a:lnSpc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감정 및 감정 기록 확인 가능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30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결과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529875"/>
            <a:ext cx="1880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956" y="960612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영상</a:t>
            </a:r>
          </a:p>
        </p:txBody>
      </p:sp>
      <p:pic>
        <p:nvPicPr>
          <p:cNvPr id="2" name="온라인 미디어 1" title="상명대학교 캡스톤디자인 너목들팀 시연 영상">
            <a:hlinkClick r:id="" action="ppaction://media"/>
            <a:extLst>
              <a:ext uri="{FF2B5EF4-FFF2-40B4-BE49-F238E27FC236}">
                <a16:creationId xmlns:a16="http://schemas.microsoft.com/office/drawing/2014/main" id="{C9F1A603-FC38-4427-8D5A-AB91C4B3886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0317" y="1358480"/>
            <a:ext cx="9543160" cy="53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29875"/>
            <a:ext cx="1274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F8B46-55AE-42F6-80C0-1FA34AD35C56}"/>
              </a:ext>
            </a:extLst>
          </p:cNvPr>
          <p:cNvSpPr txBox="1"/>
          <p:nvPr/>
        </p:nvSpPr>
        <p:spPr>
          <a:xfrm>
            <a:off x="2028019" y="3742803"/>
            <a:ext cx="2324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유연한 대화 운용 가능</a:t>
            </a: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396CE3C4-EF41-45CC-9250-A566A36C58B9}"/>
              </a:ext>
            </a:extLst>
          </p:cNvPr>
          <p:cNvSpPr txBox="1"/>
          <p:nvPr/>
        </p:nvSpPr>
        <p:spPr>
          <a:xfrm>
            <a:off x="2028019" y="4112135"/>
            <a:ext cx="2324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시간과 공간에 대한 제약 극복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F4B4EFC-6729-475E-9C5A-5BA84B69B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5396" y="2663586"/>
            <a:ext cx="746740" cy="746740"/>
          </a:xfrm>
          <a:prstGeom prst="rect">
            <a:avLst/>
          </a:prstGeom>
        </p:spPr>
      </p:pic>
      <p:sp>
        <p:nvSpPr>
          <p:cNvPr id="22" name="TextBox 25">
            <a:extLst>
              <a:ext uri="{FF2B5EF4-FFF2-40B4-BE49-F238E27FC236}">
                <a16:creationId xmlns:a16="http://schemas.microsoft.com/office/drawing/2014/main" id="{F852B507-4A78-4481-B4AB-6FDFD6128283}"/>
              </a:ext>
            </a:extLst>
          </p:cNvPr>
          <p:cNvSpPr txBox="1"/>
          <p:nvPr/>
        </p:nvSpPr>
        <p:spPr>
          <a:xfrm>
            <a:off x="5386492" y="3746231"/>
            <a:ext cx="2108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맞춤 음성 설정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6B36D882-A819-469A-A77A-627C57939607}"/>
              </a:ext>
            </a:extLst>
          </p:cNvPr>
          <p:cNvSpPr txBox="1"/>
          <p:nvPr/>
        </p:nvSpPr>
        <p:spPr>
          <a:xfrm>
            <a:off x="5228862" y="4115563"/>
            <a:ext cx="2423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지인이 공감해주는 듯한 편안한 대화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BD5ABCE-1498-4BA8-907D-8214B64CD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20919" y="2682254"/>
            <a:ext cx="639414" cy="639414"/>
          </a:xfrm>
          <a:prstGeom prst="rect">
            <a:avLst/>
          </a:prstGeom>
        </p:spPr>
      </p:pic>
      <p:sp>
        <p:nvSpPr>
          <p:cNvPr id="24" name="TextBox 27">
            <a:extLst>
              <a:ext uri="{FF2B5EF4-FFF2-40B4-BE49-F238E27FC236}">
                <a16:creationId xmlns:a16="http://schemas.microsoft.com/office/drawing/2014/main" id="{33BB4E54-C89C-4751-9D0B-BB6B58E71341}"/>
              </a:ext>
            </a:extLst>
          </p:cNvPr>
          <p:cNvSpPr txBox="1"/>
          <p:nvPr/>
        </p:nvSpPr>
        <p:spPr>
          <a:xfrm>
            <a:off x="8502949" y="3742803"/>
            <a:ext cx="18277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이용자 부담 완화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6D91581C-C2F4-42F1-BD81-0D9AEF852043}"/>
              </a:ext>
            </a:extLst>
          </p:cNvPr>
          <p:cNvSpPr txBox="1"/>
          <p:nvPr/>
        </p:nvSpPr>
        <p:spPr>
          <a:xfrm>
            <a:off x="8269654" y="4112135"/>
            <a:ext cx="2294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상담 비용 부담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 lang="ko-KR" altLang="en-US"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사생활 공개 걱정 극복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93AA4B-B76E-4A40-85B9-CEC8CB750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14184" y="2727960"/>
            <a:ext cx="605273" cy="60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컴퓨터과학과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너목들팀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512094"/>
            <a:ext cx="1880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08901C-EA58-4FB2-A3BF-818D1C54AD28}"/>
              </a:ext>
            </a:extLst>
          </p:cNvPr>
          <p:cNvGrpSpPr/>
          <p:nvPr/>
        </p:nvGrpSpPr>
        <p:grpSpPr>
          <a:xfrm>
            <a:off x="6369950" y="2325955"/>
            <a:ext cx="4743001" cy="2856087"/>
            <a:chOff x="5203632" y="2171892"/>
            <a:chExt cx="5351576" cy="28560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006948-D60D-4A39-87DD-06605C64D530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9D1B05-9900-4E16-A85B-CF0422C2B95F}"/>
                </a:ext>
              </a:extLst>
            </p:cNvPr>
            <p:cNvSpPr/>
            <p:nvPr/>
          </p:nvSpPr>
          <p:spPr>
            <a:xfrm>
              <a:off x="5277530" y="2904321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공감과 위로를 해주는 </a:t>
              </a:r>
              <a:r>
                <a:rPr lang="ko-KR" altLang="en-US" sz="12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챗봇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속마음을 털어놓을 수 있는 나만의 앱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친근한 목소리로 마음의 위안 얻기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대화 후 변화된 감정을 일기에 기록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통계를 보며 자가진단하기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9B09AE-2CE1-4C42-B870-8D8FF39ADB73}"/>
                </a:ext>
              </a:extLst>
            </p:cNvPr>
            <p:cNvCxnSpPr/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C43411-6DB4-417C-B1F4-B1477FA06D9F}"/>
              </a:ext>
            </a:extLst>
          </p:cNvPr>
          <p:cNvSpPr txBox="1"/>
          <p:nvPr/>
        </p:nvSpPr>
        <p:spPr>
          <a:xfrm>
            <a:off x="6369950" y="2325953"/>
            <a:ext cx="240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8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저희는 만들었습니다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74A66F-E7AF-4B17-822C-6C82F1E8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8" y="1576252"/>
            <a:ext cx="2181651" cy="429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3" descr="C:\Users\wlawa\Desktop\프론트 ui\1.png">
            <a:extLst>
              <a:ext uri="{FF2B5EF4-FFF2-40B4-BE49-F238E27FC236}">
                <a16:creationId xmlns:a16="http://schemas.microsoft.com/office/drawing/2014/main" id="{A17A3866-2509-4DCB-B2A7-B33621B88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2025" y="1576252"/>
            <a:ext cx="1983547" cy="429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91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512094"/>
            <a:ext cx="1880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E79E8B-418A-43CC-A50B-B74EA545C184}"/>
              </a:ext>
            </a:extLst>
          </p:cNvPr>
          <p:cNvGrpSpPr/>
          <p:nvPr/>
        </p:nvGrpSpPr>
        <p:grpSpPr>
          <a:xfrm>
            <a:off x="5748857" y="2453503"/>
            <a:ext cx="5277679" cy="2674044"/>
            <a:chOff x="5203631" y="2171892"/>
            <a:chExt cx="5277679" cy="26740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189996-4D8E-4B48-9AF6-EBE3C9B6348C}"/>
                </a:ext>
              </a:extLst>
            </p:cNvPr>
            <p:cNvSpPr txBox="1"/>
            <p:nvPr/>
          </p:nvSpPr>
          <p:spPr>
            <a:xfrm>
              <a:off x="5203631" y="2171892"/>
              <a:ext cx="475679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 블루,, 늘어나는 우울증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95917C-E56F-406B-8168-70D360315CA7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성인의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40.7%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 코로나 블루 경험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 2021.02 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한국건강증진개발원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&gt;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우울증 환자에 대한 사회적 편견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상담 시설 방문 거부감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불이익 걱정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/>
                  <a:ea typeface="KoPub돋움체 Light"/>
                </a:rPr>
                <a:t>전문가에게 상담하거나 치료받은 사람은 52.5%  &lt; 2019.10 보건복지부 </a:t>
              </a:r>
              <a:r>
                <a:rPr lang="en-US" altLang="ko-KR" sz="120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/>
                  <a:ea typeface="KoPub돋움체 Light"/>
                </a:rPr>
                <a:t>&gt;</a:t>
              </a:r>
              <a:r>
                <a:rPr lang="ko-KR" altLang="en-US" sz="120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/>
                  <a:ea typeface="KoPub돋움체 Light"/>
                </a:rPr>
                <a:t> 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KoPub돋움체 Light"/>
                <a:ea typeface="KoPub돋움체 Light"/>
              </a:endParaRPr>
            </a:p>
            <a:p>
              <a:pPr algn="just">
                <a:defRPr lang="ko-KR" altLang="en-US"/>
              </a:pP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속마음을 털어놓을 곳이 필요하다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59361BB-E45F-487C-9F3C-8294C4DB5636}"/>
                </a:ext>
              </a:extLst>
            </p:cNvPr>
            <p:cNvCxnSpPr/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3C24C50-70D8-4F77-9489-2683770F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93" y="1712198"/>
            <a:ext cx="3228469" cy="41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 및 기능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49386E5-F8A6-4C89-ADCF-F36C52C16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0706" y="2901823"/>
            <a:ext cx="3122734" cy="19242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24905A3-5406-4918-BE6C-9177F254F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5928" y="2901373"/>
            <a:ext cx="2959200" cy="1926562"/>
          </a:xfrm>
          <a:prstGeom prst="rect">
            <a:avLst/>
          </a:prstGeom>
        </p:spPr>
      </p:pic>
      <p:grpSp>
        <p:nvGrpSpPr>
          <p:cNvPr id="29" name="그룹 26">
            <a:extLst>
              <a:ext uri="{FF2B5EF4-FFF2-40B4-BE49-F238E27FC236}">
                <a16:creationId xmlns:a16="http://schemas.microsoft.com/office/drawing/2014/main" id="{E3F6E06C-C952-40B3-AF78-10D6FED6BFB9}"/>
              </a:ext>
            </a:extLst>
          </p:cNvPr>
          <p:cNvGrpSpPr/>
          <p:nvPr/>
        </p:nvGrpSpPr>
        <p:grpSpPr>
          <a:xfrm>
            <a:off x="1126121" y="2340416"/>
            <a:ext cx="3530028" cy="395947"/>
            <a:chOff x="5295072" y="2176055"/>
            <a:chExt cx="5094798" cy="395947"/>
          </a:xfrm>
        </p:grpSpPr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08CEC00F-7AFC-46A7-8739-2FD9A818C4B7}"/>
                </a:ext>
              </a:extLst>
            </p:cNvPr>
            <p:cNvSpPr txBox="1"/>
            <p:nvPr/>
          </p:nvSpPr>
          <p:spPr>
            <a:xfrm>
              <a:off x="6772241" y="2176055"/>
              <a:ext cx="2140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Front-end</a:t>
              </a:r>
            </a:p>
          </p:txBody>
        </p:sp>
        <p:cxnSp>
          <p:nvCxnSpPr>
            <p:cNvPr id="31" name="직선 연결선 11">
              <a:extLst>
                <a:ext uri="{FF2B5EF4-FFF2-40B4-BE49-F238E27FC236}">
                  <a16:creationId xmlns:a16="http://schemas.microsoft.com/office/drawing/2014/main" id="{CB66E11E-FF23-4E51-BFEA-AF47BC1FD563}"/>
                </a:ext>
              </a:extLst>
            </p:cNvPr>
            <p:cNvCxnSpPr/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4" descr="Django - 멋쟁이 사자처럼 at 한국교통대학교 7기">
            <a:extLst>
              <a:ext uri="{FF2B5EF4-FFF2-40B4-BE49-F238E27FC236}">
                <a16:creationId xmlns:a16="http://schemas.microsoft.com/office/drawing/2014/main" id="{5934C91D-50A1-4A3A-AAD3-39F8D3A9983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50" y="2900085"/>
            <a:ext cx="2959200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26">
            <a:extLst>
              <a:ext uri="{FF2B5EF4-FFF2-40B4-BE49-F238E27FC236}">
                <a16:creationId xmlns:a16="http://schemas.microsoft.com/office/drawing/2014/main" id="{15475D35-B81B-41DB-853F-5BAA9FB70A5B}"/>
              </a:ext>
            </a:extLst>
          </p:cNvPr>
          <p:cNvGrpSpPr/>
          <p:nvPr/>
        </p:nvGrpSpPr>
        <p:grpSpPr>
          <a:xfrm>
            <a:off x="5076797" y="2340416"/>
            <a:ext cx="6306311" cy="395947"/>
            <a:chOff x="5295072" y="2176055"/>
            <a:chExt cx="5094798" cy="395947"/>
          </a:xfrm>
        </p:grpSpPr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4D2E4BC1-6CD8-402D-819F-A9FDD44A3358}"/>
                </a:ext>
              </a:extLst>
            </p:cNvPr>
            <p:cNvSpPr txBox="1"/>
            <p:nvPr/>
          </p:nvSpPr>
          <p:spPr>
            <a:xfrm>
              <a:off x="7282427" y="2176055"/>
              <a:ext cx="11200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Back-end</a:t>
              </a:r>
            </a:p>
          </p:txBody>
        </p:sp>
        <p:cxnSp>
          <p:nvCxnSpPr>
            <p:cNvPr id="37" name="직선 연결선 11">
              <a:extLst>
                <a:ext uri="{FF2B5EF4-FFF2-40B4-BE49-F238E27FC236}">
                  <a16:creationId xmlns:a16="http://schemas.microsoft.com/office/drawing/2014/main" id="{D7ACC1B3-A61B-4231-87F7-0C0806068271}"/>
                </a:ext>
              </a:extLst>
            </p:cNvPr>
            <p:cNvCxnSpPr/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17EFB6B-1D72-4A1F-A28E-240443E0A8AC}"/>
              </a:ext>
            </a:extLst>
          </p:cNvPr>
          <p:cNvSpPr/>
          <p:nvPr/>
        </p:nvSpPr>
        <p:spPr>
          <a:xfrm>
            <a:off x="4374311" y="2062262"/>
            <a:ext cx="3521182" cy="3835272"/>
          </a:xfrm>
          <a:prstGeom prst="ellipse">
            <a:avLst/>
          </a:prstGeom>
          <a:noFill/>
          <a:ln w="38100">
            <a:solidFill>
              <a:srgbClr val="F59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03C78A0C-6653-49E6-8C65-3F9972144334}"/>
              </a:ext>
            </a:extLst>
          </p:cNvPr>
          <p:cNvSpPr txBox="1"/>
          <p:nvPr/>
        </p:nvSpPr>
        <p:spPr>
          <a:xfrm>
            <a:off x="5849112" y="1194104"/>
            <a:ext cx="683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9F8620A9-A29A-4150-9923-071679D0A144}"/>
              </a:ext>
            </a:extLst>
          </p:cNvPr>
          <p:cNvSpPr/>
          <p:nvPr/>
        </p:nvSpPr>
        <p:spPr>
          <a:xfrm>
            <a:off x="5745969" y="1587205"/>
            <a:ext cx="889292" cy="889292"/>
          </a:xfrm>
          <a:prstGeom prst="ellipse">
            <a:avLst/>
          </a:prstGeom>
          <a:solidFill>
            <a:srgbClr val="98DFBB"/>
          </a:solidFill>
          <a:ln>
            <a:solidFill>
              <a:srgbClr val="A9C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F58A38-0074-495D-BA1D-B3B371103FAD}"/>
              </a:ext>
            </a:extLst>
          </p:cNvPr>
          <p:cNvGrpSpPr/>
          <p:nvPr/>
        </p:nvGrpSpPr>
        <p:grpSpPr>
          <a:xfrm>
            <a:off x="3050504" y="4333913"/>
            <a:ext cx="2072146" cy="934344"/>
            <a:chOff x="3050504" y="4333913"/>
            <a:chExt cx="2072146" cy="934344"/>
          </a:xfrm>
        </p:grpSpPr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408CA1CD-C11F-4E16-83BB-7FEA9C07E495}"/>
                </a:ext>
              </a:extLst>
            </p:cNvPr>
            <p:cNvSpPr txBox="1"/>
            <p:nvPr/>
          </p:nvSpPr>
          <p:spPr>
            <a:xfrm>
              <a:off x="3050504" y="4616419"/>
              <a:ext cx="12300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어체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변환</a:t>
              </a:r>
            </a:p>
          </p:txBody>
        </p:sp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B18BAA51-7FA7-49C5-9D90-0CA0D0891C1E}"/>
                </a:ext>
              </a:extLst>
            </p:cNvPr>
            <p:cNvSpPr/>
            <p:nvPr/>
          </p:nvSpPr>
          <p:spPr>
            <a:xfrm>
              <a:off x="4188306" y="4333913"/>
              <a:ext cx="934344" cy="934344"/>
            </a:xfrm>
            <a:prstGeom prst="ellipse">
              <a:avLst/>
            </a:prstGeom>
            <a:solidFill>
              <a:srgbClr val="9AD3E9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pic>
          <p:nvPicPr>
            <p:cNvPr id="52" name="Picture 3" descr="C:\Users\wlawa\Desktop\PPT\language.png">
              <a:extLst>
                <a:ext uri="{FF2B5EF4-FFF2-40B4-BE49-F238E27FC236}">
                  <a16:creationId xmlns:a16="http://schemas.microsoft.com/office/drawing/2014/main" id="{D5315FCE-D0E6-4B14-A6B6-C49B6BEAF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820" y="4457675"/>
              <a:ext cx="633355" cy="63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4" descr="C:\Users\wlawa\Desktop\PPT\chatbot.png">
            <a:extLst>
              <a:ext uri="{FF2B5EF4-FFF2-40B4-BE49-F238E27FC236}">
                <a16:creationId xmlns:a16="http://schemas.microsoft.com/office/drawing/2014/main" id="{A3ACEE1A-7B64-4E03-8EB5-BF385D49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55" y="1701297"/>
            <a:ext cx="590878" cy="59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067AFD-AC0A-454C-8337-90CBACECF74D}"/>
              </a:ext>
            </a:extLst>
          </p:cNvPr>
          <p:cNvGrpSpPr/>
          <p:nvPr/>
        </p:nvGrpSpPr>
        <p:grpSpPr>
          <a:xfrm>
            <a:off x="7301395" y="4333913"/>
            <a:ext cx="2803834" cy="858371"/>
            <a:chOff x="7301395" y="4374237"/>
            <a:chExt cx="2803834" cy="858371"/>
          </a:xfrm>
        </p:grpSpPr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C23F19BE-8375-419C-A7FE-44543D3E3B2E}"/>
                </a:ext>
              </a:extLst>
            </p:cNvPr>
            <p:cNvSpPr/>
            <p:nvPr/>
          </p:nvSpPr>
          <p:spPr>
            <a:xfrm>
              <a:off x="7301395" y="4374237"/>
              <a:ext cx="858371" cy="858371"/>
            </a:xfrm>
            <a:prstGeom prst="ellipse">
              <a:avLst/>
            </a:prstGeom>
            <a:solidFill>
              <a:srgbClr val="F5927D"/>
            </a:solidFill>
            <a:ln>
              <a:solidFill>
                <a:srgbClr val="D9AD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77D146B-F058-4142-9A8C-334BD44D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718" y="4549550"/>
              <a:ext cx="497723" cy="497723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EE70EA-981C-44D8-BB82-1E9A79FCA829}"/>
                </a:ext>
              </a:extLst>
            </p:cNvPr>
            <p:cNvSpPr txBox="1"/>
            <p:nvPr/>
          </p:nvSpPr>
          <p:spPr>
            <a:xfrm>
              <a:off x="8159764" y="4613745"/>
              <a:ext cx="19454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rPr>
                <a:t>음성 합성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34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및 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1" name="그룹 26">
            <a:extLst>
              <a:ext uri="{FF2B5EF4-FFF2-40B4-BE49-F238E27FC236}">
                <a16:creationId xmlns:a16="http://schemas.microsoft.com/office/drawing/2014/main" id="{F86382F2-4505-4079-8279-7A6C54BF4F1D}"/>
              </a:ext>
            </a:extLst>
          </p:cNvPr>
          <p:cNvGrpSpPr/>
          <p:nvPr/>
        </p:nvGrpSpPr>
        <p:grpSpPr>
          <a:xfrm>
            <a:off x="762667" y="3856301"/>
            <a:ext cx="6362992" cy="2674046"/>
            <a:chOff x="5203629" y="2171889"/>
            <a:chExt cx="5277680" cy="2674046"/>
          </a:xfrm>
        </p:grpSpPr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17A38D50-5F9E-488F-A7E1-F52A8673C53D}"/>
                </a:ext>
              </a:extLst>
            </p:cNvPr>
            <p:cNvSpPr txBox="1"/>
            <p:nvPr/>
          </p:nvSpPr>
          <p:spPr>
            <a:xfrm>
              <a:off x="5203629" y="2171889"/>
              <a:ext cx="49347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Glow-TTS,</a:t>
              </a:r>
              <a:r>
                <a:rPr lang="ko-KR" altLang="en-US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HiFi-GAN</a:t>
              </a:r>
              <a:r>
                <a:rPr lang="ko-KR" altLang="en-US" sz="20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모델</a:t>
              </a:r>
            </a:p>
          </p:txBody>
        </p:sp>
        <p:sp>
          <p:nvSpPr>
            <p:cNvPr id="23" name="직사각형 9">
              <a:extLst>
                <a:ext uri="{FF2B5EF4-FFF2-40B4-BE49-F238E27FC236}">
                  <a16:creationId xmlns:a16="http://schemas.microsoft.com/office/drawing/2014/main" id="{4D6BC8AD-071B-4EAF-AD98-BAE70C2A8C6D}"/>
                </a:ext>
              </a:extLst>
            </p:cNvPr>
            <p:cNvSpPr/>
            <p:nvPr/>
          </p:nvSpPr>
          <p:spPr>
            <a:xfrm>
              <a:off x="5203631" y="2722277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Speech Synthesis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는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2-stage pipeline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구성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- Text -&gt; </a:t>
              </a:r>
              <a:r>
                <a:rPr lang="en-US" altLang="ko-KR" sz="12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Melspectrogram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en-US" altLang="ko-KR" sz="12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Melspectrogram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-&gt; raw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waveform audio </a:t>
              </a: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Glow-TTS : Mel-Spectrogram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예측하는 역할을 수행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   Flow 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기반 생성 모델로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정렬 모델을 구축하지 않아도 보다 더 정확하게 추정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     </a:t>
              </a: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     </a:t>
              </a:r>
              <a:r>
                <a:rPr lang="ko-KR" altLang="en-US" sz="12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딥마인드가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발표한 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Tacotron2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보다 합성 속도가 빠름</a:t>
              </a: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HiFi-GAN : audio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예측하는 역할을 수행</a:t>
              </a: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월등히 좋은 품질의 오디오를 빠르게 합성</a:t>
              </a: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r>
                <a:rPr lang="en-US" altLang="ko-KR" sz="12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Train Data : KSS Dataset(12 hours), voice of members (2 hours, 3 hours)</a:t>
              </a: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>
                <a:defRPr lang="ko-KR" altLang="en-US"/>
              </a:pPr>
              <a:endPara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4" name="직선 연결선 11">
              <a:extLst>
                <a:ext uri="{FF2B5EF4-FFF2-40B4-BE49-F238E27FC236}">
                  <a16:creationId xmlns:a16="http://schemas.microsoft.com/office/drawing/2014/main" id="{DD97ED89-091E-485B-B013-F1CAE8EE4A44}"/>
                </a:ext>
              </a:extLst>
            </p:cNvPr>
            <p:cNvCxnSpPr/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15784541-22EA-46B1-92CD-09EC27EBB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4" r="82004"/>
          <a:stretch/>
        </p:blipFill>
        <p:spPr bwMode="auto">
          <a:xfrm>
            <a:off x="831435" y="2320051"/>
            <a:ext cx="1852489" cy="11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etting to Know the Mel Spectrogram | by Dalya Gartzman | Towards Data  Science">
            <a:extLst>
              <a:ext uri="{FF2B5EF4-FFF2-40B4-BE49-F238E27FC236}">
                <a16:creationId xmlns:a16="http://schemas.microsoft.com/office/drawing/2014/main" id="{51DEA530-74C1-4F8B-BAD9-3B3698C5B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59" y="2064113"/>
            <a:ext cx="2387959" cy="151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백과사전 - 사운드 - Mozaik 디지털 교육과 공부">
            <a:extLst>
              <a:ext uri="{FF2B5EF4-FFF2-40B4-BE49-F238E27FC236}">
                <a16:creationId xmlns:a16="http://schemas.microsoft.com/office/drawing/2014/main" id="{07B612F1-06C4-4540-9296-846DD4ED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117" y="2239799"/>
            <a:ext cx="2217208" cy="11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815085-DD46-41DA-A821-AC1855B3B2F0}"/>
              </a:ext>
            </a:extLst>
          </p:cNvPr>
          <p:cNvSpPr/>
          <p:nvPr/>
        </p:nvSpPr>
        <p:spPr>
          <a:xfrm>
            <a:off x="3049976" y="2357330"/>
            <a:ext cx="1506332" cy="1045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Glow-TTS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8178D1-E5AF-4FA1-952F-F4EC680919BE}"/>
              </a:ext>
            </a:extLst>
          </p:cNvPr>
          <p:cNvSpPr/>
          <p:nvPr/>
        </p:nvSpPr>
        <p:spPr>
          <a:xfrm>
            <a:off x="7448427" y="2320051"/>
            <a:ext cx="1506332" cy="1045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HiFi-GAN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ED4C7C1-C297-412B-A6E3-D895F4651A99}"/>
              </a:ext>
            </a:extLst>
          </p:cNvPr>
          <p:cNvCxnSpPr>
            <a:cxnSpLocks/>
          </p:cNvCxnSpPr>
          <p:nvPr/>
        </p:nvCxnSpPr>
        <p:spPr>
          <a:xfrm>
            <a:off x="2732779" y="2850126"/>
            <a:ext cx="15576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568CC9A-A0C5-47B0-89C1-16AE9393D475}"/>
              </a:ext>
            </a:extLst>
          </p:cNvPr>
          <p:cNvCxnSpPr>
            <a:cxnSpLocks/>
          </p:cNvCxnSpPr>
          <p:nvPr/>
        </p:nvCxnSpPr>
        <p:spPr>
          <a:xfrm>
            <a:off x="4643498" y="2857063"/>
            <a:ext cx="15576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DB43C2-A1F3-4D2F-A3EB-5FE4F018A9D7}"/>
              </a:ext>
            </a:extLst>
          </p:cNvPr>
          <p:cNvCxnSpPr>
            <a:cxnSpLocks/>
          </p:cNvCxnSpPr>
          <p:nvPr/>
        </p:nvCxnSpPr>
        <p:spPr>
          <a:xfrm>
            <a:off x="7239942" y="2879832"/>
            <a:ext cx="15576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82A937-C054-43A9-B552-422D6B78A86F}"/>
              </a:ext>
            </a:extLst>
          </p:cNvPr>
          <p:cNvCxnSpPr>
            <a:cxnSpLocks/>
          </p:cNvCxnSpPr>
          <p:nvPr/>
        </p:nvCxnSpPr>
        <p:spPr>
          <a:xfrm>
            <a:off x="9040520" y="2882300"/>
            <a:ext cx="15576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E6D47B-DD49-4FC6-A571-38228AEB700E}"/>
              </a:ext>
            </a:extLst>
          </p:cNvPr>
          <p:cNvSpPr txBox="1"/>
          <p:nvPr/>
        </p:nvSpPr>
        <p:spPr>
          <a:xfrm>
            <a:off x="1327913" y="2108677"/>
            <a:ext cx="8595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문장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5DF0D0-CF7C-4D1C-9662-D3426D8E30E0}"/>
              </a:ext>
            </a:extLst>
          </p:cNvPr>
          <p:cNvSpPr txBox="1"/>
          <p:nvPr/>
        </p:nvSpPr>
        <p:spPr>
          <a:xfrm>
            <a:off x="5266077" y="1771722"/>
            <a:ext cx="16305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0" i="0" dirty="0">
                <a:solidFill>
                  <a:srgbClr val="40404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Mel-</a:t>
            </a:r>
            <a:r>
              <a:rPr lang="en-US" altLang="ko-KR" sz="1300" b="0" i="0" dirty="0" err="1">
                <a:solidFill>
                  <a:srgbClr val="40404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Specotrogram</a:t>
            </a:r>
            <a:endParaRPr lang="ko-KR" altLang="en-US"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9174A9-9BE5-4B25-8247-97F2A5E5A750}"/>
              </a:ext>
            </a:extLst>
          </p:cNvPr>
          <p:cNvSpPr txBox="1"/>
          <p:nvPr/>
        </p:nvSpPr>
        <p:spPr>
          <a:xfrm>
            <a:off x="9902542" y="1917916"/>
            <a:ext cx="10567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오디오 음성</a:t>
            </a:r>
            <a:endParaRPr lang="ko-KR" altLang="en-US"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F78DBA-10F8-4AC0-99E3-54763B613A10}"/>
              </a:ext>
            </a:extLst>
          </p:cNvPr>
          <p:cNvSpPr/>
          <p:nvPr/>
        </p:nvSpPr>
        <p:spPr>
          <a:xfrm>
            <a:off x="609600" y="1729160"/>
            <a:ext cx="11159067" cy="193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10789-4DFF-4FFD-9DEB-81DA7A090C08}"/>
              </a:ext>
            </a:extLst>
          </p:cNvPr>
          <p:cNvSpPr txBox="1"/>
          <p:nvPr/>
        </p:nvSpPr>
        <p:spPr>
          <a:xfrm>
            <a:off x="1026522" y="994968"/>
            <a:ext cx="194546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음성 합성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584F8-B7B7-4935-8AFD-D6352D05BC25}"/>
              </a:ext>
            </a:extLst>
          </p:cNvPr>
          <p:cNvSpPr txBox="1"/>
          <p:nvPr/>
        </p:nvSpPr>
        <p:spPr>
          <a:xfrm>
            <a:off x="7816838" y="4430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희진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280C81-6647-4940-BEED-D547FB16B042}"/>
              </a:ext>
            </a:extLst>
          </p:cNvPr>
          <p:cNvSpPr txBox="1"/>
          <p:nvPr/>
        </p:nvSpPr>
        <p:spPr>
          <a:xfrm>
            <a:off x="7854508" y="588456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KSS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219CC3-7D7A-4820-8310-D836DAB93081}"/>
              </a:ext>
            </a:extLst>
          </p:cNvPr>
          <p:cNvSpPr txBox="1"/>
          <p:nvPr/>
        </p:nvSpPr>
        <p:spPr>
          <a:xfrm>
            <a:off x="7816838" y="51646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866E1-FB41-47C4-A83F-ECEFF42BBED1}"/>
              </a:ext>
            </a:extLst>
          </p:cNvPr>
          <p:cNvSpPr txBox="1"/>
          <p:nvPr/>
        </p:nvSpPr>
        <p:spPr>
          <a:xfrm>
            <a:off x="8717354" y="3976311"/>
            <a:ext cx="646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원음성</a:t>
            </a:r>
            <a:endParaRPr lang="ko-KR" altLang="en-US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53AA98-F77F-4DBF-B885-B20F26166F88}"/>
              </a:ext>
            </a:extLst>
          </p:cNvPr>
          <p:cNvSpPr txBox="1"/>
          <p:nvPr/>
        </p:nvSpPr>
        <p:spPr>
          <a:xfrm>
            <a:off x="9740222" y="3976311"/>
            <a:ext cx="807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2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합성음성</a:t>
            </a:r>
            <a:endParaRPr lang="ko-KR" altLang="en-US" sz="1200" dirty="0">
              <a:ln w="952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KakaoTalk_Audio_20210928_1407_38_420">
            <a:hlinkClick r:id="" action="ppaction://media"/>
            <a:extLst>
              <a:ext uri="{FF2B5EF4-FFF2-40B4-BE49-F238E27FC236}">
                <a16:creationId xmlns:a16="http://schemas.microsoft.com/office/drawing/2014/main" id="{CA77EA47-DC3F-4518-AFA4-26B99E1D63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837319" y="4414500"/>
            <a:ext cx="406401" cy="406401"/>
          </a:xfrm>
          <a:prstGeom prst="rect">
            <a:avLst/>
          </a:prstGeom>
        </p:spPr>
      </p:pic>
      <p:pic>
        <p:nvPicPr>
          <p:cNvPr id="8" name="1_0000">
            <a:hlinkClick r:id="" action="ppaction://media"/>
            <a:extLst>
              <a:ext uri="{FF2B5EF4-FFF2-40B4-BE49-F238E27FC236}">
                <a16:creationId xmlns:a16="http://schemas.microsoft.com/office/drawing/2014/main" id="{D1B85EC3-AE64-49AF-B81A-3EA0DAFD247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837320" y="584837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5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2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41837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558</Words>
  <Application>Microsoft Office PowerPoint</Application>
  <PresentationFormat>와이드스크린</PresentationFormat>
  <Paragraphs>152</Paragraphs>
  <Slides>21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</vt:lpstr>
      <vt:lpstr>나눔고딕 ExtraBold</vt:lpstr>
      <vt:lpstr>나눔스퀘어 ExtraBold</vt:lpstr>
      <vt:lpstr>a아시아헤드1</vt:lpstr>
      <vt:lpstr>나눔스퀘어 Bold</vt:lpstr>
      <vt:lpstr>KoPub돋움체 Light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 민호</cp:lastModifiedBy>
  <cp:revision>56</cp:revision>
  <dcterms:created xsi:type="dcterms:W3CDTF">2017-05-29T09:12:16Z</dcterms:created>
  <dcterms:modified xsi:type="dcterms:W3CDTF">2021-10-01T05:01:49Z</dcterms:modified>
</cp:coreProperties>
</file>