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770" r:id="rId2"/>
    <p:sldId id="612" r:id="rId3"/>
    <p:sldId id="667" r:id="rId4"/>
    <p:sldId id="771" r:id="rId5"/>
    <p:sldId id="772" r:id="rId6"/>
    <p:sldId id="776" r:id="rId7"/>
    <p:sldId id="777" r:id="rId8"/>
    <p:sldId id="773" r:id="rId9"/>
    <p:sldId id="778" r:id="rId10"/>
    <p:sldId id="779" r:id="rId11"/>
    <p:sldId id="774" r:id="rId12"/>
  </p:sldIdLst>
  <p:sldSz cx="9906000" cy="6858000" type="A4"/>
  <p:notesSz cx="6743700" cy="9875838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CCFF"/>
    <a:srgbClr val="FF66CC"/>
    <a:srgbClr val="00CC00"/>
    <a:srgbClr val="CC66FF"/>
    <a:srgbClr val="33CC33"/>
    <a:srgbClr val="3366FF"/>
    <a:srgbClr val="FF6904"/>
    <a:srgbClr val="9933FF"/>
    <a:srgbClr val="81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6154" autoAdjust="0"/>
  </p:normalViewPr>
  <p:slideViewPr>
    <p:cSldViewPr snapToGrid="0" showGuides="1">
      <p:cViewPr varScale="1">
        <p:scale>
          <a:sx n="91" d="100"/>
          <a:sy n="91" d="100"/>
        </p:scale>
        <p:origin x="1128" y="84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09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olean.tistory.com/93" TargetMode="External"/><Relationship Id="rId2" Type="http://schemas.openxmlformats.org/officeDocument/2006/relationships/hyperlink" Target="http://www.parkjonghyuk.net/lecture/2019-1st-lecture/programming1/Chap07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aewoo.tistory.com/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108" y="2908717"/>
            <a:ext cx="42137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 #2 : LCD </a:t>
            </a:r>
            <a:r>
              <a:rPr lang="ko-KR" altLang="en-US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복사 </a:t>
            </a:r>
            <a:r>
              <a: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회전처리 구현 </a:t>
            </a:r>
            <a:endParaRPr lang="en-US" altLang="ko-KR" sz="16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27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  <a:p>
              <a:pPr lvl="0"/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학습정리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471A8-78B6-5922-7976-96CACAF49580}"/>
              </a:ext>
            </a:extLst>
          </p:cNvPr>
          <p:cNvSpPr txBox="1"/>
          <p:nvPr/>
        </p:nvSpPr>
        <p:spPr>
          <a:xfrm>
            <a:off x="720000" y="1284079"/>
            <a:ext cx="8035662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전처리기의 종류가 다양한 만큼 정리가 필요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051B6850-F752-5AD3-DFE1-CE400A662356}"/>
              </a:ext>
            </a:extLst>
          </p:cNvPr>
          <p:cNvGrpSpPr/>
          <p:nvPr/>
        </p:nvGrpSpPr>
        <p:grpSpPr>
          <a:xfrm>
            <a:off x="720000" y="996079"/>
            <a:ext cx="2916000" cy="269971"/>
            <a:chOff x="720000" y="1152000"/>
            <a:chExt cx="2916000" cy="269971"/>
          </a:xfrm>
        </p:grpSpPr>
        <p:sp>
          <p:nvSpPr>
            <p:cNvPr id="4" name="모서리가 둥근 직사각형 10">
              <a:extLst>
                <a:ext uri="{FF2B5EF4-FFF2-40B4-BE49-F238E27FC236}">
                  <a16:creationId xmlns:a16="http://schemas.microsoft.com/office/drawing/2014/main" id="{7073CDBA-5C6E-5124-0B37-182BBCEC4D5D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C60B18-76BB-80E1-FE2C-CFD28A8F50A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전처리기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else if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8997C7A-F8FA-DB77-1BF8-48E6DDC1D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69920"/>
              </p:ext>
            </p:extLst>
          </p:nvPr>
        </p:nvGraphicFramePr>
        <p:xfrm>
          <a:off x="1667777" y="1651891"/>
          <a:ext cx="6326930" cy="2293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3465">
                  <a:extLst>
                    <a:ext uri="{9D8B030D-6E8A-4147-A177-3AD203B41FA5}">
                      <a16:colId xmlns:a16="http://schemas.microsoft.com/office/drawing/2014/main" val="1142198276"/>
                    </a:ext>
                  </a:extLst>
                </a:gridCol>
                <a:gridCol w="3163465">
                  <a:extLst>
                    <a:ext uri="{9D8B030D-6E8A-4147-A177-3AD203B41FA5}">
                      <a16:colId xmlns:a16="http://schemas.microsoft.com/office/drawing/2014/main" val="2141745251"/>
                    </a:ext>
                  </a:extLst>
                </a:gridCol>
              </a:tblGrid>
              <a:tr h="327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전처리기 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39248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#include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헤더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 파일을 현대 파일에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34516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#define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매크로로 정의하여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50480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#undef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정의한 매크로 취소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44668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#if, #elif, #else, #endif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조건에 따라 컴파일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667815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#ifdef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매크로가 정의된 경우에 컴파일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805371"/>
                  </a:ext>
                </a:extLst>
              </a:tr>
              <a:tr h="327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#ifndef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매크로가 정의하지 않은 경우에 컴파일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1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453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672372" y="1405169"/>
            <a:ext cx="6189822" cy="2234804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이론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http://www.parkjonghyuk.net/lecture/2019-1st-lecture/programming1/Chap07.pdf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cout.width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cout.fill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https://booolean.tistory.com/93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회전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https://taaewoo.tistory.com/10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  <a:p>
              <a:pPr lvl="0"/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참고사항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F91DA4-F136-8C18-504C-F843DBE98D36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7193CFD6-0079-1CDC-3244-6DA2FF0096CD}"/>
              </a:ext>
            </a:extLst>
          </p:cNvPr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5" name="모서리가 둥근 직사각형 10">
              <a:extLst>
                <a:ext uri="{FF2B5EF4-FFF2-40B4-BE49-F238E27FC236}">
                  <a16:creationId xmlns:a16="http://schemas.microsoft.com/office/drawing/2014/main" id="{52F6C4A3-1DC6-CF70-5C3B-65EBBEF5652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1A135-6E28-85BD-64CA-8F852F729984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링크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4271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1918" y="3938064"/>
            <a:ext cx="116730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과제설명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소스설명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학습정리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참고사항</a:t>
            </a: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1" y="1254055"/>
            <a:ext cx="4019780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배열로 구현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버퍼를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사이즈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=4,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=8)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맞도록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회전 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과제설명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제약사항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1" y="2519446"/>
            <a:ext cx="3952668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전역변수로 선언된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buffer 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배열을 사용하여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안에 저장되어 있는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01~32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데이터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‘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왼쪽으로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627" y="2231446"/>
            <a:ext cx="3970153" cy="26997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lvl="0"/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화면을 </a:t>
            </a:r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회전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4A666-C568-F358-2DBE-58A8ED83346E}"/>
              </a:ext>
            </a:extLst>
          </p:cNvPr>
          <p:cNvSpPr txBox="1"/>
          <p:nvPr/>
        </p:nvSpPr>
        <p:spPr>
          <a:xfrm>
            <a:off x="719767" y="4007697"/>
            <a:ext cx="3952902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전역변수로 선언된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buffer 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배열을 사용하여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안에 저장되어 있는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01~32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데이터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‘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A894EBE5-F15C-72D9-AE4C-101766E91DC1}"/>
              </a:ext>
            </a:extLst>
          </p:cNvPr>
          <p:cNvGrpSpPr/>
          <p:nvPr/>
        </p:nvGrpSpPr>
        <p:grpSpPr>
          <a:xfrm>
            <a:off x="719766" y="3719697"/>
            <a:ext cx="4233234" cy="269971"/>
            <a:chOff x="720000" y="1152000"/>
            <a:chExt cx="4233234" cy="269971"/>
          </a:xfrm>
        </p:grpSpPr>
        <p:sp>
          <p:nvSpPr>
            <p:cNvPr id="4" name="모서리가 둥근 직사각형 10">
              <a:extLst>
                <a:ext uri="{FF2B5EF4-FFF2-40B4-BE49-F238E27FC236}">
                  <a16:creationId xmlns:a16="http://schemas.microsoft.com/office/drawing/2014/main" id="{934F2AE6-8FEF-F854-5296-4D0EE8CD571B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AC02C9-BF36-59CE-F55E-3D78CA2382E0}"/>
                </a:ext>
              </a:extLst>
            </p:cNvPr>
            <p:cNvSpPr txBox="1"/>
            <p:nvPr/>
          </p:nvSpPr>
          <p:spPr>
            <a:xfrm>
              <a:off x="756000" y="1152000"/>
              <a:ext cx="4197234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LCD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화면을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회전 출력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1E7DF6A-D5C7-6239-9159-30850AF4D3E7}"/>
              </a:ext>
            </a:extLst>
          </p:cNvPr>
          <p:cNvSpPr txBox="1"/>
          <p:nvPr/>
        </p:nvSpPr>
        <p:spPr>
          <a:xfrm>
            <a:off x="719766" y="5316508"/>
            <a:ext cx="3984015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전역변수로 선언된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buffer 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배열을 사용하여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안에 저장되어 있는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01~32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데이터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‘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6809F7F2-E26D-F0DB-CE11-F41A34CBF71F}"/>
              </a:ext>
            </a:extLst>
          </p:cNvPr>
          <p:cNvGrpSpPr/>
          <p:nvPr/>
        </p:nvGrpSpPr>
        <p:grpSpPr>
          <a:xfrm>
            <a:off x="5308616" y="1016346"/>
            <a:ext cx="2916000" cy="269971"/>
            <a:chOff x="720000" y="1152000"/>
            <a:chExt cx="2916000" cy="269971"/>
          </a:xfrm>
        </p:grpSpPr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FD7F2655-F146-338F-E59F-8DBF42675EF5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68959C-51F9-07F9-EC24-D7B4F03387DB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 결과 화면</a:t>
              </a:r>
            </a:p>
          </p:txBody>
        </p:sp>
      </p:grpSp>
      <p:grpSp>
        <p:nvGrpSpPr>
          <p:cNvPr id="18" name="Group 42">
            <a:extLst>
              <a:ext uri="{FF2B5EF4-FFF2-40B4-BE49-F238E27FC236}">
                <a16:creationId xmlns:a16="http://schemas.microsoft.com/office/drawing/2014/main" id="{DD0C7EF6-B47E-9346-12E9-C762B45CFB87}"/>
              </a:ext>
            </a:extLst>
          </p:cNvPr>
          <p:cNvGrpSpPr/>
          <p:nvPr/>
        </p:nvGrpSpPr>
        <p:grpSpPr>
          <a:xfrm>
            <a:off x="719766" y="5030736"/>
            <a:ext cx="3952902" cy="269971"/>
            <a:chOff x="720000" y="1152000"/>
            <a:chExt cx="3952902" cy="269971"/>
          </a:xfrm>
        </p:grpSpPr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7F6F58A0-459C-3E1B-2E90-F7C94777D203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5C4C3D-82D4-0D1B-A82C-D7487E8CD6A7}"/>
                </a:ext>
              </a:extLst>
            </p:cNvPr>
            <p:cNvSpPr txBox="1"/>
            <p:nvPr/>
          </p:nvSpPr>
          <p:spPr>
            <a:xfrm>
              <a:off x="756000" y="1152000"/>
              <a:ext cx="3916902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LCD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화면을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270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회전 출력</a:t>
              </a:r>
            </a:p>
          </p:txBody>
        </p:sp>
      </p:grp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494AC7C0-A270-360F-F6F6-B05A21382E9B}"/>
              </a:ext>
            </a:extLst>
          </p:cNvPr>
          <p:cNvSpPr/>
          <p:nvPr/>
        </p:nvSpPr>
        <p:spPr>
          <a:xfrm>
            <a:off x="722210" y="2230004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pic>
        <p:nvPicPr>
          <p:cNvPr id="9" name="그림 8" descr="텍스트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277FE114-BA54-1D62-39CA-CC56FF1FA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2" b="2070"/>
          <a:stretch/>
        </p:blipFill>
        <p:spPr>
          <a:xfrm>
            <a:off x="7337008" y="1520196"/>
            <a:ext cx="1828958" cy="381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E3A0BDD-6E7A-41EC-3D94-D9AE0A1F6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1" r="9091"/>
          <a:stretch/>
        </p:blipFill>
        <p:spPr>
          <a:xfrm>
            <a:off x="5430746" y="1511807"/>
            <a:ext cx="1828958" cy="3834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45080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4553" y="1288306"/>
            <a:ext cx="3205195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데이터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01~32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회전시킨 결과 출력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2028" y="1026666"/>
            <a:ext cx="4180971" cy="26997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lvl="0"/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데이터 </a:t>
            </a:r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01~32 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출력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5029" y="1301097"/>
            <a:ext cx="2982279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회전시킨 결과 출력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A1CDAAA4-8467-727A-9508-7CABADAD51DF}"/>
              </a:ext>
            </a:extLst>
          </p:cNvPr>
          <p:cNvSpPr/>
          <p:nvPr/>
        </p:nvSpPr>
        <p:spPr>
          <a:xfrm>
            <a:off x="720000" y="1008000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DFE0-C959-D329-2FF8-C540DFDA5BD6}"/>
              </a:ext>
            </a:extLst>
          </p:cNvPr>
          <p:cNvSpPr txBox="1"/>
          <p:nvPr/>
        </p:nvSpPr>
        <p:spPr>
          <a:xfrm>
            <a:off x="5725029" y="1031763"/>
            <a:ext cx="4180971" cy="26997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lvl="0"/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회전 출력</a:t>
            </a:r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C00FDC0B-CC4C-E0D0-F608-90316E9D54FC}"/>
              </a:ext>
            </a:extLst>
          </p:cNvPr>
          <p:cNvSpPr/>
          <p:nvPr/>
        </p:nvSpPr>
        <p:spPr>
          <a:xfrm>
            <a:off x="5673001" y="1013097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pic>
        <p:nvPicPr>
          <p:cNvPr id="6" name="그림 5" descr="텍스트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21A0DD77-6032-FF55-2976-8B507C3BF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4"/>
          <a:stretch/>
        </p:blipFill>
        <p:spPr>
          <a:xfrm>
            <a:off x="5866589" y="1702225"/>
            <a:ext cx="1828958" cy="4054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12A85C8-E98E-9606-6D58-0B53C73E6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"/>
          <a:stretch/>
        </p:blipFill>
        <p:spPr>
          <a:xfrm>
            <a:off x="850659" y="1702225"/>
            <a:ext cx="2011854" cy="4046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11726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B6E0DB-EE3E-852C-E9E9-1DFC209C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99" y="2905334"/>
            <a:ext cx="3992688" cy="259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19999" y="1296000"/>
            <a:ext cx="4388896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사이즈에 맞춰 매크로 값 정의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함수에서 접근 가능하고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값이 사라지지 않도록 하기 위해 전역변수 선언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소스설명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매크로 및 전역변수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E2EB5E19-B315-E5F1-9BE0-F3A314C69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r="10160" b="23808"/>
          <a:stretch/>
        </p:blipFill>
        <p:spPr>
          <a:xfrm>
            <a:off x="5313000" y="1382936"/>
            <a:ext cx="3993485" cy="680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DA2626-E760-2C7D-54AB-C24B73F3C191}"/>
              </a:ext>
            </a:extLst>
          </p:cNvPr>
          <p:cNvSpPr/>
          <p:nvPr/>
        </p:nvSpPr>
        <p:spPr>
          <a:xfrm>
            <a:off x="5312999" y="1526765"/>
            <a:ext cx="1927561" cy="261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1D4A82-F0D4-D4F1-447D-11A4D9F0ADF7}"/>
              </a:ext>
            </a:extLst>
          </p:cNvPr>
          <p:cNvSpPr/>
          <p:nvPr/>
        </p:nvSpPr>
        <p:spPr>
          <a:xfrm>
            <a:off x="5312999" y="1901146"/>
            <a:ext cx="3101159" cy="162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42">
            <a:extLst>
              <a:ext uri="{FF2B5EF4-FFF2-40B4-BE49-F238E27FC236}">
                <a16:creationId xmlns:a16="http://schemas.microsoft.com/office/drawing/2014/main" id="{98175365-4853-1A41-D5DD-1108AAAF079E}"/>
              </a:ext>
            </a:extLst>
          </p:cNvPr>
          <p:cNvGrpSpPr/>
          <p:nvPr/>
        </p:nvGrpSpPr>
        <p:grpSpPr>
          <a:xfrm>
            <a:off x="719999" y="2496160"/>
            <a:ext cx="2916000" cy="269971"/>
            <a:chOff x="720000" y="1152000"/>
            <a:chExt cx="2916000" cy="269971"/>
          </a:xfrm>
        </p:grpSpPr>
        <p:sp>
          <p:nvSpPr>
            <p:cNvPr id="17" name="모서리가 둥근 직사각형 10">
              <a:extLst>
                <a:ext uri="{FF2B5EF4-FFF2-40B4-BE49-F238E27FC236}">
                  <a16:creationId xmlns:a16="http://schemas.microsoft.com/office/drawing/2014/main" id="{25A048EE-76F0-A986-DB63-724668461999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E4A662-25D3-D158-A8F3-707B2CEE079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buf_fill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D344E8D-2F34-0AF3-0DF2-2EF14CD1021C}"/>
              </a:ext>
            </a:extLst>
          </p:cNvPr>
          <p:cNvSpPr txBox="1"/>
          <p:nvPr/>
        </p:nvSpPr>
        <p:spPr>
          <a:xfrm>
            <a:off x="719999" y="2850738"/>
            <a:ext cx="4514406" cy="278880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#if 1 :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SOURCE_BUF[0~31]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1~32 (i+1)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숫자 데이터 저장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#else (#if 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[’11’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~ 3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행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3, 7, 31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나눴을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[‘0’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조건을 제외한 나머지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EAEF5B-A5A2-A568-27A6-6E64B784652F}"/>
              </a:ext>
            </a:extLst>
          </p:cNvPr>
          <p:cNvSpPr/>
          <p:nvPr/>
        </p:nvSpPr>
        <p:spPr>
          <a:xfrm>
            <a:off x="5312999" y="3181968"/>
            <a:ext cx="3992687" cy="702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1D903E-C6AD-0EBD-9FFE-BDD8FF877384}"/>
              </a:ext>
            </a:extLst>
          </p:cNvPr>
          <p:cNvSpPr/>
          <p:nvPr/>
        </p:nvSpPr>
        <p:spPr>
          <a:xfrm>
            <a:off x="5312998" y="3997658"/>
            <a:ext cx="3992688" cy="1500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3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소스설명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buf_print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1" y="3860887"/>
            <a:ext cx="3843610" cy="1957805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행이 증가할수록 인덱스의 값 감소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NULL-1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까지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감소를 반복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배수가 될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넘어감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 if(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% SOURCE_WIDTH == 0) {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std::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cout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&lt;&lt; ‘\n’;      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}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3572888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buf_spin_half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18A7862F-ECDC-7266-C4A5-ACD96E89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22" y="3974200"/>
            <a:ext cx="3721050" cy="163893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BCBFED-D041-F589-09FD-91C33709926C}"/>
              </a:ext>
            </a:extLst>
          </p:cNvPr>
          <p:cNvGrpSpPr/>
          <p:nvPr/>
        </p:nvGrpSpPr>
        <p:grpSpPr>
          <a:xfrm>
            <a:off x="5234022" y="1396767"/>
            <a:ext cx="3721050" cy="1680474"/>
            <a:chOff x="5091410" y="1373119"/>
            <a:chExt cx="3721050" cy="1680474"/>
          </a:xfrm>
        </p:grpSpPr>
        <p:pic>
          <p:nvPicPr>
            <p:cNvPr id="5" name="그림 4" descr="텍스트, 폰트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6E0F6B51-E454-BBA0-7A4C-30681A88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1410" y="1373119"/>
              <a:ext cx="3721050" cy="16804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1161DF-DBF6-B3C5-4ED0-939D3C557293}"/>
                </a:ext>
              </a:extLst>
            </p:cNvPr>
            <p:cNvSpPr/>
            <p:nvPr/>
          </p:nvSpPr>
          <p:spPr>
            <a:xfrm>
              <a:off x="5209564" y="1704823"/>
              <a:ext cx="3531764" cy="12145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D79C1B-9FC7-C1DB-A443-28E97AEEE6C0}"/>
              </a:ext>
            </a:extLst>
          </p:cNvPr>
          <p:cNvSpPr/>
          <p:nvPr/>
        </p:nvSpPr>
        <p:spPr>
          <a:xfrm>
            <a:off x="5352177" y="4277591"/>
            <a:ext cx="3531764" cy="1224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번호, 스크린샷, 달력이(가) 표시된 사진&#10;&#10;자동 생성된 설명">
            <a:extLst>
              <a:ext uri="{FF2B5EF4-FFF2-40B4-BE49-F238E27FC236}">
                <a16:creationId xmlns:a16="http://schemas.microsoft.com/office/drawing/2014/main" id="{903AD368-B714-6CF5-4B7D-A5531E0DD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98" y="3788888"/>
            <a:ext cx="1487137" cy="1882070"/>
          </a:xfrm>
          <a:prstGeom prst="rect">
            <a:avLst/>
          </a:prstGeom>
        </p:spPr>
      </p:pic>
      <p:pic>
        <p:nvPicPr>
          <p:cNvPr id="24" name="그림 23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95C65872-7A36-E661-3ECA-89449E1586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92" t="2663"/>
          <a:stretch/>
        </p:blipFill>
        <p:spPr>
          <a:xfrm>
            <a:off x="3516361" y="1383526"/>
            <a:ext cx="1487137" cy="17193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20000" y="1296000"/>
            <a:ext cx="4300279" cy="195902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매크로로 정의한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SOURCE_HEIGHT,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SOURCE_WIDTH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따라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배열 맞추기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중첩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행이 증가할 때마다 인덱스가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SOURCE_WIDTH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증가를 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SOURCE_HEIGH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반복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SOURCE_BUF[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i+SOURCE_WIDTH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*k]</a:t>
            </a:r>
          </a:p>
        </p:txBody>
      </p:sp>
    </p:spTree>
    <p:extLst>
      <p:ext uri="{BB962C8B-B14F-4D97-AF65-F5344CB8AC3E}">
        <p14:creationId xmlns:p14="http://schemas.microsoft.com/office/powerpoint/2010/main" val="6574625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96000"/>
            <a:ext cx="4370332" cy="251180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인덱스를 보면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나눴을 때 나머지가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%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 == SOURCE_WIDTH-1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행으로 갈수록 인덱스 값이 감소하는 동작을 반복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for(int j = 0; j &lt; SOURCE_WIDTH;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j++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{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… SOURCE_BUF[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-j] }</a:t>
            </a: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소스설명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buf_spin_left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001" y="4122341"/>
            <a:ext cx="4273162" cy="2511803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행을 보면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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%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SOURCE_WIDTH == SOURCE_WIDTH-1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행으로 갈수록 인덱스 값이 증가하는 동작을 반복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for(int j = 0; j &lt; SOURCE_WIDTH;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j++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{ 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… SOURCE_BUF[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i+j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}</a:t>
            </a:r>
          </a:p>
        </p:txBody>
      </p:sp>
      <p:grpSp>
        <p:nvGrpSpPr>
          <p:cNvPr id="21" name="Group 42"/>
          <p:cNvGrpSpPr/>
          <p:nvPr/>
        </p:nvGrpSpPr>
        <p:grpSpPr>
          <a:xfrm>
            <a:off x="720000" y="3834342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buf_spin_right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F7FA2B6-FB8D-A23F-007F-5C54BB4B1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24"/>
          <a:stretch/>
        </p:blipFill>
        <p:spPr>
          <a:xfrm>
            <a:off x="5224557" y="1371699"/>
            <a:ext cx="3721217" cy="1611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214DA4C-D2A5-1831-82AC-9C670C1E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76"/>
          <a:stretch/>
        </p:blipFill>
        <p:spPr>
          <a:xfrm>
            <a:off x="5224556" y="4197723"/>
            <a:ext cx="3721218" cy="1733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1161DF-DBF6-B3C5-4ED0-939D3C557293}"/>
              </a:ext>
            </a:extLst>
          </p:cNvPr>
          <p:cNvSpPr/>
          <p:nvPr/>
        </p:nvSpPr>
        <p:spPr>
          <a:xfrm>
            <a:off x="5355286" y="1686237"/>
            <a:ext cx="3565321" cy="115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979B08-2E23-97AC-77CE-6B8680D45B66}"/>
              </a:ext>
            </a:extLst>
          </p:cNvPr>
          <p:cNvSpPr/>
          <p:nvPr/>
        </p:nvSpPr>
        <p:spPr>
          <a:xfrm>
            <a:off x="5355285" y="4545264"/>
            <a:ext cx="3565321" cy="1274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6F085E4-1851-BEE9-18C0-00ACDF78E0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9" t="1944" r="3366" b="48711"/>
          <a:stretch/>
        </p:blipFill>
        <p:spPr>
          <a:xfrm>
            <a:off x="1481775" y="1899312"/>
            <a:ext cx="2698360" cy="1009013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414B40F-4C79-0BA3-31A0-D692C527C1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469398" y="4723409"/>
            <a:ext cx="2650765" cy="10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67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  <a:p>
              <a:pPr lvl="0"/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학습정리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471A8-78B6-5922-7976-96CACAF49580}"/>
              </a:ext>
            </a:extLst>
          </p:cNvPr>
          <p:cNvSpPr txBox="1"/>
          <p:nvPr/>
        </p:nvSpPr>
        <p:spPr>
          <a:xfrm>
            <a:off x="720000" y="1284079"/>
            <a:ext cx="7340251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v0.1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1,2,…9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까지의 한 자리 숫자 데이터 선언 시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같이 입력했으나 에러 발생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발생하지 않으면서 빈자리를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채울 방법을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서칭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051B6850-F752-5AD3-DFE1-CE400A662356}"/>
              </a:ext>
            </a:extLst>
          </p:cNvPr>
          <p:cNvGrpSpPr/>
          <p:nvPr/>
        </p:nvGrpSpPr>
        <p:grpSpPr>
          <a:xfrm>
            <a:off x="720000" y="996079"/>
            <a:ext cx="2916000" cy="269971"/>
            <a:chOff x="720000" y="1152000"/>
            <a:chExt cx="2916000" cy="269971"/>
          </a:xfrm>
        </p:grpSpPr>
        <p:sp>
          <p:nvSpPr>
            <p:cNvPr id="4" name="모서리가 둥근 직사각형 10">
              <a:extLst>
                <a:ext uri="{FF2B5EF4-FFF2-40B4-BE49-F238E27FC236}">
                  <a16:creationId xmlns:a16="http://schemas.microsoft.com/office/drawing/2014/main" id="{7073CDBA-5C6E-5124-0B37-182BBCEC4D5D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C60B18-76BB-80E1-FE2C-CFD28A8F50A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cout.width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cout.fill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AE5532-926C-5032-3C72-97EAD53A2442}"/>
              </a:ext>
            </a:extLst>
          </p:cNvPr>
          <p:cNvSpPr txBox="1"/>
          <p:nvPr/>
        </p:nvSpPr>
        <p:spPr>
          <a:xfrm>
            <a:off x="720001" y="3191190"/>
            <a:ext cx="8181774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이전에는 조건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반복문에 상수를 자주 사용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프로젝트를 진행하면서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안에는 어떤 값이 들어갈지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모르는 상황을 염두에 둔 후 구현에 들어가야 함을 깨달음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코딩을 할 때는 경우의 수를 생각해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상수보다는 변수로 구현하는 방식이 중요함을 학습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38D3EC43-507B-CC6E-AB54-3D27630064A3}"/>
              </a:ext>
            </a:extLst>
          </p:cNvPr>
          <p:cNvGrpSpPr/>
          <p:nvPr/>
        </p:nvGrpSpPr>
        <p:grpSpPr>
          <a:xfrm>
            <a:off x="720000" y="2903190"/>
            <a:ext cx="2916000" cy="269971"/>
            <a:chOff x="720000" y="1152000"/>
            <a:chExt cx="2916000" cy="269971"/>
          </a:xfrm>
        </p:grpSpPr>
        <p:sp>
          <p:nvSpPr>
            <p:cNvPr id="15" name="모서리가 둥근 직사각형 10">
              <a:extLst>
                <a:ext uri="{FF2B5EF4-FFF2-40B4-BE49-F238E27FC236}">
                  <a16:creationId xmlns:a16="http://schemas.microsoft.com/office/drawing/2014/main" id="{CAC2490D-5183-6E23-21D9-503D123CC300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168444-BC71-FFC2-E3F1-342CAC2F2F58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상수보다는 변수 사용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61CAB4-2B28-0895-3397-F3E4981C5B7A}"/>
              </a:ext>
            </a:extLst>
          </p:cNvPr>
          <p:cNvSpPr txBox="1"/>
          <p:nvPr/>
        </p:nvSpPr>
        <p:spPr>
          <a:xfrm>
            <a:off x="720001" y="5084866"/>
            <a:ext cx="8181774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그동안 배열에 값을 할당할 때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main()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선언한 후 사용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외부 함수에서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통해 값을 할당한 후 이를 또 다른 함수에서 호출해 사용하도록 하는 것이 더 편리함을 알게 됨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82610E-8C0B-72D7-A82B-63E6CE99DDEB}"/>
              </a:ext>
            </a:extLst>
          </p:cNvPr>
          <p:cNvSpPr txBox="1"/>
          <p:nvPr/>
        </p:nvSpPr>
        <p:spPr>
          <a:xfrm>
            <a:off x="767556" y="4796866"/>
            <a:ext cx="3804444" cy="26997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lvl="0"/>
            <a:r>
              <a:rPr lang="en-US" altLang="ko-KR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함수에서의 </a:t>
            </a:r>
            <a:r>
              <a:rPr lang="ko-KR" altLang="en-US" b="1" dirty="0" err="1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배열값</a:t>
            </a:r>
            <a:r>
              <a: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2C1AA0A0-F13E-950D-D6D8-83963E478B7B}"/>
              </a:ext>
            </a:extLst>
          </p:cNvPr>
          <p:cNvSpPr/>
          <p:nvPr/>
        </p:nvSpPr>
        <p:spPr>
          <a:xfrm>
            <a:off x="720000" y="4778837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9A170-A730-1AAE-5320-2EBB793FBC99}"/>
              </a:ext>
            </a:extLst>
          </p:cNvPr>
          <p:cNvSpPr txBox="1"/>
          <p:nvPr/>
        </p:nvSpPr>
        <p:spPr>
          <a:xfrm>
            <a:off x="1010931" y="1905490"/>
            <a:ext cx="3452012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cout.width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출력하는 값의 길이를 설정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cout.fill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빈 자리를 채울 데이터를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8756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12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 #1 Technical Report</a:t>
              </a:r>
            </a:p>
            <a:p>
              <a:pPr lvl="0"/>
              <a:endParaRPr lang="en-US" altLang="ko-KR" sz="10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학습정리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과제설명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소스설명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학습정리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참고사항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471A8-78B6-5922-7976-96CACAF49580}"/>
              </a:ext>
            </a:extLst>
          </p:cNvPr>
          <p:cNvSpPr txBox="1"/>
          <p:nvPr/>
        </p:nvSpPr>
        <p:spPr>
          <a:xfrm>
            <a:off x="720000" y="1284079"/>
            <a:ext cx="8035662" cy="1403807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이전에는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#if ~ #endif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조건 전처리문의 이론도 자세히 모르던 상황이었기 때문에 일반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if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조건문과 비교하며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전처리문의 이론을 학습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전처리문의 사용 목적과 예제들을 들여다 보지 않고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이론만을 바탕으로 소스코드에 적용하려 해 불편한 작업을 필요로 하게 됨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 이후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목적 및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편리하게 조건문을 다룰 수 있음을 학습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051B6850-F752-5AD3-DFE1-CE400A662356}"/>
              </a:ext>
            </a:extLst>
          </p:cNvPr>
          <p:cNvGrpSpPr/>
          <p:nvPr/>
        </p:nvGrpSpPr>
        <p:grpSpPr>
          <a:xfrm>
            <a:off x="720000" y="996079"/>
            <a:ext cx="2916000" cy="269971"/>
            <a:chOff x="720000" y="1152000"/>
            <a:chExt cx="2916000" cy="269971"/>
          </a:xfrm>
        </p:grpSpPr>
        <p:sp>
          <p:nvSpPr>
            <p:cNvPr id="4" name="모서리가 둥근 직사각형 10">
              <a:extLst>
                <a:ext uri="{FF2B5EF4-FFF2-40B4-BE49-F238E27FC236}">
                  <a16:creationId xmlns:a16="http://schemas.microsoft.com/office/drawing/2014/main" id="{7073CDBA-5C6E-5124-0B37-182BBCEC4D5D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C60B18-76BB-80E1-FE2C-CFD28A8F50A6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전처리기 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else if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6FF45C8-C8D2-CA63-64FF-E537A28A1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25755"/>
              </p:ext>
            </p:extLst>
          </p:nvPr>
        </p:nvGraphicFramePr>
        <p:xfrm>
          <a:off x="1651000" y="2873050"/>
          <a:ext cx="6604000" cy="2727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98396560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973325727"/>
                    </a:ext>
                  </a:extLst>
                </a:gridCol>
              </a:tblGrid>
              <a:tr h="24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Before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After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37497"/>
                  </a:ext>
                </a:extLst>
              </a:tr>
              <a:tr h="199557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2270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테스트할 때마다 </a:t>
                      </a:r>
                      <a:r>
                        <a:rPr lang="en-US" altLang="ko-KR" sz="1200" dirty="0"/>
                        <a:t>#else</a:t>
                      </a:r>
                      <a:r>
                        <a:rPr lang="ko-KR" altLang="en-US" sz="1200" dirty="0"/>
                        <a:t>문의 내용을 복사해 </a:t>
                      </a:r>
                      <a:r>
                        <a:rPr lang="en-US" altLang="ko-KR" sz="1200" dirty="0"/>
                        <a:t>#if</a:t>
                      </a:r>
                      <a:r>
                        <a:rPr lang="ko-KR" altLang="en-US" sz="1200" dirty="0"/>
                        <a:t>에 </a:t>
                      </a:r>
                      <a:r>
                        <a:rPr lang="ko-KR" altLang="en-US" sz="1200" dirty="0" err="1"/>
                        <a:t>붙여넣는</a:t>
                      </a:r>
                      <a:r>
                        <a:rPr lang="ko-KR" altLang="en-US" sz="1200" dirty="0"/>
                        <a:t> 작업이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#if</a:t>
                      </a:r>
                      <a:r>
                        <a:rPr lang="ko-KR" altLang="en-US" sz="1200" dirty="0"/>
                        <a:t>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조건 자리에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과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만 바꿔가며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테스트 진행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448912"/>
                  </a:ext>
                </a:extLst>
              </a:tr>
            </a:tbl>
          </a:graphicData>
        </a:graphic>
      </p:graphicFrame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89A2AE-6904-6219-E88C-7EA64B2C4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" b="7839"/>
          <a:stretch/>
        </p:blipFill>
        <p:spPr>
          <a:xfrm>
            <a:off x="1718112" y="3168871"/>
            <a:ext cx="3172670" cy="19378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AECC47-BD32-A2DF-F4F2-63FC9C032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76" b="4810"/>
          <a:stretch/>
        </p:blipFill>
        <p:spPr>
          <a:xfrm>
            <a:off x="5006830" y="3202161"/>
            <a:ext cx="3229063" cy="19045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1264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35126</TotalTime>
  <Words>1032</Words>
  <Application>Microsoft Office PowerPoint</Application>
  <PresentationFormat>A4 용지(210x297mm)</PresentationFormat>
  <Paragraphs>148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 Narrow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허소연</cp:lastModifiedBy>
  <cp:revision>2605</cp:revision>
  <cp:lastPrinted>2014-08-04T05:42:11Z</cp:lastPrinted>
  <dcterms:modified xsi:type="dcterms:W3CDTF">2023-06-28T01:22:19Z</dcterms:modified>
</cp:coreProperties>
</file>