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7"/>
  </p:notesMasterIdLst>
  <p:sldIdLst>
    <p:sldId id="256" r:id="rId2"/>
    <p:sldId id="265" r:id="rId3"/>
    <p:sldId id="266" r:id="rId4"/>
    <p:sldId id="267" r:id="rId5"/>
    <p:sldId id="26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C4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3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19FA3-45EC-4DC2-8D93-10FA1D97A85B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50BB4-F24C-404F-BB29-FFEE715864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222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006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98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42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15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283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42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0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68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9/30/2022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60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192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998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54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kern="1200" spc="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7000"/>
        </a:lnSpc>
        <a:spcBef>
          <a:spcPts val="1000"/>
        </a:spcBef>
        <a:buFont typeface="Arial" panose="020B0604020202020204" pitchFamily="34" charset="0"/>
        <a:buNone/>
        <a:defRPr sz="2200" kern="1200" spc="3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7000"/>
        </a:lnSpc>
        <a:spcBef>
          <a:spcPts val="500"/>
        </a:spcBef>
        <a:buFont typeface="Arial" panose="020B0604020202020204" pitchFamily="34" charset="0"/>
        <a:buNone/>
        <a:defRPr sz="2000" kern="1200" spc="3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7000"/>
        </a:lnSpc>
        <a:spcBef>
          <a:spcPts val="500"/>
        </a:spcBef>
        <a:buFont typeface="Arial" panose="020B0604020202020204" pitchFamily="34" charset="0"/>
        <a:buNone/>
        <a:defRPr sz="1800" kern="1200" spc="3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7000"/>
        </a:lnSpc>
        <a:spcBef>
          <a:spcPts val="500"/>
        </a:spcBef>
        <a:buFont typeface="Arial" panose="020B0604020202020204" pitchFamily="34" charset="0"/>
        <a:buNone/>
        <a:defRPr sz="1600" kern="1200" spc="3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7000"/>
        </a:lnSpc>
        <a:spcBef>
          <a:spcPts val="500"/>
        </a:spcBef>
        <a:buFont typeface="Arial" panose="020B0604020202020204" pitchFamily="34" charset="0"/>
        <a:buNone/>
        <a:defRPr sz="1600" kern="1200" spc="3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0238D-E295-49BE-9BFE-E9189D69ED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5E9A4A-0183-4A3C-B68E-A229278915E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095999" cy="6858000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3A48C6C-3CC4-4EE5-A773-EC1EB7F59C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ln>
            <a:noFill/>
          </a:ln>
          <a:effectLst>
            <a:outerShdw blurRad="596900" dist="330200" dir="8820000" sx="87000" sy="87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5D8A6B2-E172-AF50-9680-EF851C2C1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0233" y="2579129"/>
            <a:ext cx="5160010" cy="3433149"/>
          </a:xfrm>
        </p:spPr>
        <p:txBody>
          <a:bodyPr anchor="ctr">
            <a:normAutofit/>
          </a:bodyPr>
          <a:lstStyle/>
          <a:p>
            <a:r>
              <a:rPr lang="en-US" altLang="ko-KR" b="1" dirty="0"/>
              <a:t>GR</a:t>
            </a:r>
            <a:r>
              <a:rPr lang="en-US" altLang="ko-KR" b="1" dirty="0">
                <a:solidFill>
                  <a:srgbClr val="F1C40F"/>
                </a:solidFill>
              </a:rPr>
              <a:t>EAT</a:t>
            </a:r>
            <a:r>
              <a:rPr lang="en-US" altLang="ko-KR" dirty="0">
                <a:solidFill>
                  <a:srgbClr val="F1C40F"/>
                </a:solidFill>
              </a:rPr>
              <a:t/>
            </a:r>
            <a:br>
              <a:rPr lang="en-US" altLang="ko-KR" dirty="0">
                <a:solidFill>
                  <a:srgbClr val="F1C40F"/>
                </a:solidFill>
              </a:rPr>
            </a:br>
            <a:r>
              <a:rPr lang="en-US" altLang="ko-KR" dirty="0">
                <a:solidFill>
                  <a:srgbClr val="F1C40F"/>
                </a:solidFill>
              </a:rPr>
              <a:t>	</a:t>
            </a:r>
            <a:r>
              <a:rPr lang="en-US" altLang="ko-KR" dirty="0"/>
              <a:t>07 </a:t>
            </a:r>
            <a:r>
              <a:rPr lang="ko-KR" altLang="en-US" dirty="0"/>
              <a:t>화면 설계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0" cy="1874237"/>
          </a:xfrm>
          <a:prstGeom prst="rect">
            <a:avLst/>
          </a:prstGeom>
          <a:ln>
            <a:noFill/>
          </a:ln>
          <a:effectLst>
            <a:outerShdw blurRad="254000" dist="127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C5D6AD-D700-6511-3AF9-F72A5E19B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4796" y="293427"/>
            <a:ext cx="4452371" cy="1392072"/>
          </a:xfrm>
        </p:spPr>
        <p:txBody>
          <a:bodyPr anchor="b">
            <a:normAutofit/>
          </a:bodyPr>
          <a:lstStyle/>
          <a:p>
            <a:r>
              <a:rPr lang="en-US" altLang="ko-KR" dirty="0" smtClean="0"/>
              <a:t>7-1</a:t>
            </a:r>
            <a:r>
              <a:rPr lang="en-US" altLang="ko-KR" dirty="0"/>
              <a:t>. </a:t>
            </a:r>
            <a:r>
              <a:rPr lang="ko-KR" altLang="en-US" dirty="0"/>
              <a:t>메뉴 구조</a:t>
            </a:r>
            <a:endParaRPr lang="en-US" altLang="ko-KR" dirty="0"/>
          </a:p>
          <a:p>
            <a:r>
              <a:rPr lang="en-US" altLang="ko-KR" dirty="0" smtClean="0"/>
              <a:t>7-2</a:t>
            </a:r>
            <a:r>
              <a:rPr lang="en-US" altLang="ko-KR" dirty="0"/>
              <a:t>. </a:t>
            </a:r>
            <a:r>
              <a:rPr lang="ko-KR" altLang="en-US" dirty="0"/>
              <a:t>주요화면 레이아웃</a:t>
            </a:r>
            <a:endParaRPr lang="en-US" altLang="ko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02F0EC-0DA6-5482-C06B-361547590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25"/>
            <a:ext cx="6095998" cy="685799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2DAFA4-5D2E-4391-AD38-B26F579F40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98588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8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74295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139938"/>
            <a:ext cx="281644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 smtClean="0"/>
              <a:t>7-1. </a:t>
            </a:r>
            <a:r>
              <a:rPr lang="ko-KR" altLang="en-US" sz="2600" b="1" dirty="0" smtClean="0"/>
              <a:t>메뉴 구조</a:t>
            </a:r>
            <a:endParaRPr lang="ko-KR" altLang="en-US" sz="2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684328" y="324604"/>
            <a:ext cx="1507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07 </a:t>
            </a:r>
            <a:r>
              <a:rPr lang="ko-KR" altLang="en-US" sz="1600" dirty="0" smtClean="0"/>
              <a:t>화면 설계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62BAC6-F9C7-EEAA-814A-9BEFFC61F0A0}"/>
              </a:ext>
            </a:extLst>
          </p:cNvPr>
          <p:cNvSpPr txBox="1"/>
          <p:nvPr/>
        </p:nvSpPr>
        <p:spPr>
          <a:xfrm>
            <a:off x="140953" y="829648"/>
            <a:ext cx="250403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메인</a:t>
            </a:r>
            <a:endParaRPr lang="en-US" altLang="ko-KR" sz="2000" b="1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상품 </a:t>
            </a:r>
            <a:r>
              <a:rPr lang="ko-KR" altLang="en-US" dirty="0"/>
              <a:t>카테고리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상품 검색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웹 서비스 소개 배너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/>
              <a:t>오늘의 </a:t>
            </a:r>
            <a:r>
              <a:rPr lang="ko-KR" altLang="en-US" dirty="0" smtClean="0"/>
              <a:t>마감 할인 상품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34752D-48E0-E00D-0692-30A45AF09679}"/>
              </a:ext>
            </a:extLst>
          </p:cNvPr>
          <p:cNvSpPr txBox="1"/>
          <p:nvPr/>
        </p:nvSpPr>
        <p:spPr>
          <a:xfrm>
            <a:off x="2816441" y="829648"/>
            <a:ext cx="166941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회원</a:t>
            </a:r>
            <a:endParaRPr lang="en-US" altLang="ko-KR" sz="2000" b="1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회원가입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ID · PW </a:t>
            </a:r>
            <a:r>
              <a:rPr lang="ko-KR" altLang="en-US" dirty="0"/>
              <a:t>찾기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로그인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로그아웃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066916-4BFB-9654-B8F0-0ABBA5ABB20E}"/>
              </a:ext>
            </a:extLst>
          </p:cNvPr>
          <p:cNvSpPr txBox="1"/>
          <p:nvPr/>
        </p:nvSpPr>
        <p:spPr>
          <a:xfrm>
            <a:off x="4595950" y="829648"/>
            <a:ext cx="246374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상품</a:t>
            </a:r>
            <a:endParaRPr lang="en-US" altLang="ko-KR" sz="2000" b="1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상품 판매 </a:t>
            </a:r>
            <a:r>
              <a:rPr lang="en-US" altLang="ko-KR" dirty="0" smtClean="0"/>
              <a:t>· </a:t>
            </a:r>
            <a:r>
              <a:rPr lang="ko-KR" altLang="en-US" dirty="0" smtClean="0"/>
              <a:t>구매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주문 </a:t>
            </a:r>
            <a:r>
              <a:rPr lang="en-US" altLang="ko-KR" dirty="0" smtClean="0"/>
              <a:t>· </a:t>
            </a:r>
            <a:r>
              <a:rPr lang="ko-KR" altLang="en-US" dirty="0" smtClean="0"/>
              <a:t>판매상품 관리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좋아요</a:t>
            </a:r>
            <a:r>
              <a:rPr lang="en-US" altLang="ko-KR" dirty="0" smtClean="0"/>
              <a:t> </a:t>
            </a:r>
            <a:r>
              <a:rPr lang="ko-KR" altLang="en-US" dirty="0"/>
              <a:t>및 </a:t>
            </a:r>
            <a:r>
              <a:rPr lang="ko-KR" altLang="en-US" dirty="0" smtClean="0"/>
              <a:t>즐겨찾기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상품 리뷰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ABBA8D-1101-8B6F-AFC2-4988E19E87BC}"/>
              </a:ext>
            </a:extLst>
          </p:cNvPr>
          <p:cNvSpPr txBox="1"/>
          <p:nvPr/>
        </p:nvSpPr>
        <p:spPr>
          <a:xfrm>
            <a:off x="7208630" y="829648"/>
            <a:ext cx="250488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내 정보</a:t>
            </a:r>
            <a:endParaRPr lang="en-US" altLang="ko-KR" sz="2000" b="1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점주 회원 프로필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작성글 </a:t>
            </a:r>
            <a:r>
              <a:rPr lang="en-US" altLang="ko-KR" dirty="0" smtClean="0"/>
              <a:t>·</a:t>
            </a:r>
            <a:r>
              <a:rPr lang="ko-KR" altLang="en-US" dirty="0" smtClean="0"/>
              <a:t> 리뷰 </a:t>
            </a:r>
            <a:r>
              <a:rPr lang="ko-KR" altLang="en-US" dirty="0"/>
              <a:t>관리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내 정보 수정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회원 탈퇴</a:t>
            </a:r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DC4F2E-9C04-AF6D-C327-E7B90B87EB6F}"/>
              </a:ext>
            </a:extLst>
          </p:cNvPr>
          <p:cNvSpPr txBox="1"/>
          <p:nvPr/>
        </p:nvSpPr>
        <p:spPr>
          <a:xfrm>
            <a:off x="9862457" y="829648"/>
            <a:ext cx="193493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커뮤니티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공지사항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자유게시판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9" name="TextBox 18"/>
          <p:cNvSpPr txBox="1"/>
          <p:nvPr/>
        </p:nvSpPr>
        <p:spPr>
          <a:xfrm>
            <a:off x="9388929" y="5502728"/>
            <a:ext cx="2408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GR</a:t>
            </a:r>
            <a:r>
              <a:rPr lang="en-US" altLang="ko-KR" sz="4800" b="1" dirty="0">
                <a:solidFill>
                  <a:srgbClr val="F1C40F"/>
                </a:solidFill>
              </a:rPr>
              <a:t>EAT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06223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74295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139938"/>
            <a:ext cx="40173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 smtClean="0"/>
              <a:t>7-2. </a:t>
            </a:r>
            <a:r>
              <a:rPr lang="ko-KR" altLang="en-US" sz="2600" b="1" dirty="0" smtClean="0"/>
              <a:t>주요 화면 레이아웃</a:t>
            </a:r>
            <a:endParaRPr lang="ko-KR" altLang="en-US" sz="2000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10684328" y="324604"/>
            <a:ext cx="1507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07 </a:t>
            </a:r>
            <a:r>
              <a:rPr lang="ko-KR" altLang="en-US" sz="1600" dirty="0" smtClean="0"/>
              <a:t>화면 설계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41" y="5202238"/>
            <a:ext cx="4843992" cy="15308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40" y="1167881"/>
            <a:ext cx="4843992" cy="18737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49727" y="826259"/>
            <a:ext cx="687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B0F0"/>
                </a:solidFill>
              </a:rPr>
              <a:t>헤더</a:t>
            </a:r>
            <a:endParaRPr lang="en-US" altLang="ko-KR" sz="1600" b="1" dirty="0" smtClean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49727" y="4807853"/>
            <a:ext cx="955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B0F0"/>
                </a:solidFill>
              </a:rPr>
              <a:t> 푸터</a:t>
            </a:r>
            <a:endParaRPr lang="ko-KR" altLang="en-US" sz="1600" b="1" dirty="0">
              <a:solidFill>
                <a:srgbClr val="00B0F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25777" y="702883"/>
            <a:ext cx="955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B0F0"/>
                </a:solidFill>
              </a:rPr>
              <a:t>메인</a:t>
            </a:r>
            <a:endParaRPr lang="ko-KR" altLang="en-US" sz="1600" b="1" dirty="0">
              <a:solidFill>
                <a:srgbClr val="00B0F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77" y="3292757"/>
            <a:ext cx="2966470" cy="1153659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138793" y="1631450"/>
            <a:ext cx="1298122" cy="152166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37510" y="1336555"/>
            <a:ext cx="132731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1"/>
                </a:solidFill>
              </a:rPr>
              <a:t>지역별 카테고리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439" y="1082099"/>
            <a:ext cx="4830730" cy="5628824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5792DDC7-EEC0-F972-5360-B77E95132724}"/>
              </a:ext>
            </a:extLst>
          </p:cNvPr>
          <p:cNvSpPr/>
          <p:nvPr/>
        </p:nvSpPr>
        <p:spPr>
          <a:xfrm>
            <a:off x="3965799" y="170715"/>
            <a:ext cx="1116265" cy="430887"/>
          </a:xfrm>
          <a:prstGeom prst="rect">
            <a:avLst/>
          </a:prstGeom>
          <a:effectLst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</a:t>
            </a:r>
            <a:endParaRPr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703656" y="3254953"/>
            <a:ext cx="2210993" cy="37148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934607" y="3292757"/>
            <a:ext cx="132731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1"/>
                </a:solidFill>
              </a:rPr>
              <a:t>업종별 카테고리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131129" y="1690320"/>
            <a:ext cx="1087776" cy="36708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261926" y="1420692"/>
            <a:ext cx="92506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smtClean="0">
                <a:solidFill>
                  <a:schemeClr val="accent1"/>
                </a:solidFill>
              </a:rPr>
              <a:t>상품 검색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076075" y="1071603"/>
            <a:ext cx="4841592" cy="206633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7076075" y="3192573"/>
            <a:ext cx="4841592" cy="349236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6175374" y="1966270"/>
            <a:ext cx="92506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1"/>
                </a:solidFill>
              </a:rPr>
              <a:t>소개 배너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39763" y="4530854"/>
            <a:ext cx="17201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1"/>
                </a:solidFill>
              </a:rPr>
              <a:t>오늘의 </a:t>
            </a:r>
            <a:r>
              <a:rPr lang="ko-KR" altLang="en-US" sz="1200" b="1" smtClean="0">
                <a:solidFill>
                  <a:schemeClr val="accent1"/>
                </a:solidFill>
              </a:rPr>
              <a:t>마감 할인 상품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587924" y="5498840"/>
            <a:ext cx="2210993" cy="123427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789956" y="5879979"/>
            <a:ext cx="17201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1"/>
                </a:solidFill>
              </a:rPr>
              <a:t>웹 서비스 소개 </a:t>
            </a:r>
            <a:r>
              <a:rPr lang="en-US" altLang="ko-KR" sz="1200" b="1" dirty="0" smtClean="0">
                <a:solidFill>
                  <a:schemeClr val="accent1"/>
                </a:solidFill>
              </a:rPr>
              <a:t>· </a:t>
            </a:r>
            <a:r>
              <a:rPr lang="ko-KR" altLang="en-US" sz="1200" b="1" dirty="0" smtClean="0">
                <a:solidFill>
                  <a:schemeClr val="accent1"/>
                </a:solidFill>
              </a:rPr>
              <a:t>정보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13358" y="3181417"/>
            <a:ext cx="3948568" cy="157060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4219831" y="3788710"/>
            <a:ext cx="14053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smtClean="0">
                <a:solidFill>
                  <a:schemeClr val="accent1"/>
                </a:solidFill>
              </a:rPr>
              <a:t>지역별 상품 목록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2416629" y="5081092"/>
            <a:ext cx="62048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2349727" y="1106040"/>
            <a:ext cx="62048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9125777" y="983488"/>
            <a:ext cx="62048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 52"/>
          <p:cNvCxnSpPr>
            <a:stCxn id="17" idx="1"/>
            <a:endCxn id="43" idx="1"/>
          </p:cNvCxnSpPr>
          <p:nvPr/>
        </p:nvCxnSpPr>
        <p:spPr>
          <a:xfrm rot="10800000" flipH="1" flipV="1">
            <a:off x="138792" y="2392282"/>
            <a:ext cx="174565" cy="1574438"/>
          </a:xfrm>
          <a:prstGeom prst="curvedConnector3">
            <a:avLst>
              <a:gd name="adj1" fmla="val -4676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33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74295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139938"/>
            <a:ext cx="39657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/>
              <a:t>7-2. </a:t>
            </a:r>
            <a:r>
              <a:rPr lang="ko-KR" altLang="en-US" sz="2600" b="1" dirty="0"/>
              <a:t>주요 화면 레이아웃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684328" y="324604"/>
            <a:ext cx="1507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07 </a:t>
            </a:r>
            <a:r>
              <a:rPr lang="ko-KR" altLang="en-US" sz="1600" dirty="0" smtClean="0"/>
              <a:t>화면 설계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380" y="822743"/>
            <a:ext cx="3756148" cy="597810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4347"/>
            <a:ext cx="7610475" cy="21907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31322" y="815830"/>
            <a:ext cx="1503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B0F0"/>
                </a:solidFill>
              </a:rPr>
              <a:t>판매글 작성</a:t>
            </a:r>
            <a:endParaRPr lang="ko-KR" altLang="en-US" sz="1600" b="1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6588" y="4059783"/>
            <a:ext cx="1123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B0F0"/>
                </a:solidFill>
              </a:rPr>
              <a:t>판매 내역</a:t>
            </a:r>
            <a:endParaRPr lang="ko-KR" altLang="en-US" sz="1600" b="1" dirty="0">
              <a:solidFill>
                <a:srgbClr val="00B0F0"/>
              </a:solidFill>
            </a:endParaRPr>
          </a:p>
          <a:p>
            <a:endParaRPr lang="ko-KR" altLang="en-US" sz="1600" b="1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31479" y="822743"/>
            <a:ext cx="1470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B0F0"/>
                </a:solidFill>
              </a:rPr>
              <a:t>판매글 보기</a:t>
            </a:r>
            <a:endParaRPr lang="ko-KR" altLang="en-US" sz="1600" b="1" dirty="0">
              <a:solidFill>
                <a:srgbClr val="00B0F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792DDC7-EEC0-F972-5360-B77E95132724}"/>
              </a:ext>
            </a:extLst>
          </p:cNvPr>
          <p:cNvSpPr/>
          <p:nvPr/>
        </p:nvSpPr>
        <p:spPr>
          <a:xfrm>
            <a:off x="3965799" y="170715"/>
            <a:ext cx="1116265" cy="430887"/>
          </a:xfrm>
          <a:prstGeom prst="rect">
            <a:avLst/>
          </a:prstGeom>
          <a:effectLst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판매</a:t>
            </a:r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1231322" y="1095171"/>
            <a:ext cx="1319373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348756" y="4344798"/>
            <a:ext cx="1292515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8104951" y="822743"/>
            <a:ext cx="0" cy="33855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23358" y="1424386"/>
            <a:ext cx="3781879" cy="250039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805237" y="2362283"/>
            <a:ext cx="154179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1"/>
                </a:solidFill>
              </a:rPr>
              <a:t>판매상품 정보 작성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335736" y="772840"/>
            <a:ext cx="1660154" cy="130905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716583" y="1515747"/>
            <a:ext cx="164924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smtClean="0">
                <a:solidFill>
                  <a:schemeClr val="accent1"/>
                </a:solidFill>
              </a:rPr>
              <a:t>판매상품 대표이미지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9024174" y="2446483"/>
            <a:ext cx="2185390" cy="237860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519380" y="3409948"/>
            <a:ext cx="151039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smtClean="0">
                <a:solidFill>
                  <a:schemeClr val="accent1"/>
                </a:solidFill>
              </a:rPr>
              <a:t>판매상품 상세정보 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1479451"/>
            <a:ext cx="3284717" cy="2332345"/>
          </a:xfrm>
          <a:prstGeom prst="rect">
            <a:avLst/>
          </a:prstGeom>
        </p:spPr>
      </p:pic>
      <p:sp>
        <p:nvSpPr>
          <p:cNvPr id="33" name="모서리가 둥근 직사각형 32"/>
          <p:cNvSpPr/>
          <p:nvPr/>
        </p:nvSpPr>
        <p:spPr>
          <a:xfrm>
            <a:off x="9043759" y="4825092"/>
            <a:ext cx="2185390" cy="197575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8191488" y="5591034"/>
            <a:ext cx="91916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smtClean="0">
                <a:solidFill>
                  <a:schemeClr val="accent1"/>
                </a:solidFill>
              </a:rPr>
              <a:t>가게 위치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629399" y="5868033"/>
            <a:ext cx="889981" cy="71238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395301" y="6581001"/>
            <a:ext cx="13581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smtClean="0">
                <a:solidFill>
                  <a:schemeClr val="accent1"/>
                </a:solidFill>
              </a:rPr>
              <a:t>픽업상태별</a:t>
            </a:r>
            <a:r>
              <a:rPr lang="ko-KR" altLang="en-US" sz="1200" b="1" dirty="0" smtClean="0">
                <a:solidFill>
                  <a:schemeClr val="accent1"/>
                </a:solidFill>
              </a:rPr>
              <a:t> 관리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928108" y="2697567"/>
            <a:ext cx="1402921" cy="20891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189051" y="3025047"/>
            <a:ext cx="133000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smtClean="0">
                <a:solidFill>
                  <a:schemeClr val="accent1"/>
                </a:solidFill>
              </a:rPr>
              <a:t>대표이미지 선정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36723" y="2697566"/>
            <a:ext cx="1402921" cy="20891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189051" y="3438679"/>
            <a:ext cx="168722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1"/>
                </a:solidFill>
              </a:rPr>
              <a:t>온라인</a:t>
            </a:r>
            <a:r>
              <a:rPr lang="en-US" altLang="ko-KR" sz="1200" b="1" dirty="0" smtClean="0">
                <a:solidFill>
                  <a:schemeClr val="accent1"/>
                </a:solidFill>
              </a:rPr>
              <a:t>/</a:t>
            </a:r>
            <a:r>
              <a:rPr lang="ko-KR" altLang="en-US" sz="1200" b="1" dirty="0" smtClean="0">
                <a:solidFill>
                  <a:schemeClr val="accent1"/>
                </a:solidFill>
              </a:rPr>
              <a:t>현장결제 선택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cxnSp>
        <p:nvCxnSpPr>
          <p:cNvPr id="23" name="꺾인 연결선 22"/>
          <p:cNvCxnSpPr>
            <a:stCxn id="37" idx="2"/>
            <a:endCxn id="38" idx="1"/>
          </p:cNvCxnSpPr>
          <p:nvPr/>
        </p:nvCxnSpPr>
        <p:spPr>
          <a:xfrm rot="16200000" flipH="1">
            <a:off x="3280780" y="2255275"/>
            <a:ext cx="257061" cy="15594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39" idx="2"/>
            <a:endCxn id="40" idx="1"/>
          </p:cNvCxnSpPr>
          <p:nvPr/>
        </p:nvCxnSpPr>
        <p:spPr>
          <a:xfrm rot="16200000" flipH="1">
            <a:off x="2328270" y="1716398"/>
            <a:ext cx="670694" cy="305086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14200" y="4264866"/>
            <a:ext cx="146365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1"/>
                </a:solidFill>
              </a:rPr>
              <a:t>점주회원 이용가능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04106" y="4534347"/>
            <a:ext cx="1027215" cy="71238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10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74295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139938"/>
            <a:ext cx="40984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/>
              <a:t>7-2. </a:t>
            </a:r>
            <a:r>
              <a:rPr lang="ko-KR" altLang="en-US" sz="2600" b="1" dirty="0"/>
              <a:t>주요 화면 레이아웃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684328" y="324604"/>
            <a:ext cx="1507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07 </a:t>
            </a:r>
            <a:r>
              <a:rPr lang="ko-KR" altLang="en-US" sz="1600" dirty="0" smtClean="0"/>
              <a:t>화면 설계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641144" y="852462"/>
            <a:ext cx="1285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B0F0"/>
                </a:solidFill>
              </a:rPr>
              <a:t> 상품 주문</a:t>
            </a:r>
            <a:endParaRPr lang="ko-KR" altLang="en-US" sz="1600" b="1" dirty="0">
              <a:solidFill>
                <a:srgbClr val="00B0F0"/>
              </a:solidFill>
            </a:endParaRPr>
          </a:p>
          <a:p>
            <a:endParaRPr lang="ko-KR" altLang="en-US" sz="1600" b="1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84416" y="852462"/>
            <a:ext cx="1729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B0F0"/>
                </a:solidFill>
              </a:rPr>
              <a:t>주문 내역</a:t>
            </a:r>
            <a:endParaRPr lang="ko-KR" altLang="en-US" sz="1600" b="1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84416" y="4146192"/>
            <a:ext cx="16913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B0F0"/>
                </a:solidFill>
              </a:rPr>
              <a:t>내 리뷰</a:t>
            </a:r>
            <a:endParaRPr lang="ko-KR" altLang="en-US" sz="1600" b="1" dirty="0">
              <a:solidFill>
                <a:srgbClr val="00B0F0"/>
              </a:solidFill>
            </a:endParaRPr>
          </a:p>
          <a:p>
            <a:endParaRPr lang="ko-KR" altLang="en-US" sz="1600" b="1" dirty="0">
              <a:solidFill>
                <a:srgbClr val="00B0F0"/>
              </a:solidFill>
            </a:endParaRPr>
          </a:p>
          <a:p>
            <a:endParaRPr lang="ko-KR" altLang="en-US" sz="1600" b="1" dirty="0">
              <a:solidFill>
                <a:srgbClr val="00B0F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792DDC7-EEC0-F972-5360-B77E95132724}"/>
              </a:ext>
            </a:extLst>
          </p:cNvPr>
          <p:cNvSpPr/>
          <p:nvPr/>
        </p:nvSpPr>
        <p:spPr>
          <a:xfrm>
            <a:off x="3965799" y="170715"/>
            <a:ext cx="1116265" cy="430887"/>
          </a:xfrm>
          <a:prstGeom prst="rect">
            <a:avLst/>
          </a:prstGeom>
          <a:effectLst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</a:t>
            </a:r>
            <a:r>
              <a:rPr lang="ko-KR" altLang="en-US" dirty="0" smtClean="0"/>
              <a:t>매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2561028" y="1149834"/>
            <a:ext cx="1365991" cy="861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8684416" y="4450934"/>
            <a:ext cx="859634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0" name="그림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31" y="1455822"/>
            <a:ext cx="5957100" cy="5026619"/>
          </a:xfrm>
          <a:prstGeom prst="rect">
            <a:avLst/>
          </a:prstGeom>
        </p:spPr>
      </p:pic>
      <p:sp>
        <p:nvSpPr>
          <p:cNvPr id="31" name="모서리가 둥근 직사각형 30"/>
          <p:cNvSpPr/>
          <p:nvPr/>
        </p:nvSpPr>
        <p:spPr>
          <a:xfrm>
            <a:off x="3518807" y="2774886"/>
            <a:ext cx="2624819" cy="42551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3536295" y="3497772"/>
            <a:ext cx="2624819" cy="229887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454040" y="5815228"/>
            <a:ext cx="285553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1"/>
                </a:solidFill>
              </a:rPr>
              <a:t>결제 방식에 따라 결제창</a:t>
            </a:r>
            <a:r>
              <a:rPr lang="en-US" altLang="ko-KR" sz="1200" b="1" dirty="0" smtClean="0">
                <a:solidFill>
                  <a:schemeClr val="accent1"/>
                </a:solidFill>
              </a:rPr>
              <a:t>/</a:t>
            </a:r>
            <a:r>
              <a:rPr lang="ko-KR" altLang="en-US" sz="1200" b="1" dirty="0" smtClean="0">
                <a:solidFill>
                  <a:schemeClr val="accent1"/>
                </a:solidFill>
              </a:rPr>
              <a:t>경고창 노출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90319" y="2477514"/>
            <a:ext cx="291676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1"/>
                </a:solidFill>
              </a:rPr>
              <a:t>판매글 결제 방식에 따라 구매자가 선택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228" y="4561691"/>
            <a:ext cx="5087808" cy="19207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228" y="1275406"/>
            <a:ext cx="5087808" cy="2512205"/>
          </a:xfrm>
          <a:prstGeom prst="rect">
            <a:avLst/>
          </a:prstGeom>
        </p:spPr>
      </p:pic>
      <p:cxnSp>
        <p:nvCxnSpPr>
          <p:cNvPr id="25" name="직선 연결선 24"/>
          <p:cNvCxnSpPr/>
          <p:nvPr/>
        </p:nvCxnSpPr>
        <p:spPr>
          <a:xfrm>
            <a:off x="8531438" y="1146900"/>
            <a:ext cx="1365991" cy="861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6529210" y="4649781"/>
            <a:ext cx="944313" cy="123415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423132" y="4367814"/>
            <a:ext cx="146365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1"/>
                </a:solidFill>
              </a:rPr>
              <a:t>고객회원 이용가능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430000" y="2302329"/>
            <a:ext cx="497679" cy="89807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1011180" y="2025330"/>
            <a:ext cx="133531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1"/>
                </a:solidFill>
              </a:rPr>
              <a:t>주문 취소 가능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71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vel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Custom 53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170</Words>
  <Application>Microsoft Office PowerPoint</Application>
  <PresentationFormat>와이드스크린</PresentationFormat>
  <Paragraphs>102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Bierstadt</vt:lpstr>
      <vt:lpstr>Microsoft GothicNeo</vt:lpstr>
      <vt:lpstr>맑은 고딕</vt:lpstr>
      <vt:lpstr>Arial</vt:lpstr>
      <vt:lpstr>BevelVTI</vt:lpstr>
      <vt:lpstr>GREAT  07 화면 설계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 화면 설계</dc:title>
  <dc:creator>허 준혁</dc:creator>
  <cp:lastModifiedBy>mypc</cp:lastModifiedBy>
  <cp:revision>106</cp:revision>
  <dcterms:created xsi:type="dcterms:W3CDTF">2022-09-28T13:00:51Z</dcterms:created>
  <dcterms:modified xsi:type="dcterms:W3CDTF">2022-09-30T03:53:53Z</dcterms:modified>
</cp:coreProperties>
</file>