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notesMasterIdLst>
    <p:notesMasterId r:id="rId7"/>
  </p:notesMasterIdLst>
  <p:sldIdLst>
    <p:sldId id="256" r:id="rId2"/>
    <p:sldId id="265" r:id="rId3"/>
    <p:sldId id="266" r:id="rId4"/>
    <p:sldId id="267" r:id="rId5"/>
    <p:sldId id="26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C4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30" autoAdjust="0"/>
    <p:restoredTop sz="94660"/>
  </p:normalViewPr>
  <p:slideViewPr>
    <p:cSldViewPr snapToGrid="0">
      <p:cViewPr varScale="1">
        <p:scale>
          <a:sx n="57" d="100"/>
          <a:sy n="57" d="100"/>
        </p:scale>
        <p:origin x="84" y="12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19FA3-45EC-4DC2-8D93-10FA1D97A85B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950BB4-F24C-404F-BB29-FFEE715864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222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84A420-F50C-4C2C-B88E-E6F4EF504B6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3A6D2E-5228-4998-9E24-EFCCA024675E}"/>
              </a:ext>
            </a:extLst>
          </p:cNvPr>
          <p:cNvSpPr/>
          <p:nvPr/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D878C-9930-44AF-AE18-FCA0DAE10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02" y="852055"/>
            <a:ext cx="10380572" cy="2581463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2D608-1F8D-47BB-B595-43B7BEACA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2" y="3754582"/>
            <a:ext cx="10380572" cy="224443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3C1DA-DAC9-422B-9450-54A7E03B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9/30/2022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A2B9-3E23-4C08-A5CE-69886121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E61E-26F7-4369-8F2F-6D3CDF64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DB48DB-8E25-4F2F-8C02-5B793937255F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2BA7E3-7313-49C8-A245-A85BDEB13EB3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006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69F7-12D5-40F0-88F0-33D60AEB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BB511-E79D-41D8-AF91-14A5C803F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05DFA-4DAF-4B30-8032-503081AE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FBF5-16C0-46A0-916A-4910C1B6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EA6-7E48-454C-887A-0EF3356F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98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312BAB-A07B-4FEA-8EB5-A7BD8B24C6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245A432-7E52-48B5-A8BB-13EED592E35A}"/>
              </a:ext>
            </a:extLst>
          </p:cNvPr>
          <p:cNvSpPr/>
          <p:nvPr/>
        </p:nvSpPr>
        <p:spPr>
          <a:xfrm>
            <a:off x="7813964" y="0"/>
            <a:ext cx="4378036" cy="6858000"/>
          </a:xfrm>
          <a:prstGeom prst="rect">
            <a:avLst/>
          </a:prstGeom>
          <a:ln>
            <a:noFill/>
          </a:ln>
          <a:effectLst>
            <a:outerShdw blurRad="254000" dist="152400" dir="1068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288B6-16BD-4DEE-9187-C78963ED1D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59F7B-ED77-4251-A424-93712C6F5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39544" y="872836"/>
            <a:ext cx="2521527" cy="5119256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95692-9BD0-4EB9-B344-9A6945DB0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6746" y="872836"/>
            <a:ext cx="6634169" cy="51192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28527-7CED-4CF3-A260-649685D2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26ADDCAE-6443-42C3-9C19-F95985500186}" type="datetime1">
              <a:rPr lang="en-US" smtClean="0"/>
              <a:t>9/30/2022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7F65-E517-4B50-B559-FD7D59F3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581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40B7-46EE-49D9-BE89-7E101F80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5031BF-2EA5-4128-B6AF-2D0F5A1010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42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2CCA-8D32-44C3-809A-54D0245B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89041-349C-49F8-B155-6F5862873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6"/>
            <a:ext cx="10381205" cy="3261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E088-72B1-425B-B53B-81B13482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80451-8BF9-48B2-8E6A-9E15C833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196E-3A76-4417-BFD8-4400D16E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715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FB183B-99B9-4420-AB2D-0705685105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DF62B9-1876-4EEB-929D-B46F98265E34}"/>
              </a:ext>
            </a:extLst>
          </p:cNvPr>
          <p:cNvSpPr/>
          <p:nvPr/>
        </p:nvSpPr>
        <p:spPr>
          <a:xfrm>
            <a:off x="0" y="-2"/>
            <a:ext cx="12192000" cy="3862064"/>
          </a:xfrm>
          <a:prstGeom prst="rect">
            <a:avLst/>
          </a:prstGeom>
          <a:ln>
            <a:noFill/>
          </a:ln>
          <a:effectLst>
            <a:outerShdw blurRad="203200" dist="127000" dir="5460000" sx="96000" sy="96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F0E4DD-839A-4BD2-B5FA-FF319E87D037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692C2FB-E558-4132-AAF5-EFCED014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2056"/>
            <a:ext cx="10380572" cy="257694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20424-DA4E-467F-AC0A-D44192A54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7" y="4202832"/>
            <a:ext cx="10395116" cy="178926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39F9C-ADA9-4225-9D74-193A8894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217A73C3-B243-44D3-809D-EF8FDFBD85D4}" type="datetime1">
              <a:rPr lang="en-US" smtClean="0"/>
              <a:t>9/30/2022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57DEC-B96B-4D69-8B62-5156FDA6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F4AC1-9934-43DC-B9AC-322612A7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BDA60A-39CD-41D4-8AE5-0FB7FD78559C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283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AF84-4A19-4D9A-9B82-46BCBED4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373DD-26AC-4E69-A17C-538D9C7C6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800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30C23-A75F-45DF-BCCF-760C533AC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7092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C3974-73EC-4F1B-9E92-0E279ABE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C9B6D3E3-28E2-4380-A113-67698215C5F8}" type="datetime1">
              <a:rPr lang="en-US" smtClean="0"/>
              <a:t>9/30/2022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0B3F2-3F28-42A3-9701-A6F01F1B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7A2FC-50E7-4972-9F28-E3AC4EF9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442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5F85-77E6-4F6D-9FFA-5D76201B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72836"/>
            <a:ext cx="10380572" cy="14270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C0DAE-58D1-45D9-9FC4-B0864E332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1" y="2713326"/>
            <a:ext cx="5023424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E63D7-9812-4EA1-A0A2-14D974311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801" y="3706091"/>
            <a:ext cx="5023424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5055B-04A0-47D3-90ED-135025F85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211" y="2713326"/>
            <a:ext cx="5048163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36E6E-8F64-49E6-B57C-86CF92D16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211" y="3706091"/>
            <a:ext cx="5048163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FBEAD-2827-40DA-8338-2D691325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A9EFCB61-04AD-47C9-BF79-2BD8B9CEC07A}" type="datetime1">
              <a:rPr lang="en-US" smtClean="0"/>
              <a:t>9/30/2022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4B88D-9C6E-4A88-985C-3ED5057A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B6A32-2D15-425F-B6A9-146AFB5C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10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1B7C-9BD5-4CF8-BAEB-A6CB78DA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5F1D3-3353-4FC6-8854-51B0BFFD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9/30/2022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26CE6-6BEB-46DB-BD4B-9B8AE89A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1BCCC-8B3F-40B3-91D5-52E53B2A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68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C0FBB6-4CCA-4358-9DD5-CDF2173E63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2559A-671A-4FDE-82C3-1CF8CFCF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9/30/2022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14275-250D-437E-BAF1-5BB3CDE6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93BDE-2A52-4AA7-B222-0F25570E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6B771E-DDF7-430C-9462-BA1D3742C84E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600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F9A0B00-F6ED-4C3A-97DC-C2AF9D62EE8B}"/>
              </a:ext>
            </a:extLst>
          </p:cNvPr>
          <p:cNvSpPr/>
          <p:nvPr/>
        </p:nvSpPr>
        <p:spPr>
          <a:xfrm>
            <a:off x="79067" y="0"/>
            <a:ext cx="4998624" cy="6858000"/>
          </a:xfrm>
          <a:prstGeom prst="rect">
            <a:avLst/>
          </a:prstGeom>
          <a:ln>
            <a:noFill/>
          </a:ln>
          <a:effectLst>
            <a:outerShdw blurRad="228600" dist="1143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3B025FD9-B9EF-4F5C-B67D-3485253B7A6A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545CD-A200-4C66-BF9A-9B839D0CE64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10916-EEE9-418C-B24A-EC09A6D2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537" y="872836"/>
            <a:ext cx="4560525" cy="2281050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3A0F4-FD98-409E-B41A-5F4352C6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781" y="872837"/>
            <a:ext cx="4520593" cy="5140036"/>
          </a:xfrm>
        </p:spPr>
        <p:txBody>
          <a:bodyPr>
            <a:normAutofit/>
          </a:bodyPr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ABF6F-6E7C-4B3F-B205-09361DA58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537" y="3442854"/>
            <a:ext cx="4560525" cy="257694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5198D-8500-4277-AA5D-3C3D8FDD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962E767E-8A14-4E70-91B9-2101CBC4D7BD}" type="datetime1">
              <a:rPr lang="en-US" smtClean="0"/>
              <a:t>9/30/2022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D219F-027A-4632-9FB0-BD098D56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792532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0C82B-C7DC-434D-8768-DE9D1176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8CCC603-9605-46C8-9034-8DAE6AC40DD9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BBF1D9-8F8F-45A3-BDB4-952D0FB20A4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192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BEB8797-B080-41A6-B14E-8DC7F0F27E4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C6C7272-A552-46B3-992F-F5ADD5AA2443}"/>
              </a:ext>
            </a:extLst>
          </p:cNvPr>
          <p:cNvSpPr/>
          <p:nvPr/>
        </p:nvSpPr>
        <p:spPr>
          <a:xfrm>
            <a:off x="-1" y="0"/>
            <a:ext cx="608767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F6AD1-1E6C-46AF-8431-6627180F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33" y="858981"/>
            <a:ext cx="4556749" cy="2281052"/>
          </a:xfrm>
        </p:spPr>
        <p:txBody>
          <a:bodyPr anchor="b"/>
          <a:lstStyle>
            <a:lvl1pPr>
              <a:def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A91F9-760E-4CF4-8A03-FA1482C35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59826" y="865909"/>
            <a:ext cx="4582548" cy="51261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9A9D5-BA6E-4C4A-88A0-5BB86958B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733" y="3429000"/>
            <a:ext cx="4556749" cy="2590800"/>
          </a:xfrm>
        </p:spPr>
        <p:txBody>
          <a:bodyPr/>
          <a:lstStyle>
            <a:lvl1pPr marL="0" indent="0">
              <a:buNone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6899E-70A1-4EFB-87EC-6C4F3BC0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01AF0C4B-5A4A-45CA-ABEC-10F107160D33}" type="datetime1">
              <a:rPr lang="en-US" smtClean="0"/>
              <a:t>9/30/2022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34B05-4931-4BC8-BD43-9E6B944B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ABE5D-7EA4-4D33-B23E-52E640CB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F0DB5EA-94EC-4DB5-B8E5-B454005C1552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99FF82-B951-46E6-AEA7-0993C867FB6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998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8E7D36-B1C9-463C-983F-AEA5810A60D0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B9A221-B33F-47C2-85FF-2C8F363D797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0E0EF1-7626-4514-9337-271DD661B1E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F0B1492-9A00-4F80-8771-0BB2C2C4353C}"/>
              </a:ext>
            </a:extLst>
          </p:cNvPr>
          <p:cNvSpPr/>
          <p:nvPr/>
        </p:nvSpPr>
        <p:spPr>
          <a:xfrm>
            <a:off x="0" y="-2"/>
            <a:ext cx="12188952" cy="2544415"/>
          </a:xfrm>
          <a:prstGeom prst="rect">
            <a:avLst/>
          </a:prstGeom>
          <a:ln>
            <a:noFill/>
          </a:ln>
          <a:effectLst>
            <a:outerShdw blurRad="190500" dist="1270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62805-4F8E-44FE-905C-2C3F1A2B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5021C-0380-49AA-ADA1-A8B473FBF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9" y="2750126"/>
            <a:ext cx="10381205" cy="3261789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A2409-F298-40BF-BFAC-65A3E71D2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2481" y="6240079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989806E-8E94-473C-AEE7-BE6F15F85533}" type="datetime1">
              <a:rPr lang="en-US" smtClean="0"/>
              <a:t>9/30/2022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799D8-4DBF-4BB2-8D2B-65592ADC9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81" y="236199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99666-11C3-48A1-966C-439EBF9D9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9782" y="235881"/>
            <a:ext cx="756746" cy="36576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lang="en-US" sz="1400" b="1" kern="1200" smtClean="0">
                <a:solidFill>
                  <a:schemeClr val="tx1"/>
                </a:solidFill>
                <a:latin typeface="Bierstadt" panose="020B0504020202020204" pitchFamily="34" charset="0"/>
                <a:ea typeface="+mn-ea"/>
                <a:cs typeface="+mn-cs"/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FAC7B62-8ACC-41ED-80AB-8D1CDF38B9E4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5FF525-9A83-4625-99D9-B267BDE077E7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549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400" kern="1200" spc="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7000"/>
        </a:lnSpc>
        <a:spcBef>
          <a:spcPts val="1000"/>
        </a:spcBef>
        <a:buFont typeface="Arial" panose="020B0604020202020204" pitchFamily="34" charset="0"/>
        <a:buNone/>
        <a:defRPr sz="2200" kern="1200" spc="3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7000"/>
        </a:lnSpc>
        <a:spcBef>
          <a:spcPts val="500"/>
        </a:spcBef>
        <a:buFont typeface="Arial" panose="020B0604020202020204" pitchFamily="34" charset="0"/>
        <a:buNone/>
        <a:defRPr sz="2000" kern="1200" spc="3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7000"/>
        </a:lnSpc>
        <a:spcBef>
          <a:spcPts val="500"/>
        </a:spcBef>
        <a:buFont typeface="Arial" panose="020B0604020202020204" pitchFamily="34" charset="0"/>
        <a:buNone/>
        <a:defRPr sz="1800" kern="1200" spc="3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7000"/>
        </a:lnSpc>
        <a:spcBef>
          <a:spcPts val="500"/>
        </a:spcBef>
        <a:buFont typeface="Arial" panose="020B0604020202020204" pitchFamily="34" charset="0"/>
        <a:buNone/>
        <a:defRPr sz="1600" kern="1200" spc="3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7000"/>
        </a:lnSpc>
        <a:spcBef>
          <a:spcPts val="500"/>
        </a:spcBef>
        <a:buFont typeface="Arial" panose="020B0604020202020204" pitchFamily="34" charset="0"/>
        <a:buNone/>
        <a:defRPr sz="1600" kern="1200" spc="3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E0238D-E295-49BE-9BFE-E9189D69ED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5E9A4A-0183-4A3C-B68E-A229278915E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095999" cy="6858000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3A48C6C-3CC4-4EE5-A773-EC1EB7F59C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ln>
            <a:noFill/>
          </a:ln>
          <a:effectLst>
            <a:outerShdw blurRad="596900" dist="330200" dir="8820000" sx="87000" sy="87000" algn="t" rotWithShape="0">
              <a:srgbClr val="000000">
                <a:alpha val="2666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5D8A6B2-E172-AF50-9680-EF851C2C1F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0233" y="2579129"/>
            <a:ext cx="5160010" cy="3433149"/>
          </a:xfrm>
        </p:spPr>
        <p:txBody>
          <a:bodyPr anchor="ctr">
            <a:normAutofit/>
          </a:bodyPr>
          <a:lstStyle/>
          <a:p>
            <a:r>
              <a:rPr lang="en-US" altLang="ko-KR" b="1" dirty="0"/>
              <a:t>GR</a:t>
            </a:r>
            <a:r>
              <a:rPr lang="en-US" altLang="ko-KR" b="1" dirty="0">
                <a:solidFill>
                  <a:srgbClr val="F1C40F"/>
                </a:solidFill>
              </a:rPr>
              <a:t>EAT</a:t>
            </a:r>
            <a:r>
              <a:rPr lang="en-US" altLang="ko-KR" dirty="0">
                <a:solidFill>
                  <a:srgbClr val="F1C40F"/>
                </a:solidFill>
              </a:rPr>
              <a:t/>
            </a:r>
            <a:br>
              <a:rPr lang="en-US" altLang="ko-KR" dirty="0">
                <a:solidFill>
                  <a:srgbClr val="F1C40F"/>
                </a:solidFill>
              </a:rPr>
            </a:br>
            <a:r>
              <a:rPr lang="en-US" altLang="ko-KR" dirty="0">
                <a:solidFill>
                  <a:srgbClr val="F1C40F"/>
                </a:solidFill>
              </a:rPr>
              <a:t>	</a:t>
            </a:r>
            <a:r>
              <a:rPr lang="en-US" altLang="ko-KR" dirty="0"/>
              <a:t>07 </a:t>
            </a:r>
            <a:r>
              <a:rPr lang="ko-KR" altLang="en-US" dirty="0"/>
              <a:t>화면 설계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0" cy="1874237"/>
          </a:xfrm>
          <a:prstGeom prst="rect">
            <a:avLst/>
          </a:prstGeom>
          <a:ln>
            <a:noFill/>
          </a:ln>
          <a:effectLst>
            <a:outerShdw blurRad="254000" dist="127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C5D6AD-D700-6511-3AF9-F72A5E19B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4796" y="293427"/>
            <a:ext cx="4452371" cy="1392072"/>
          </a:xfrm>
        </p:spPr>
        <p:txBody>
          <a:bodyPr anchor="b">
            <a:normAutofit/>
          </a:bodyPr>
          <a:lstStyle/>
          <a:p>
            <a:r>
              <a:rPr lang="en-US" altLang="ko-KR" dirty="0" smtClean="0"/>
              <a:t>7-1</a:t>
            </a:r>
            <a:r>
              <a:rPr lang="en-US" altLang="ko-KR" dirty="0"/>
              <a:t>. </a:t>
            </a:r>
            <a:r>
              <a:rPr lang="ko-KR" altLang="en-US" dirty="0"/>
              <a:t>메뉴 구조</a:t>
            </a:r>
            <a:endParaRPr lang="en-US" altLang="ko-KR" dirty="0"/>
          </a:p>
          <a:p>
            <a:r>
              <a:rPr lang="en-US" altLang="ko-KR" dirty="0" smtClean="0"/>
              <a:t>7-2</a:t>
            </a:r>
            <a:r>
              <a:rPr lang="en-US" altLang="ko-KR" dirty="0"/>
              <a:t>. </a:t>
            </a:r>
            <a:r>
              <a:rPr lang="ko-KR" altLang="en-US" dirty="0"/>
              <a:t>주요화면 레이아웃</a:t>
            </a:r>
            <a:endParaRPr lang="en-US" altLang="ko-K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02F0EC-0DA6-5482-C06B-3615475908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25"/>
            <a:ext cx="6095998" cy="685799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72DAFA4-5D2E-4391-AD38-B26F579F40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98588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8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74295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139938"/>
            <a:ext cx="3363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7-1. </a:t>
            </a:r>
            <a:r>
              <a:rPr lang="ko-KR" altLang="en-US" sz="2800" dirty="0" smtClean="0"/>
              <a:t>메뉴 구조</a:t>
            </a:r>
            <a:endParaRPr lang="ko-KR" alt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10684328" y="324604"/>
            <a:ext cx="1507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07 </a:t>
            </a:r>
            <a:r>
              <a:rPr lang="ko-KR" altLang="en-US" sz="1600" dirty="0" smtClean="0"/>
              <a:t>화면 설계</a:t>
            </a:r>
            <a:endParaRPr lang="ko-KR" alt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62BAC6-F9C7-EEAA-814A-9BEFFC61F0A0}"/>
              </a:ext>
            </a:extLst>
          </p:cNvPr>
          <p:cNvSpPr txBox="1"/>
          <p:nvPr/>
        </p:nvSpPr>
        <p:spPr>
          <a:xfrm>
            <a:off x="140953" y="829648"/>
            <a:ext cx="2504038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메인</a:t>
            </a:r>
            <a:endParaRPr lang="en-US" altLang="ko-KR" sz="2000" b="1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상품 </a:t>
            </a:r>
            <a:r>
              <a:rPr lang="ko-KR" altLang="en-US" dirty="0"/>
              <a:t>카테고리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상품 검색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웹 서비스 소개 배너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/>
              <a:t>오늘의 </a:t>
            </a:r>
            <a:r>
              <a:rPr lang="ko-KR" altLang="en-US" dirty="0" smtClean="0"/>
              <a:t>마감 할인 상품</a:t>
            </a:r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34752D-48E0-E00D-0692-30A45AF09679}"/>
              </a:ext>
            </a:extLst>
          </p:cNvPr>
          <p:cNvSpPr txBox="1"/>
          <p:nvPr/>
        </p:nvSpPr>
        <p:spPr>
          <a:xfrm>
            <a:off x="2816441" y="829648"/>
            <a:ext cx="166941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회원</a:t>
            </a:r>
            <a:endParaRPr lang="en-US" altLang="ko-KR" sz="2000" b="1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회원가입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ID · PW </a:t>
            </a:r>
            <a:r>
              <a:rPr lang="ko-KR" altLang="en-US" dirty="0"/>
              <a:t>찾기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로그인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로그아웃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066916-4BFB-9654-B8F0-0ABBA5ABB20E}"/>
              </a:ext>
            </a:extLst>
          </p:cNvPr>
          <p:cNvSpPr txBox="1"/>
          <p:nvPr/>
        </p:nvSpPr>
        <p:spPr>
          <a:xfrm>
            <a:off x="4595950" y="829648"/>
            <a:ext cx="2463741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상품</a:t>
            </a:r>
            <a:endParaRPr lang="en-US" altLang="ko-KR" sz="2000" b="1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상품 판매 </a:t>
            </a:r>
            <a:r>
              <a:rPr lang="en-US" altLang="ko-KR" dirty="0" smtClean="0"/>
              <a:t>· </a:t>
            </a:r>
            <a:r>
              <a:rPr lang="ko-KR" altLang="en-US" dirty="0" smtClean="0"/>
              <a:t>구매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주문 </a:t>
            </a:r>
            <a:r>
              <a:rPr lang="en-US" altLang="ko-KR" dirty="0" smtClean="0"/>
              <a:t>· </a:t>
            </a:r>
            <a:r>
              <a:rPr lang="ko-KR" altLang="en-US" dirty="0" smtClean="0"/>
              <a:t>판매상품 관리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좋아요</a:t>
            </a:r>
            <a:r>
              <a:rPr lang="en-US" altLang="ko-KR" dirty="0" smtClean="0"/>
              <a:t> </a:t>
            </a:r>
            <a:r>
              <a:rPr lang="ko-KR" altLang="en-US" dirty="0"/>
              <a:t>및 </a:t>
            </a:r>
            <a:r>
              <a:rPr lang="ko-KR" altLang="en-US" dirty="0" smtClean="0"/>
              <a:t>즐겨찾기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상품 리뷰</a:t>
            </a:r>
            <a:endParaRPr lang="en-US" altLang="ko-K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ABBA8D-1101-8B6F-AFC2-4988E19E87BC}"/>
              </a:ext>
            </a:extLst>
          </p:cNvPr>
          <p:cNvSpPr txBox="1"/>
          <p:nvPr/>
        </p:nvSpPr>
        <p:spPr>
          <a:xfrm>
            <a:off x="7208630" y="829648"/>
            <a:ext cx="2504888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내 정보</a:t>
            </a:r>
            <a:endParaRPr lang="en-US" altLang="ko-KR" sz="2000" b="1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점주 회원 프로필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작성글 </a:t>
            </a:r>
            <a:r>
              <a:rPr lang="en-US" altLang="ko-KR" dirty="0" smtClean="0"/>
              <a:t>·</a:t>
            </a:r>
            <a:r>
              <a:rPr lang="ko-KR" altLang="en-US" dirty="0" smtClean="0"/>
              <a:t> 리뷰 </a:t>
            </a:r>
            <a:r>
              <a:rPr lang="ko-KR" altLang="en-US" dirty="0"/>
              <a:t>관리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내 정보 수정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회원 탈퇴</a:t>
            </a:r>
            <a:endParaRPr lang="en-US" altLang="ko-K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DC4F2E-9C04-AF6D-C327-E7B90B87EB6F}"/>
              </a:ext>
            </a:extLst>
          </p:cNvPr>
          <p:cNvSpPr txBox="1"/>
          <p:nvPr/>
        </p:nvSpPr>
        <p:spPr>
          <a:xfrm>
            <a:off x="9862457" y="829648"/>
            <a:ext cx="193493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커뮤니티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공지사항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자유게시판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19" name="TextBox 18"/>
          <p:cNvSpPr txBox="1"/>
          <p:nvPr/>
        </p:nvSpPr>
        <p:spPr>
          <a:xfrm>
            <a:off x="9388929" y="5502728"/>
            <a:ext cx="2408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/>
              <a:t>GR</a:t>
            </a:r>
            <a:r>
              <a:rPr lang="en-US" altLang="ko-KR" sz="4800" b="1" dirty="0">
                <a:solidFill>
                  <a:srgbClr val="F1C40F"/>
                </a:solidFill>
              </a:rPr>
              <a:t>EAT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06223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74295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139938"/>
            <a:ext cx="40173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dirty="0" smtClean="0"/>
              <a:t>7-2. </a:t>
            </a:r>
            <a:r>
              <a:rPr lang="ko-KR" altLang="en-US" sz="2600" b="1" dirty="0" smtClean="0"/>
              <a:t>주요 화면 레이아웃</a:t>
            </a:r>
            <a:endParaRPr lang="ko-KR" altLang="en-US" sz="2000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10684328" y="324604"/>
            <a:ext cx="1507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07 </a:t>
            </a:r>
            <a:r>
              <a:rPr lang="ko-KR" altLang="en-US" sz="1600" dirty="0" smtClean="0"/>
              <a:t>화면 설계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41" y="5202238"/>
            <a:ext cx="4843992" cy="153088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40" y="1167881"/>
            <a:ext cx="4843992" cy="18737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49727" y="826259"/>
            <a:ext cx="687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00B0F0"/>
                </a:solidFill>
              </a:rPr>
              <a:t>헤더</a:t>
            </a:r>
            <a:endParaRPr lang="en-US" altLang="ko-KR" sz="1600" b="1" dirty="0" smtClean="0">
              <a:solidFill>
                <a:srgbClr val="00B0F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49727" y="4807853"/>
            <a:ext cx="955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00B0F0"/>
                </a:solidFill>
              </a:rPr>
              <a:t> 푸터</a:t>
            </a:r>
            <a:endParaRPr lang="ko-KR" altLang="en-US" sz="1600" b="1" dirty="0">
              <a:solidFill>
                <a:srgbClr val="00B0F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125777" y="702883"/>
            <a:ext cx="955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00B0F0"/>
                </a:solidFill>
              </a:rPr>
              <a:t>메인</a:t>
            </a:r>
            <a:endParaRPr lang="ko-KR" altLang="en-US" sz="1600" b="1" dirty="0">
              <a:solidFill>
                <a:srgbClr val="00B0F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77" y="3292757"/>
            <a:ext cx="2966470" cy="1153659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/>
        </p:nvSpPr>
        <p:spPr>
          <a:xfrm>
            <a:off x="138793" y="1631450"/>
            <a:ext cx="1298122" cy="152166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37510" y="1336555"/>
            <a:ext cx="132731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1"/>
                </a:solidFill>
              </a:rPr>
              <a:t>지역별 카테고리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439" y="1082099"/>
            <a:ext cx="4830730" cy="5628824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5792DDC7-EEC0-F972-5360-B77E95132724}"/>
              </a:ext>
            </a:extLst>
          </p:cNvPr>
          <p:cNvSpPr/>
          <p:nvPr/>
        </p:nvSpPr>
        <p:spPr>
          <a:xfrm>
            <a:off x="3965799" y="170715"/>
            <a:ext cx="1116265" cy="430887"/>
          </a:xfrm>
          <a:prstGeom prst="rect">
            <a:avLst/>
          </a:prstGeom>
          <a:effectLst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메인</a:t>
            </a:r>
            <a:endParaRPr lang="ko-KR" altLang="en-US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703656" y="3254953"/>
            <a:ext cx="2210993" cy="37148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2934607" y="3292757"/>
            <a:ext cx="132731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1"/>
                </a:solidFill>
              </a:rPr>
              <a:t>업종별 카테고리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4131129" y="1690320"/>
            <a:ext cx="1087776" cy="36708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4261926" y="1420692"/>
            <a:ext cx="92506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b="1" smtClean="0">
                <a:solidFill>
                  <a:schemeClr val="accent1"/>
                </a:solidFill>
              </a:rPr>
              <a:t>상품 검색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7076075" y="1071603"/>
            <a:ext cx="4841592" cy="206633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7076075" y="3192573"/>
            <a:ext cx="4841592" cy="349236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6175374" y="1966270"/>
            <a:ext cx="92506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1"/>
                </a:solidFill>
              </a:rPr>
              <a:t>소개 배너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39763" y="4530854"/>
            <a:ext cx="172017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1"/>
                </a:solidFill>
              </a:rPr>
              <a:t>오늘의 </a:t>
            </a:r>
            <a:r>
              <a:rPr lang="ko-KR" altLang="en-US" sz="1200" b="1" smtClean="0">
                <a:solidFill>
                  <a:schemeClr val="accent1"/>
                </a:solidFill>
              </a:rPr>
              <a:t>마감 할인 상품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587924" y="5498840"/>
            <a:ext cx="2210993" cy="1234278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3789956" y="5879979"/>
            <a:ext cx="172017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1"/>
                </a:solidFill>
              </a:rPr>
              <a:t>웹 서비스 소개 </a:t>
            </a:r>
            <a:r>
              <a:rPr lang="en-US" altLang="ko-KR" sz="1200" b="1" dirty="0" smtClean="0">
                <a:solidFill>
                  <a:schemeClr val="accent1"/>
                </a:solidFill>
              </a:rPr>
              <a:t>· </a:t>
            </a:r>
            <a:r>
              <a:rPr lang="ko-KR" altLang="en-US" sz="1200" b="1" dirty="0" smtClean="0">
                <a:solidFill>
                  <a:schemeClr val="accent1"/>
                </a:solidFill>
              </a:rPr>
              <a:t>정보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313358" y="3181417"/>
            <a:ext cx="3948568" cy="157060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4219831" y="3788710"/>
            <a:ext cx="140536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b="1" smtClean="0">
                <a:solidFill>
                  <a:schemeClr val="accent1"/>
                </a:solidFill>
              </a:rPr>
              <a:t>지역별 상품 목록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  <p:cxnSp>
        <p:nvCxnSpPr>
          <p:cNvPr id="45" name="직선 연결선 44"/>
          <p:cNvCxnSpPr/>
          <p:nvPr/>
        </p:nvCxnSpPr>
        <p:spPr>
          <a:xfrm>
            <a:off x="2416629" y="5081092"/>
            <a:ext cx="620486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2349727" y="1106040"/>
            <a:ext cx="620486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9125777" y="983488"/>
            <a:ext cx="620486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 52"/>
          <p:cNvCxnSpPr>
            <a:stCxn id="17" idx="1"/>
            <a:endCxn id="43" idx="1"/>
          </p:cNvCxnSpPr>
          <p:nvPr/>
        </p:nvCxnSpPr>
        <p:spPr>
          <a:xfrm rot="10800000" flipH="1" flipV="1">
            <a:off x="138792" y="2392282"/>
            <a:ext cx="174565" cy="1574438"/>
          </a:xfrm>
          <a:prstGeom prst="curvedConnector3">
            <a:avLst>
              <a:gd name="adj1" fmla="val -46769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33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74295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139938"/>
            <a:ext cx="39657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dirty="0"/>
              <a:t>7-2. </a:t>
            </a:r>
            <a:r>
              <a:rPr lang="ko-KR" altLang="en-US" sz="2600" b="1" dirty="0"/>
              <a:t>주요 화면 레이아웃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684328" y="324604"/>
            <a:ext cx="1507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07 </a:t>
            </a:r>
            <a:r>
              <a:rPr lang="ko-KR" altLang="en-US" sz="1600" dirty="0" smtClean="0"/>
              <a:t>화면 설계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380" y="822743"/>
            <a:ext cx="3756148" cy="597810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4347"/>
            <a:ext cx="7610475" cy="21907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31322" y="815830"/>
            <a:ext cx="15031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00B0F0"/>
                </a:solidFill>
              </a:rPr>
              <a:t>판매글 작성</a:t>
            </a:r>
            <a:endParaRPr lang="ko-KR" altLang="en-US" sz="1600" b="1" dirty="0">
              <a:solidFill>
                <a:srgbClr val="00B0F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46588" y="4059783"/>
            <a:ext cx="11238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00B0F0"/>
                </a:solidFill>
              </a:rPr>
              <a:t>판매 내역</a:t>
            </a:r>
            <a:endParaRPr lang="ko-KR" altLang="en-US" sz="1600" b="1" dirty="0">
              <a:solidFill>
                <a:srgbClr val="00B0F0"/>
              </a:solidFill>
            </a:endParaRPr>
          </a:p>
          <a:p>
            <a:endParaRPr lang="ko-KR" altLang="en-US" sz="1600" b="1" dirty="0">
              <a:solidFill>
                <a:srgbClr val="00B0F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31479" y="822743"/>
            <a:ext cx="1470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00B0F0"/>
                </a:solidFill>
              </a:rPr>
              <a:t>판매글 보기</a:t>
            </a:r>
            <a:endParaRPr lang="ko-KR" altLang="en-US" sz="1600" b="1" dirty="0">
              <a:solidFill>
                <a:srgbClr val="00B0F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792DDC7-EEC0-F972-5360-B77E95132724}"/>
              </a:ext>
            </a:extLst>
          </p:cNvPr>
          <p:cNvSpPr/>
          <p:nvPr/>
        </p:nvSpPr>
        <p:spPr>
          <a:xfrm>
            <a:off x="3965799" y="170715"/>
            <a:ext cx="1116265" cy="430887"/>
          </a:xfrm>
          <a:prstGeom prst="rect">
            <a:avLst/>
          </a:prstGeom>
          <a:effectLst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판매</a:t>
            </a:r>
            <a:endParaRPr lang="ko-KR" altLang="en-US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1231322" y="1095171"/>
            <a:ext cx="1319373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2348756" y="4344798"/>
            <a:ext cx="1292515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8104951" y="822743"/>
            <a:ext cx="0" cy="33855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23358" y="1424386"/>
            <a:ext cx="3781879" cy="250039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805237" y="2362283"/>
            <a:ext cx="154179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1"/>
                </a:solidFill>
              </a:rPr>
              <a:t>판매상품 정보 작성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335736" y="772840"/>
            <a:ext cx="1660154" cy="130905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716583" y="1515747"/>
            <a:ext cx="164924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b="1" smtClean="0">
                <a:solidFill>
                  <a:schemeClr val="accent1"/>
                </a:solidFill>
              </a:rPr>
              <a:t>판매상품 대표이미지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9024174" y="2446483"/>
            <a:ext cx="2185390" cy="2378609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7519380" y="3409948"/>
            <a:ext cx="151039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b="1" smtClean="0">
                <a:solidFill>
                  <a:schemeClr val="accent1"/>
                </a:solidFill>
              </a:rPr>
              <a:t>판매상품 상세정보 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1479451"/>
            <a:ext cx="3284717" cy="2332345"/>
          </a:xfrm>
          <a:prstGeom prst="rect">
            <a:avLst/>
          </a:prstGeom>
        </p:spPr>
      </p:pic>
      <p:sp>
        <p:nvSpPr>
          <p:cNvPr id="33" name="모서리가 둥근 직사각형 32"/>
          <p:cNvSpPr/>
          <p:nvPr/>
        </p:nvSpPr>
        <p:spPr>
          <a:xfrm>
            <a:off x="9043759" y="4825092"/>
            <a:ext cx="2185390" cy="1975758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8191488" y="5591034"/>
            <a:ext cx="91916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b="1" smtClean="0">
                <a:solidFill>
                  <a:schemeClr val="accent1"/>
                </a:solidFill>
              </a:rPr>
              <a:t>가게 위치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629399" y="5868033"/>
            <a:ext cx="889981" cy="71238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395301" y="6581001"/>
            <a:ext cx="135817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b="1" smtClean="0">
                <a:solidFill>
                  <a:schemeClr val="accent1"/>
                </a:solidFill>
              </a:rPr>
              <a:t>픽업상태별</a:t>
            </a:r>
            <a:r>
              <a:rPr lang="ko-KR" altLang="en-US" sz="1200" b="1" dirty="0" smtClean="0">
                <a:solidFill>
                  <a:schemeClr val="accent1"/>
                </a:solidFill>
              </a:rPr>
              <a:t> 관리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928108" y="2697567"/>
            <a:ext cx="1402921" cy="208919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4189051" y="3025047"/>
            <a:ext cx="133000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b="1" smtClean="0">
                <a:solidFill>
                  <a:schemeClr val="accent1"/>
                </a:solidFill>
              </a:rPr>
              <a:t>대표이미지 선정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436723" y="2697566"/>
            <a:ext cx="1402921" cy="208919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189051" y="3438679"/>
            <a:ext cx="168722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1"/>
                </a:solidFill>
              </a:rPr>
              <a:t>온라인</a:t>
            </a:r>
            <a:r>
              <a:rPr lang="en-US" altLang="ko-KR" sz="1200" b="1" dirty="0" smtClean="0">
                <a:solidFill>
                  <a:schemeClr val="accent1"/>
                </a:solidFill>
              </a:rPr>
              <a:t>/</a:t>
            </a:r>
            <a:r>
              <a:rPr lang="ko-KR" altLang="en-US" sz="1200" b="1" dirty="0" smtClean="0">
                <a:solidFill>
                  <a:schemeClr val="accent1"/>
                </a:solidFill>
              </a:rPr>
              <a:t>현장결제 선택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  <p:cxnSp>
        <p:nvCxnSpPr>
          <p:cNvPr id="23" name="꺾인 연결선 22"/>
          <p:cNvCxnSpPr>
            <a:stCxn id="37" idx="2"/>
            <a:endCxn id="38" idx="1"/>
          </p:cNvCxnSpPr>
          <p:nvPr/>
        </p:nvCxnSpPr>
        <p:spPr>
          <a:xfrm rot="16200000" flipH="1">
            <a:off x="3280780" y="2255275"/>
            <a:ext cx="257061" cy="155948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39" idx="2"/>
            <a:endCxn id="40" idx="1"/>
          </p:cNvCxnSpPr>
          <p:nvPr/>
        </p:nvCxnSpPr>
        <p:spPr>
          <a:xfrm rot="16200000" flipH="1">
            <a:off x="2328270" y="1716398"/>
            <a:ext cx="670694" cy="305086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14200" y="4264866"/>
            <a:ext cx="146365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1"/>
                </a:solidFill>
              </a:rPr>
              <a:t>점주회원 이용가능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204106" y="4534347"/>
            <a:ext cx="1027215" cy="71238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10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74295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139938"/>
            <a:ext cx="40984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dirty="0"/>
              <a:t>7-2. </a:t>
            </a:r>
            <a:r>
              <a:rPr lang="ko-KR" altLang="en-US" sz="2600" b="1" dirty="0"/>
              <a:t>주요 화면 레이아웃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684328" y="324604"/>
            <a:ext cx="1507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07 </a:t>
            </a:r>
            <a:r>
              <a:rPr lang="ko-KR" altLang="en-US" sz="1600" dirty="0" smtClean="0"/>
              <a:t>화면 설계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2641144" y="852462"/>
            <a:ext cx="1285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00B0F0"/>
                </a:solidFill>
              </a:rPr>
              <a:t> 상품 주문</a:t>
            </a:r>
            <a:endParaRPr lang="ko-KR" altLang="en-US" sz="1600" b="1" dirty="0">
              <a:solidFill>
                <a:srgbClr val="00B0F0"/>
              </a:solidFill>
            </a:endParaRPr>
          </a:p>
          <a:p>
            <a:endParaRPr lang="ko-KR" altLang="en-US" sz="1600" b="1" dirty="0">
              <a:solidFill>
                <a:srgbClr val="00B0F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84416" y="852462"/>
            <a:ext cx="1729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00B0F0"/>
                </a:solidFill>
              </a:rPr>
              <a:t>주문 내역</a:t>
            </a:r>
            <a:endParaRPr lang="ko-KR" altLang="en-US" sz="1600" b="1" dirty="0">
              <a:solidFill>
                <a:srgbClr val="00B0F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84416" y="4146192"/>
            <a:ext cx="16913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00B0F0"/>
                </a:solidFill>
              </a:rPr>
              <a:t>내 리뷰</a:t>
            </a:r>
            <a:endParaRPr lang="ko-KR" altLang="en-US" sz="1600" b="1" dirty="0">
              <a:solidFill>
                <a:srgbClr val="00B0F0"/>
              </a:solidFill>
            </a:endParaRPr>
          </a:p>
          <a:p>
            <a:endParaRPr lang="ko-KR" altLang="en-US" sz="1600" b="1" dirty="0">
              <a:solidFill>
                <a:srgbClr val="00B0F0"/>
              </a:solidFill>
            </a:endParaRPr>
          </a:p>
          <a:p>
            <a:endParaRPr lang="ko-KR" altLang="en-US" sz="1600" b="1" dirty="0">
              <a:solidFill>
                <a:srgbClr val="00B0F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792DDC7-EEC0-F972-5360-B77E95132724}"/>
              </a:ext>
            </a:extLst>
          </p:cNvPr>
          <p:cNvSpPr/>
          <p:nvPr/>
        </p:nvSpPr>
        <p:spPr>
          <a:xfrm>
            <a:off x="3965799" y="170715"/>
            <a:ext cx="1116265" cy="430887"/>
          </a:xfrm>
          <a:prstGeom prst="rect">
            <a:avLst/>
          </a:prstGeom>
          <a:effectLst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</a:t>
            </a:r>
            <a:r>
              <a:rPr lang="ko-KR" altLang="en-US" dirty="0" smtClean="0"/>
              <a:t>매</a:t>
            </a:r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2561028" y="1149834"/>
            <a:ext cx="1365991" cy="861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8684416" y="4450934"/>
            <a:ext cx="859634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0" name="그림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31" y="1455822"/>
            <a:ext cx="5957100" cy="5026619"/>
          </a:xfrm>
          <a:prstGeom prst="rect">
            <a:avLst/>
          </a:prstGeom>
        </p:spPr>
      </p:pic>
      <p:sp>
        <p:nvSpPr>
          <p:cNvPr id="31" name="모서리가 둥근 직사각형 30"/>
          <p:cNvSpPr/>
          <p:nvPr/>
        </p:nvSpPr>
        <p:spPr>
          <a:xfrm>
            <a:off x="3518807" y="2774886"/>
            <a:ext cx="2624819" cy="42551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3536295" y="3497772"/>
            <a:ext cx="2624819" cy="229887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454040" y="5815228"/>
            <a:ext cx="285553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1"/>
                </a:solidFill>
              </a:rPr>
              <a:t>결제 방식에 따라 결제창</a:t>
            </a:r>
            <a:r>
              <a:rPr lang="en-US" altLang="ko-KR" sz="1200" b="1" dirty="0" smtClean="0">
                <a:solidFill>
                  <a:schemeClr val="accent1"/>
                </a:solidFill>
              </a:rPr>
              <a:t>/</a:t>
            </a:r>
            <a:r>
              <a:rPr lang="ko-KR" altLang="en-US" sz="1200" b="1" dirty="0" smtClean="0">
                <a:solidFill>
                  <a:schemeClr val="accent1"/>
                </a:solidFill>
              </a:rPr>
              <a:t>경고창 노출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90319" y="2477514"/>
            <a:ext cx="291676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1"/>
                </a:solidFill>
              </a:rPr>
              <a:t>판매글 결제 방식에 따라 구매자가 선택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228" y="4561691"/>
            <a:ext cx="5087808" cy="19207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228" y="1275406"/>
            <a:ext cx="5087808" cy="2512205"/>
          </a:xfrm>
          <a:prstGeom prst="rect">
            <a:avLst/>
          </a:prstGeom>
        </p:spPr>
      </p:pic>
      <p:cxnSp>
        <p:nvCxnSpPr>
          <p:cNvPr id="25" name="직선 연결선 24"/>
          <p:cNvCxnSpPr/>
          <p:nvPr/>
        </p:nvCxnSpPr>
        <p:spPr>
          <a:xfrm>
            <a:off x="8531438" y="1146900"/>
            <a:ext cx="1365991" cy="861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6529210" y="4649781"/>
            <a:ext cx="944313" cy="123415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6423132" y="4367814"/>
            <a:ext cx="146365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1"/>
                </a:solidFill>
              </a:rPr>
              <a:t>고객회원 이용가능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1430000" y="2302329"/>
            <a:ext cx="497679" cy="89807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1011180" y="2025330"/>
            <a:ext cx="133531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1"/>
                </a:solidFill>
              </a:rPr>
              <a:t>주문 취소 가능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71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velVTI">
  <a:themeElements>
    <a:clrScheme name="AnalogousFromRegularSeed_2SEEDS">
      <a:dk1>
        <a:srgbClr val="000000"/>
      </a:dk1>
      <a:lt1>
        <a:srgbClr val="FFFFFF"/>
      </a:lt1>
      <a:dk2>
        <a:srgbClr val="1B2F2E"/>
      </a:dk2>
      <a:lt2>
        <a:srgbClr val="F3F1F0"/>
      </a:lt2>
      <a:accent1>
        <a:srgbClr val="3B9EB1"/>
      </a:accent1>
      <a:accent2>
        <a:srgbClr val="46B196"/>
      </a:accent2>
      <a:accent3>
        <a:srgbClr val="4D7EC3"/>
      </a:accent3>
      <a:accent4>
        <a:srgbClr val="B13B3E"/>
      </a:accent4>
      <a:accent5>
        <a:srgbClr val="C37B4D"/>
      </a:accent5>
      <a:accent6>
        <a:srgbClr val="B19A3B"/>
      </a:accent6>
      <a:hlink>
        <a:srgbClr val="C05944"/>
      </a:hlink>
      <a:folHlink>
        <a:srgbClr val="7F7F7F"/>
      </a:folHlink>
    </a:clrScheme>
    <a:fontScheme name="Custom 53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velVTI" id="{C9E5F598-602B-46C1-AA16-073CEB959654}" vid="{2AE1FD39-65AD-4D34-93E9-C7019D0ECBA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170</Words>
  <Application>Microsoft Office PowerPoint</Application>
  <PresentationFormat>와이드스크린</PresentationFormat>
  <Paragraphs>102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Bierstadt</vt:lpstr>
      <vt:lpstr>Microsoft GothicNeo</vt:lpstr>
      <vt:lpstr>맑은 고딕</vt:lpstr>
      <vt:lpstr>Arial</vt:lpstr>
      <vt:lpstr>BevelVTI</vt:lpstr>
      <vt:lpstr>GREAT  07 화면 설계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 화면 설계</dc:title>
  <dc:creator>허 준혁</dc:creator>
  <cp:lastModifiedBy>mypc</cp:lastModifiedBy>
  <cp:revision>105</cp:revision>
  <dcterms:created xsi:type="dcterms:W3CDTF">2022-09-28T13:00:51Z</dcterms:created>
  <dcterms:modified xsi:type="dcterms:W3CDTF">2022-09-30T03:26:21Z</dcterms:modified>
</cp:coreProperties>
</file>