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embeddedFontLst>
    <p:embeddedFont>
      <p:font typeface="Montserrat SemiBold" panose="020B060402020202020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QzaY1/apbM8v5LNDcN9F5B1S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C4115B-FD19-4BAA-97ED-DB98730CD1A3}">
  <a:tblStyle styleId="{D3C4115B-FD19-4BAA-97ED-DB98730CD1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8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7503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706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48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3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59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94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68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26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39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22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9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76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922028" y="0"/>
            <a:ext cx="14365972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644055" y="7661998"/>
            <a:ext cx="12756726" cy="30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91026" y="8860991"/>
            <a:ext cx="37741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29770" y="9433419"/>
            <a:ext cx="61714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Kim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 rot="5400000">
            <a:off x="14992412" y="2893409"/>
            <a:ext cx="5586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www.multicampus.com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273370" y="8764089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273371" y="9290416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551960"/>
            <a:ext cx="2973532" cy="47674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9577082" y="9574768"/>
            <a:ext cx="16243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2022.00.00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3535" y="5306598"/>
            <a:ext cx="835605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1219658" y="983317"/>
            <a:ext cx="79208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1145733" y="2015728"/>
            <a:ext cx="33500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3810000" y="1160224"/>
            <a:ext cx="300930" cy="843836"/>
            <a:chOff x="4419600" y="1404064"/>
            <a:chExt cx="300930" cy="843836"/>
          </a:xfrm>
        </p:grpSpPr>
        <p:sp>
          <p:nvSpPr>
            <p:cNvPr id="291" name="Google Shape;291;p10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0"/>
          <p:cNvSpPr txBox="1"/>
          <p:nvPr/>
        </p:nvSpPr>
        <p:spPr>
          <a:xfrm>
            <a:off x="403197" y="4039568"/>
            <a:ext cx="4316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0" descr="C:\Users\multicampus\AppData\Local\Microsoft\Windows\INetCache\Content.Word\noun_premiere_2996521.png"/>
          <p:cNvPicPr preferRelativeResize="0"/>
          <p:nvPr/>
        </p:nvPicPr>
        <p:blipFill rotWithShape="1">
          <a:blip r:embed="rId4">
            <a:alphaModFix/>
          </a:blip>
          <a:srcRect l="6668" r="6544" b="14008"/>
          <a:stretch/>
        </p:blipFill>
        <p:spPr>
          <a:xfrm>
            <a:off x="746990" y="2015728"/>
            <a:ext cx="316147" cy="3138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0"/>
          <p:cNvSpPr txBox="1"/>
          <p:nvPr/>
        </p:nvSpPr>
        <p:spPr>
          <a:xfrm>
            <a:off x="1066800" y="2442746"/>
            <a:ext cx="32077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600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지원동기 및 입사 후 포부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1066800" y="6161990"/>
            <a:ext cx="64816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600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분야와 관련하여 전문성을 키우기 위해 노력한 경험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9535160" y="2442746"/>
            <a:ext cx="62382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공동의 목표를 달성하기 위해 팀워크를 발휘한 경험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9535160" y="6134100"/>
            <a:ext cx="6924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600">
                <a:solidFill>
                  <a:srgbClr val="FF6B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직무 외 자신만의 특이한 경험, 재능, 장점 등을 소개해 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55113" y="9791700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0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2316" y="3792274"/>
            <a:ext cx="6694274" cy="214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1"/>
          <p:cNvGrpSpPr/>
          <p:nvPr/>
        </p:nvGrpSpPr>
        <p:grpSpPr>
          <a:xfrm>
            <a:off x="9797624" y="1779348"/>
            <a:ext cx="4347178" cy="769856"/>
            <a:chOff x="9438407" y="919048"/>
            <a:chExt cx="7421439" cy="1314286"/>
          </a:xfrm>
        </p:grpSpPr>
        <p:pic>
          <p:nvPicPr>
            <p:cNvPr id="307" name="Google Shape;307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63411" y="919048"/>
              <a:ext cx="6171429" cy="1314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11"/>
            <p:cNvSpPr txBox="1"/>
            <p:nvPr/>
          </p:nvSpPr>
          <p:spPr>
            <a:xfrm>
              <a:off x="9438407" y="1043537"/>
              <a:ext cx="7421439" cy="1103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PORTFOLIO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1"/>
          <p:cNvGrpSpPr/>
          <p:nvPr/>
        </p:nvGrpSpPr>
        <p:grpSpPr>
          <a:xfrm>
            <a:off x="8542212" y="6735226"/>
            <a:ext cx="6858000" cy="769856"/>
            <a:chOff x="3597615" y="6480954"/>
            <a:chExt cx="7421439" cy="1314286"/>
          </a:xfrm>
        </p:grpSpPr>
        <p:pic>
          <p:nvPicPr>
            <p:cNvPr id="310" name="Google Shape;310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22621" y="6480954"/>
              <a:ext cx="6171429" cy="1314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1"/>
            <p:cNvSpPr txBox="1"/>
            <p:nvPr/>
          </p:nvSpPr>
          <p:spPr>
            <a:xfrm>
              <a:off x="3597615" y="6594289"/>
              <a:ext cx="7421439" cy="998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본인을 대표할 수 있는 키워드</a:t>
              </a:r>
              <a:endParaRPr sz="3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1"/>
          <p:cNvGrpSpPr/>
          <p:nvPr/>
        </p:nvGrpSpPr>
        <p:grpSpPr>
          <a:xfrm>
            <a:off x="2876526" y="2375581"/>
            <a:ext cx="4347178" cy="769856"/>
            <a:chOff x="606724" y="2233333"/>
            <a:chExt cx="7421438" cy="1314286"/>
          </a:xfrm>
        </p:grpSpPr>
        <p:pic>
          <p:nvPicPr>
            <p:cNvPr id="313" name="Google Shape;31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9404" y="2233333"/>
              <a:ext cx="6684648" cy="1314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1"/>
            <p:cNvSpPr txBox="1"/>
            <p:nvPr/>
          </p:nvSpPr>
          <p:spPr>
            <a:xfrm>
              <a:off x="606724" y="2367306"/>
              <a:ext cx="7421438" cy="893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2022.00.00</a:t>
              </a:r>
              <a:r>
                <a:rPr lang="en-US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(제출날짜로 수정)</a:t>
              </a:r>
              <a:endPara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1"/>
          <p:cNvGrpSpPr/>
          <p:nvPr/>
        </p:nvGrpSpPr>
        <p:grpSpPr>
          <a:xfrm>
            <a:off x="2687719" y="7386388"/>
            <a:ext cx="4347178" cy="769856"/>
            <a:chOff x="1419358" y="8090476"/>
            <a:chExt cx="7421439" cy="1314286"/>
          </a:xfrm>
        </p:grpSpPr>
        <p:pic>
          <p:nvPicPr>
            <p:cNvPr id="316" name="Google Shape;31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44364" y="8090476"/>
              <a:ext cx="6171429" cy="1314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1"/>
            <p:cNvSpPr txBox="1"/>
            <p:nvPr/>
          </p:nvSpPr>
          <p:spPr>
            <a:xfrm>
              <a:off x="1419358" y="8243645"/>
              <a:ext cx="7421439" cy="1134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11"/>
          <p:cNvSpPr txBox="1"/>
          <p:nvPr/>
        </p:nvSpPr>
        <p:spPr>
          <a:xfrm>
            <a:off x="6248400" y="4626646"/>
            <a:ext cx="4800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본인 이름을 한글 or 영문으로 기재해주세요.</a:t>
            </a:r>
            <a:endParaRPr sz="2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1"/>
          <p:cNvGrpSpPr/>
          <p:nvPr/>
        </p:nvGrpSpPr>
        <p:grpSpPr>
          <a:xfrm>
            <a:off x="12649200" y="4294694"/>
            <a:ext cx="4347178" cy="769856"/>
            <a:chOff x="1419358" y="8090476"/>
            <a:chExt cx="7421439" cy="1314286"/>
          </a:xfrm>
        </p:grpSpPr>
        <p:pic>
          <p:nvPicPr>
            <p:cNvPr id="320" name="Google Shape;320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44364" y="8090476"/>
              <a:ext cx="6171429" cy="1314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11"/>
            <p:cNvSpPr txBox="1"/>
            <p:nvPr/>
          </p:nvSpPr>
          <p:spPr>
            <a:xfrm>
              <a:off x="1419358" y="8243645"/>
              <a:ext cx="7421439" cy="1134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본인 키워드</a:t>
              </a:r>
              <a:endParaRPr sz="3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1"/>
          <p:cNvGrpSpPr/>
          <p:nvPr/>
        </p:nvGrpSpPr>
        <p:grpSpPr>
          <a:xfrm>
            <a:off x="719036" y="4681757"/>
            <a:ext cx="4347178" cy="769856"/>
            <a:chOff x="1419358" y="8090476"/>
            <a:chExt cx="7421439" cy="1314286"/>
          </a:xfrm>
        </p:grpSpPr>
        <p:pic>
          <p:nvPicPr>
            <p:cNvPr id="323" name="Google Shape;3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44364" y="8090476"/>
              <a:ext cx="6171429" cy="1314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1"/>
            <p:cNvSpPr txBox="1"/>
            <p:nvPr/>
          </p:nvSpPr>
          <p:spPr>
            <a:xfrm>
              <a:off x="1419358" y="8243645"/>
              <a:ext cx="7421439" cy="1134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본인 키워드</a:t>
              </a:r>
              <a:endParaRPr sz="3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11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6195" y="1232237"/>
            <a:ext cx="541639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57600" y="1707577"/>
            <a:ext cx="3363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357600" y="5898982"/>
            <a:ext cx="3363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8331166" y="1802162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5336688" y="5572638"/>
            <a:ext cx="11282330" cy="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5336688" y="1441439"/>
            <a:ext cx="11282330" cy="12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>
            <a:off x="4419600" y="1404064"/>
            <a:ext cx="300930" cy="843836"/>
            <a:chOff x="4419600" y="1404064"/>
            <a:chExt cx="300930" cy="843836"/>
          </a:xfrm>
        </p:grpSpPr>
        <p:sp>
          <p:nvSpPr>
            <p:cNvPr id="110" name="Google Shape;110;p2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11963400" y="1733947"/>
            <a:ext cx="3363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985713" y="5953521"/>
            <a:ext cx="3363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8331166" y="2328863"/>
            <a:ext cx="24130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8331166" y="2855564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331166" y="3382265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331166" y="3908967"/>
            <a:ext cx="2641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&amp; Language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4545921" y="1764305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4545921" y="2291006"/>
            <a:ext cx="24130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8331166" y="5961986"/>
            <a:ext cx="3098834" cy="369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Experience &amp; 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8331166" y="6488687"/>
            <a:ext cx="24130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8331166" y="7015388"/>
            <a:ext cx="34798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Experience &amp; 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4545921" y="5981700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sklils (PR)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55113" y="9791700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1114710" y="2438522"/>
            <a:ext cx="2893244" cy="38479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3535" y="5306598"/>
            <a:ext cx="835605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1219658" y="983317"/>
            <a:ext cx="79208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9562700" y="1069478"/>
            <a:ext cx="8405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562701" y="3327784"/>
            <a:ext cx="59817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562701" y="4863970"/>
            <a:ext cx="6935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562700" y="8039100"/>
            <a:ext cx="4562286" cy="36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&amp; Language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4842008" y="2552700"/>
            <a:ext cx="33500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지원기업 : 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멀티캠퍼스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지원직무 : 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Frontend Developet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6096000" y="1160224"/>
            <a:ext cx="300930" cy="843836"/>
            <a:chOff x="4419600" y="1404064"/>
            <a:chExt cx="300930" cy="843836"/>
          </a:xfrm>
        </p:grpSpPr>
        <p:sp>
          <p:nvSpPr>
            <p:cNvPr id="139" name="Google Shape;139;p3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"/>
          <p:cNvSpPr txBox="1"/>
          <p:nvPr/>
        </p:nvSpPr>
        <p:spPr>
          <a:xfrm>
            <a:off x="4194950" y="3859768"/>
            <a:ext cx="3144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ex) 간단한 자기소개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403197" y="4039568"/>
            <a:ext cx="4316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3" descr="noun_skill_1796882"/>
          <p:cNvPicPr preferRelativeResize="0"/>
          <p:nvPr/>
        </p:nvPicPr>
        <p:blipFill rotWithShape="1">
          <a:blip r:embed="rId4">
            <a:alphaModFix/>
          </a:blip>
          <a:srcRect l="12610" t="25602" r="13663" b="37313"/>
          <a:stretch/>
        </p:blipFill>
        <p:spPr>
          <a:xfrm>
            <a:off x="4270674" y="2825433"/>
            <a:ext cx="448792" cy="291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9562700" y="6374277"/>
            <a:ext cx="4991500" cy="3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1F2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89577" y="1104900"/>
            <a:ext cx="321610" cy="27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89577" y="3323738"/>
            <a:ext cx="327526" cy="3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 descr="noun_career_1549773"/>
          <p:cNvPicPr preferRelativeResize="0"/>
          <p:nvPr/>
        </p:nvPicPr>
        <p:blipFill rotWithShape="1">
          <a:blip r:embed="rId7">
            <a:alphaModFix/>
          </a:blip>
          <a:srcRect l="17566" t="1952" r="17451" b="16417"/>
          <a:stretch/>
        </p:blipFill>
        <p:spPr>
          <a:xfrm>
            <a:off x="9189577" y="4863970"/>
            <a:ext cx="232682" cy="29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 descr="noun_education_1999454"/>
          <p:cNvPicPr preferRelativeResize="0"/>
          <p:nvPr/>
        </p:nvPicPr>
        <p:blipFill rotWithShape="1">
          <a:blip r:embed="rId8">
            <a:alphaModFix/>
          </a:blip>
          <a:srcRect l="18130" t="15318" r="18140" b="29735"/>
          <a:stretch/>
        </p:blipFill>
        <p:spPr>
          <a:xfrm>
            <a:off x="9189577" y="6444170"/>
            <a:ext cx="290379" cy="25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 descr="noun_Certificate_3543167"/>
          <p:cNvPicPr preferRelativeResize="0"/>
          <p:nvPr/>
        </p:nvPicPr>
        <p:blipFill rotWithShape="1">
          <a:blip r:embed="rId9">
            <a:alphaModFix/>
          </a:blip>
          <a:srcRect l="14801" t="12630" r="14925" b="27094"/>
          <a:stretch/>
        </p:blipFill>
        <p:spPr>
          <a:xfrm>
            <a:off x="9189577" y="8091744"/>
            <a:ext cx="284389" cy="24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3"/>
          <p:cNvGraphicFramePr/>
          <p:nvPr/>
        </p:nvGraphicFramePr>
        <p:xfrm>
          <a:off x="9677400" y="15621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219200"/>
                <a:gridCol w="2743200"/>
                <a:gridCol w="1219200"/>
                <a:gridCol w="28041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성명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김멀티/ KIM MUL-TI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생년월일 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1995.00.00 (만 25세)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연락처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010-1111-0000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Blog 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https://multicampus.com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kmt@gmail.com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Github 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https://github.com/multi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주소 </a:t>
                      </a:r>
                      <a:endParaRPr sz="16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강남구 역삼동 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1" name="Google Shape;151;p3"/>
          <p:cNvGraphicFramePr/>
          <p:nvPr/>
        </p:nvGraphicFramePr>
        <p:xfrm>
          <a:off x="9692638" y="37922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752600"/>
                <a:gridCol w="1905000"/>
                <a:gridCol w="1579525"/>
                <a:gridCol w="1392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2000.01~ 2000.01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멀티대학교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멀티학과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졸업(3.00/4.5)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2000.01~ 2000.01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멀티고등학교 </a:t>
                      </a:r>
                      <a:endParaRPr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인문계 </a:t>
                      </a:r>
                      <a:endParaRPr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졸업</a:t>
                      </a:r>
                      <a:endParaRPr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3"/>
          <p:cNvGraphicFramePr/>
          <p:nvPr/>
        </p:nvGraphicFramePr>
        <p:xfrm>
          <a:off x="9697119" y="53162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752600"/>
                <a:gridCol w="1905000"/>
                <a:gridCol w="1579525"/>
                <a:gridCol w="1392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2000.01~ 2000.01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회사명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부서명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주요업무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2000.01~ 2000.01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회사명 </a:t>
                      </a:r>
                      <a:endParaRPr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부서명 </a:t>
                      </a:r>
                      <a:endParaRPr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주요업무</a:t>
                      </a:r>
                      <a:endParaRPr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3"/>
          <p:cNvGraphicFramePr/>
          <p:nvPr/>
        </p:nvGraphicFramePr>
        <p:xfrm>
          <a:off x="9692638" y="68402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752600"/>
                <a:gridCol w="1905000"/>
                <a:gridCol w="1579525"/>
                <a:gridCol w="1392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2000.01~ 2000.01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과정명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기관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수료여부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2000.01~ 2000.01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과정명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기관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수료여부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9692638" y="84861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752600"/>
                <a:gridCol w="1905000"/>
                <a:gridCol w="1579525"/>
                <a:gridCol w="1392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자격증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기관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자격증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기관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5" name="Google Shape;155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055113" y="9791700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3535" y="5306598"/>
            <a:ext cx="835605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/>
        </p:nvSpPr>
        <p:spPr>
          <a:xfrm>
            <a:off x="1219658" y="983317"/>
            <a:ext cx="74671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9733042" y="1506213"/>
            <a:ext cx="6171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9810748" y="4770578"/>
            <a:ext cx="456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4905747" y="2933700"/>
            <a:ext cx="33500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 or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>
            <a:off x="6096000" y="1160224"/>
            <a:ext cx="300930" cy="843836"/>
            <a:chOff x="4419600" y="1404064"/>
            <a:chExt cx="300930" cy="843836"/>
          </a:xfrm>
        </p:grpSpPr>
        <p:sp>
          <p:nvSpPr>
            <p:cNvPr id="167" name="Google Shape;167;p4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4"/>
          <p:cNvSpPr txBox="1"/>
          <p:nvPr/>
        </p:nvSpPr>
        <p:spPr>
          <a:xfrm>
            <a:off x="403197" y="4039568"/>
            <a:ext cx="4316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823849" y="3621257"/>
            <a:ext cx="7141521" cy="57894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2075362" y="6580298"/>
            <a:ext cx="4316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4" descr="noun_git_1821947"/>
          <p:cNvPicPr preferRelativeResize="0"/>
          <p:nvPr/>
        </p:nvPicPr>
        <p:blipFill rotWithShape="1">
          <a:blip r:embed="rId4">
            <a:alphaModFix/>
          </a:blip>
          <a:srcRect l="11481" r="11594" b="13891"/>
          <a:stretch/>
        </p:blipFill>
        <p:spPr>
          <a:xfrm>
            <a:off x="4428282" y="3003650"/>
            <a:ext cx="290611" cy="3241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4"/>
          <p:cNvGraphicFramePr/>
          <p:nvPr/>
        </p:nvGraphicFramePr>
        <p:xfrm>
          <a:off x="9810748" y="20691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547825"/>
                <a:gridCol w="1547825"/>
                <a:gridCol w="1547825"/>
                <a:gridCol w="15478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언어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숙련도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라이브러리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●●●●○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Matplotlib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●●●○○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Seaborn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Scipy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Sklearn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Pytorch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statsmodels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Keras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4"/>
          <p:cNvGraphicFramePr/>
          <p:nvPr/>
        </p:nvGraphicFramePr>
        <p:xfrm>
          <a:off x="9846308" y="53845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752600"/>
                <a:gridCol w="1905000"/>
                <a:gridCol w="1579525"/>
                <a:gridCol w="13922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수상내역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비고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2000.01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수상내역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비고</a:t>
                      </a: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4"/>
          <p:cNvSpPr/>
          <p:nvPr/>
        </p:nvSpPr>
        <p:spPr>
          <a:xfrm>
            <a:off x="9846309" y="6429905"/>
            <a:ext cx="6155692" cy="2673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10766020" y="7581899"/>
            <a:ext cx="4316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상장 등 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4" descr="noun_Computer_1918841"/>
          <p:cNvPicPr preferRelativeResize="0"/>
          <p:nvPr/>
        </p:nvPicPr>
        <p:blipFill rotWithShape="1">
          <a:blip r:embed="rId5">
            <a:alphaModFix/>
          </a:blip>
          <a:srcRect l="12284" t="15613" r="12514" b="30195"/>
          <a:stretch/>
        </p:blipFill>
        <p:spPr>
          <a:xfrm>
            <a:off x="9274808" y="1584507"/>
            <a:ext cx="328280" cy="2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 descr="noun_Award_1392710"/>
          <p:cNvPicPr preferRelativeResize="0"/>
          <p:nvPr/>
        </p:nvPicPr>
        <p:blipFill rotWithShape="1">
          <a:blip r:embed="rId6">
            <a:alphaModFix/>
          </a:blip>
          <a:srcRect l="22272" t="3101" r="22387" b="17795"/>
          <a:stretch/>
        </p:blipFill>
        <p:spPr>
          <a:xfrm>
            <a:off x="9346670" y="4770578"/>
            <a:ext cx="256418" cy="36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055113" y="9791700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9443814" y="1170206"/>
            <a:ext cx="7990409" cy="79924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927810" y="1098371"/>
            <a:ext cx="109492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8603" y="4152900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927812" y="4457700"/>
            <a:ext cx="55225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2020 - 2021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6868603" y="615896"/>
            <a:ext cx="63704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5"/>
          <p:cNvGrpSpPr/>
          <p:nvPr/>
        </p:nvGrpSpPr>
        <p:grpSpPr>
          <a:xfrm>
            <a:off x="4038600" y="2201624"/>
            <a:ext cx="300930" cy="843836"/>
            <a:chOff x="4419600" y="1404064"/>
            <a:chExt cx="300930" cy="843836"/>
          </a:xfrm>
        </p:grpSpPr>
        <p:sp>
          <p:nvSpPr>
            <p:cNvPr id="191" name="Google Shape;191;p5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5"/>
          <p:cNvSpPr txBox="1"/>
          <p:nvPr/>
        </p:nvSpPr>
        <p:spPr>
          <a:xfrm>
            <a:off x="10150808" y="4706050"/>
            <a:ext cx="6619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5"/>
          <p:cNvGraphicFramePr/>
          <p:nvPr/>
        </p:nvGraphicFramePr>
        <p:xfrm>
          <a:off x="914465" y="58029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060025"/>
                <a:gridCol w="2033175"/>
                <a:gridCol w="1060025"/>
                <a:gridCol w="203317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000구축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기여도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40%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프론트엔드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사용언어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JAVA, Mongo DB, Windows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2021.01.01 ~ 2021.12.31 (1년)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86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000" marR="0" lvl="0" indent="-900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내용을 입력하세요 내용을 입력하세요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90000" marR="0" lvl="0" indent="-900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내용을 입력하세요 내용을 입력하세요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90000" marR="0" lvl="0" indent="-900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내용을 입력하세요 내용을 입력하세요</a:t>
                      </a:r>
                      <a:endParaRPr/>
                    </a:p>
                  </a:txBody>
                  <a:tcPr marL="91450" marR="9145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링크</a:t>
                      </a:r>
                      <a:endParaRPr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https://multicampus.com/creal</a:t>
                      </a:r>
                      <a:endParaRPr sz="12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55113" y="9791700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927812" y="4954358"/>
            <a:ext cx="55225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김멀티(팀장), 박멀티, 최멀티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9421445" y="9352645"/>
            <a:ext cx="7385714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[캡션] 사진에 대한 부가설명을 써주세요. (ex. 관리자 로그인 후 화면페이지)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9492063" y="1226150"/>
            <a:ext cx="7648149" cy="42471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1334223" y="9280868"/>
            <a:ext cx="6171429" cy="42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925437" y="9461816"/>
            <a:ext cx="7385714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[캡션] 사진에 대한 부가설명을 써주세요. (ex. 관리자 로그인 후 화면페이지)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958095" y="741325"/>
            <a:ext cx="6171429" cy="42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0133333" y="5891162"/>
            <a:ext cx="78285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아이디어 단계에 대한 설명을 써주세요. </a:t>
            </a:r>
            <a:endParaRPr/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" y="1226150"/>
            <a:ext cx="8126925" cy="81209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6"/>
          <p:cNvGrpSpPr/>
          <p:nvPr/>
        </p:nvGrpSpPr>
        <p:grpSpPr>
          <a:xfrm>
            <a:off x="9525000" y="5900686"/>
            <a:ext cx="300930" cy="843836"/>
            <a:chOff x="4419600" y="1404064"/>
            <a:chExt cx="300930" cy="843836"/>
          </a:xfrm>
        </p:grpSpPr>
        <p:sp>
          <p:nvSpPr>
            <p:cNvPr id="210" name="Google Shape;210;p6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925437" y="1231592"/>
            <a:ext cx="8159583" cy="81154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1632431" y="4767437"/>
            <a:ext cx="6760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10006206" y="3283858"/>
            <a:ext cx="6619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354582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/>
          <p:nvPr/>
        </p:nvSpPr>
        <p:spPr>
          <a:xfrm>
            <a:off x="10133333" y="6443592"/>
            <a:ext cx="78285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아이디어 단계에 대한 설명을 써주세요.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/>
          <p:nvPr/>
        </p:nvSpPr>
        <p:spPr>
          <a:xfrm>
            <a:off x="7772399" y="1018752"/>
            <a:ext cx="9683441" cy="62822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3026183" y="1018752"/>
            <a:ext cx="4481482" cy="42495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4365172" y="5494188"/>
            <a:ext cx="3139155" cy="42776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958095" y="741325"/>
            <a:ext cx="6171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(예시1)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301420" y="7968308"/>
            <a:ext cx="83714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프로세스 단계에 대한 설명을 써주세요.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7"/>
          <p:cNvGrpSpPr/>
          <p:nvPr/>
        </p:nvGrpSpPr>
        <p:grpSpPr>
          <a:xfrm>
            <a:off x="7777782" y="7968308"/>
            <a:ext cx="300930" cy="843836"/>
            <a:chOff x="4419600" y="1404064"/>
            <a:chExt cx="300930" cy="843836"/>
          </a:xfrm>
        </p:grpSpPr>
        <p:sp>
          <p:nvSpPr>
            <p:cNvPr id="230" name="Google Shape;230;p7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7"/>
          <p:cNvSpPr txBox="1"/>
          <p:nvPr/>
        </p:nvSpPr>
        <p:spPr>
          <a:xfrm>
            <a:off x="1916190" y="7250897"/>
            <a:ext cx="8022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1255675" y="2922389"/>
            <a:ext cx="8022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8602870" y="3975219"/>
            <a:ext cx="8022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4582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 txBox="1"/>
          <p:nvPr/>
        </p:nvSpPr>
        <p:spPr>
          <a:xfrm>
            <a:off x="8301420" y="8531376"/>
            <a:ext cx="83714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프로세스 단계에 대한 설명을 써주세요.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7776692" y="7435563"/>
            <a:ext cx="7385714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[캡션] 사진에 대한 부가설명을 써주세요. (ex. 관리자 로그인 후 화면페이지)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8095238" y="1169008"/>
            <a:ext cx="4838095" cy="41412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948568" y="5598211"/>
            <a:ext cx="4689527" cy="23708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6000000" y="5591817"/>
            <a:ext cx="3142857" cy="34898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13223214" y="1169007"/>
            <a:ext cx="4233929" cy="41548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12204763" y="5600700"/>
            <a:ext cx="5252380" cy="34809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9504761" y="5589814"/>
            <a:ext cx="2319842" cy="34809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936842" y="1139124"/>
            <a:ext cx="6855836" cy="41711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958091" y="741324"/>
            <a:ext cx="6171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(예시2)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1443810" y="8265324"/>
            <a:ext cx="600571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프로세스 단계에 대한 설명을 써주세요.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8"/>
          <p:cNvGrpSpPr/>
          <p:nvPr/>
        </p:nvGrpSpPr>
        <p:grpSpPr>
          <a:xfrm>
            <a:off x="994470" y="8267700"/>
            <a:ext cx="300930" cy="843836"/>
            <a:chOff x="4419600" y="1404064"/>
            <a:chExt cx="300930" cy="843836"/>
          </a:xfrm>
        </p:grpSpPr>
        <p:sp>
          <p:nvSpPr>
            <p:cNvPr id="255" name="Google Shape;255;p8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8"/>
          <p:cNvSpPr txBox="1"/>
          <p:nvPr/>
        </p:nvSpPr>
        <p:spPr>
          <a:xfrm>
            <a:off x="2558425" y="3040032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8747538" y="3040032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13716000" y="3040032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13037888" y="7121042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8915400" y="7121042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5918632" y="7121042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1507981" y="6584379"/>
            <a:ext cx="35861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4582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8"/>
          <p:cNvSpPr txBox="1"/>
          <p:nvPr/>
        </p:nvSpPr>
        <p:spPr>
          <a:xfrm>
            <a:off x="1443810" y="8820053"/>
            <a:ext cx="600571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프로세스 단계에 대한 설명을 써주세요.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6000000" y="9253093"/>
            <a:ext cx="7385714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[캡션] 사진에 대한 부가설명을 써주세요. (ex. 관리자 로그인 후 화면페이지)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/>
          <p:nvPr/>
        </p:nvSpPr>
        <p:spPr>
          <a:xfrm>
            <a:off x="4005564" y="737759"/>
            <a:ext cx="8748465" cy="85910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4724400" y="4741140"/>
            <a:ext cx="7247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11295238" y="9275632"/>
            <a:ext cx="6171429" cy="42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16868603" y="615896"/>
            <a:ext cx="6370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958095" y="741325"/>
            <a:ext cx="6171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&amp; App and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13578879" y="1414047"/>
            <a:ext cx="44452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구현 단계에 대한 설명을 써주세요.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9"/>
          <p:cNvGrpSpPr/>
          <p:nvPr/>
        </p:nvGrpSpPr>
        <p:grpSpPr>
          <a:xfrm>
            <a:off x="13015989" y="1409700"/>
            <a:ext cx="300930" cy="843836"/>
            <a:chOff x="4419600" y="1404064"/>
            <a:chExt cx="300930" cy="843836"/>
          </a:xfrm>
        </p:grpSpPr>
        <p:sp>
          <p:nvSpPr>
            <p:cNvPr id="278" name="Google Shape;278;p9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0" name="Google Shape;2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54582"/>
            <a:ext cx="1547087" cy="2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9"/>
          <p:cNvSpPr txBox="1"/>
          <p:nvPr/>
        </p:nvSpPr>
        <p:spPr>
          <a:xfrm>
            <a:off x="13578879" y="1972266"/>
            <a:ext cx="44452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구현 단계에 대한 설명을 써주세요.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4001271" y="9366106"/>
            <a:ext cx="7385714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[캡션] 사진에 대한 부가설명을 써주세요. (ex. 관리자 로그인 후 화면페이지)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사용자 지정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Montserrat SemiBold</vt:lpstr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</cp:revision>
  <dcterms:created xsi:type="dcterms:W3CDTF">2021-12-22T14:22:44Z</dcterms:created>
  <dcterms:modified xsi:type="dcterms:W3CDTF">2022-06-14T05:08:01Z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C:\mySingle\KnoxTeams\temp\(new) 멀티캠퍼스_Portfolio_ppt form(이름) (1).pptx</vt:lpwstr>
  </property>
</Properties>
</file>