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jpeg" ContentType="image/jpeg"/>
  <Override PartName="/ppt/media/image4.png" ContentType="image/png"/>
  <Override PartName="/ppt/media/image5.jpeg" ContentType="image/jpeg"/>
  <Override PartName="/ppt/media/image6.jpeg" ContentType="image/jpeg"/>
  <Override PartName="/ppt/media/image7.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3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27" name="PlaceHolder 2"/>
          <p:cNvSpPr>
            <a:spLocks noGrp="1"/>
          </p:cNvSpPr>
          <p:nvPr>
            <p:ph type="body"/>
          </p:nvPr>
        </p:nvSpPr>
        <p:spPr>
          <a:xfrm>
            <a:off x="609480" y="1604520"/>
            <a:ext cx="1097352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28" name="PlaceHolder 3"/>
          <p:cNvSpPr>
            <a:spLocks noGrp="1"/>
          </p:cNvSpPr>
          <p:nvPr>
            <p:ph type="body"/>
          </p:nvPr>
        </p:nvSpPr>
        <p:spPr>
          <a:xfrm>
            <a:off x="609480" y="3682080"/>
            <a:ext cx="1097352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30" name="PlaceHolder 2"/>
          <p:cNvSpPr>
            <a:spLocks noGrp="1"/>
          </p:cNvSpPr>
          <p:nvPr>
            <p:ph type="body"/>
          </p:nvPr>
        </p:nvSpPr>
        <p:spPr>
          <a:xfrm>
            <a:off x="6094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1" name="PlaceHolder 3"/>
          <p:cNvSpPr>
            <a:spLocks noGrp="1"/>
          </p:cNvSpPr>
          <p:nvPr>
            <p:ph type="body"/>
          </p:nvPr>
        </p:nvSpPr>
        <p:spPr>
          <a:xfrm>
            <a:off x="62326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2" name="PlaceHolder 4"/>
          <p:cNvSpPr>
            <a:spLocks noGrp="1"/>
          </p:cNvSpPr>
          <p:nvPr>
            <p:ph type="body"/>
          </p:nvPr>
        </p:nvSpPr>
        <p:spPr>
          <a:xfrm>
            <a:off x="6094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3" name="PlaceHolder 5"/>
          <p:cNvSpPr>
            <a:spLocks noGrp="1"/>
          </p:cNvSpPr>
          <p:nvPr>
            <p:ph type="body"/>
          </p:nvPr>
        </p:nvSpPr>
        <p:spPr>
          <a:xfrm>
            <a:off x="62326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35" name="PlaceHolder 2"/>
          <p:cNvSpPr>
            <a:spLocks noGrp="1"/>
          </p:cNvSpPr>
          <p:nvPr>
            <p:ph type="body"/>
          </p:nvPr>
        </p:nvSpPr>
        <p:spPr>
          <a:xfrm>
            <a:off x="609480" y="160452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6" name="PlaceHolder 3"/>
          <p:cNvSpPr>
            <a:spLocks noGrp="1"/>
          </p:cNvSpPr>
          <p:nvPr>
            <p:ph type="body"/>
          </p:nvPr>
        </p:nvSpPr>
        <p:spPr>
          <a:xfrm>
            <a:off x="4320000" y="160452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7" name="PlaceHolder 4"/>
          <p:cNvSpPr>
            <a:spLocks noGrp="1"/>
          </p:cNvSpPr>
          <p:nvPr>
            <p:ph type="body"/>
          </p:nvPr>
        </p:nvSpPr>
        <p:spPr>
          <a:xfrm>
            <a:off x="8030520" y="160452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8" name="PlaceHolder 5"/>
          <p:cNvSpPr>
            <a:spLocks noGrp="1"/>
          </p:cNvSpPr>
          <p:nvPr>
            <p:ph type="body"/>
          </p:nvPr>
        </p:nvSpPr>
        <p:spPr>
          <a:xfrm>
            <a:off x="609480" y="368208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39" name="PlaceHolder 6"/>
          <p:cNvSpPr>
            <a:spLocks noGrp="1"/>
          </p:cNvSpPr>
          <p:nvPr>
            <p:ph type="body"/>
          </p:nvPr>
        </p:nvSpPr>
        <p:spPr>
          <a:xfrm>
            <a:off x="4320000" y="368208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40" name="PlaceHolder 7"/>
          <p:cNvSpPr>
            <a:spLocks noGrp="1"/>
          </p:cNvSpPr>
          <p:nvPr>
            <p:ph type="body"/>
          </p:nvPr>
        </p:nvSpPr>
        <p:spPr>
          <a:xfrm>
            <a:off x="8030520" y="368208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50" name="PlaceHolder 2"/>
          <p:cNvSpPr>
            <a:spLocks noGrp="1"/>
          </p:cNvSpPr>
          <p:nvPr>
            <p:ph type="subTitle"/>
          </p:nvPr>
        </p:nvSpPr>
        <p:spPr>
          <a:xfrm>
            <a:off x="609480" y="1604520"/>
            <a:ext cx="10973520" cy="3977280"/>
          </a:xfrm>
          <a:prstGeom prst="rect">
            <a:avLst/>
          </a:prstGeom>
        </p:spPr>
        <p:txBody>
          <a:bodyPr lIns="0" rIns="0" tIns="0" bIns="0" anchor="ctr">
            <a:noAutofit/>
          </a:bodyPr>
          <a:p>
            <a:pPr algn="ctr"/>
            <a:endParaRPr b="0" lang="en-GB" sz="2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52" name="PlaceHolder 2"/>
          <p:cNvSpPr>
            <a:spLocks noGrp="1"/>
          </p:cNvSpPr>
          <p:nvPr>
            <p:ph type="body"/>
          </p:nvPr>
        </p:nvSpPr>
        <p:spPr>
          <a:xfrm>
            <a:off x="609480" y="1604520"/>
            <a:ext cx="10973520" cy="397728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54" name="PlaceHolder 2"/>
          <p:cNvSpPr>
            <a:spLocks noGrp="1"/>
          </p:cNvSpPr>
          <p:nvPr>
            <p:ph type="body"/>
          </p:nvPr>
        </p:nvSpPr>
        <p:spPr>
          <a:xfrm>
            <a:off x="6094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
        <p:nvSpPr>
          <p:cNvPr id="55" name="PlaceHolder 3"/>
          <p:cNvSpPr>
            <a:spLocks noGrp="1"/>
          </p:cNvSpPr>
          <p:nvPr>
            <p:ph type="body"/>
          </p:nvPr>
        </p:nvSpPr>
        <p:spPr>
          <a:xfrm>
            <a:off x="62326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523880" y="1122480"/>
            <a:ext cx="9144360" cy="11066760"/>
          </a:xfrm>
          <a:prstGeom prst="rect">
            <a:avLst/>
          </a:prstGeom>
        </p:spPr>
        <p:txBody>
          <a:bodyPr lIns="0" rIns="0" tIns="0" bIns="0" anchor="ctr">
            <a:noAutofit/>
          </a:bodyPr>
          <a:p>
            <a:pPr algn="ctr"/>
            <a:endParaRPr b="0" lang="en-GB" sz="2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59" name="PlaceHolder 2"/>
          <p:cNvSpPr>
            <a:spLocks noGrp="1"/>
          </p:cNvSpPr>
          <p:nvPr>
            <p:ph type="body"/>
          </p:nvPr>
        </p:nvSpPr>
        <p:spPr>
          <a:xfrm>
            <a:off x="6094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60" name="PlaceHolder 3"/>
          <p:cNvSpPr>
            <a:spLocks noGrp="1"/>
          </p:cNvSpPr>
          <p:nvPr>
            <p:ph type="body"/>
          </p:nvPr>
        </p:nvSpPr>
        <p:spPr>
          <a:xfrm>
            <a:off x="62326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
        <p:nvSpPr>
          <p:cNvPr id="61" name="PlaceHolder 4"/>
          <p:cNvSpPr>
            <a:spLocks noGrp="1"/>
          </p:cNvSpPr>
          <p:nvPr>
            <p:ph type="body"/>
          </p:nvPr>
        </p:nvSpPr>
        <p:spPr>
          <a:xfrm>
            <a:off x="6094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6" name="PlaceHolder 2"/>
          <p:cNvSpPr>
            <a:spLocks noGrp="1"/>
          </p:cNvSpPr>
          <p:nvPr>
            <p:ph type="subTitle"/>
          </p:nvPr>
        </p:nvSpPr>
        <p:spPr>
          <a:xfrm>
            <a:off x="609480" y="1604520"/>
            <a:ext cx="10973520" cy="3977280"/>
          </a:xfrm>
          <a:prstGeom prst="rect">
            <a:avLst/>
          </a:prstGeom>
        </p:spPr>
        <p:txBody>
          <a:bodyPr lIns="0" rIns="0" tIns="0" bIns="0" anchor="ctr">
            <a:noAutofit/>
          </a:bodyPr>
          <a:p>
            <a:pPr algn="ctr"/>
            <a:endParaRPr b="0" lang="en-GB" sz="2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63" name="PlaceHolder 2"/>
          <p:cNvSpPr>
            <a:spLocks noGrp="1"/>
          </p:cNvSpPr>
          <p:nvPr>
            <p:ph type="body"/>
          </p:nvPr>
        </p:nvSpPr>
        <p:spPr>
          <a:xfrm>
            <a:off x="6094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
        <p:nvSpPr>
          <p:cNvPr id="64" name="PlaceHolder 3"/>
          <p:cNvSpPr>
            <a:spLocks noGrp="1"/>
          </p:cNvSpPr>
          <p:nvPr>
            <p:ph type="body"/>
          </p:nvPr>
        </p:nvSpPr>
        <p:spPr>
          <a:xfrm>
            <a:off x="62326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65" name="PlaceHolder 4"/>
          <p:cNvSpPr>
            <a:spLocks noGrp="1"/>
          </p:cNvSpPr>
          <p:nvPr>
            <p:ph type="body"/>
          </p:nvPr>
        </p:nvSpPr>
        <p:spPr>
          <a:xfrm>
            <a:off x="62326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67" name="PlaceHolder 2"/>
          <p:cNvSpPr>
            <a:spLocks noGrp="1"/>
          </p:cNvSpPr>
          <p:nvPr>
            <p:ph type="body"/>
          </p:nvPr>
        </p:nvSpPr>
        <p:spPr>
          <a:xfrm>
            <a:off x="6094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68" name="PlaceHolder 3"/>
          <p:cNvSpPr>
            <a:spLocks noGrp="1"/>
          </p:cNvSpPr>
          <p:nvPr>
            <p:ph type="body"/>
          </p:nvPr>
        </p:nvSpPr>
        <p:spPr>
          <a:xfrm>
            <a:off x="62326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69" name="PlaceHolder 4"/>
          <p:cNvSpPr>
            <a:spLocks noGrp="1"/>
          </p:cNvSpPr>
          <p:nvPr>
            <p:ph type="body"/>
          </p:nvPr>
        </p:nvSpPr>
        <p:spPr>
          <a:xfrm>
            <a:off x="609480" y="3682080"/>
            <a:ext cx="1097352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71" name="PlaceHolder 2"/>
          <p:cNvSpPr>
            <a:spLocks noGrp="1"/>
          </p:cNvSpPr>
          <p:nvPr>
            <p:ph type="body"/>
          </p:nvPr>
        </p:nvSpPr>
        <p:spPr>
          <a:xfrm>
            <a:off x="609480" y="1604520"/>
            <a:ext cx="1097352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72" name="PlaceHolder 3"/>
          <p:cNvSpPr>
            <a:spLocks noGrp="1"/>
          </p:cNvSpPr>
          <p:nvPr>
            <p:ph type="body"/>
          </p:nvPr>
        </p:nvSpPr>
        <p:spPr>
          <a:xfrm>
            <a:off x="609480" y="3682080"/>
            <a:ext cx="1097352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74" name="PlaceHolder 2"/>
          <p:cNvSpPr>
            <a:spLocks noGrp="1"/>
          </p:cNvSpPr>
          <p:nvPr>
            <p:ph type="body"/>
          </p:nvPr>
        </p:nvSpPr>
        <p:spPr>
          <a:xfrm>
            <a:off x="6094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75" name="PlaceHolder 3"/>
          <p:cNvSpPr>
            <a:spLocks noGrp="1"/>
          </p:cNvSpPr>
          <p:nvPr>
            <p:ph type="body"/>
          </p:nvPr>
        </p:nvSpPr>
        <p:spPr>
          <a:xfrm>
            <a:off x="62326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76" name="PlaceHolder 4"/>
          <p:cNvSpPr>
            <a:spLocks noGrp="1"/>
          </p:cNvSpPr>
          <p:nvPr>
            <p:ph type="body"/>
          </p:nvPr>
        </p:nvSpPr>
        <p:spPr>
          <a:xfrm>
            <a:off x="6094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77" name="PlaceHolder 5"/>
          <p:cNvSpPr>
            <a:spLocks noGrp="1"/>
          </p:cNvSpPr>
          <p:nvPr>
            <p:ph type="body"/>
          </p:nvPr>
        </p:nvSpPr>
        <p:spPr>
          <a:xfrm>
            <a:off x="62326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79" name="PlaceHolder 2"/>
          <p:cNvSpPr>
            <a:spLocks noGrp="1"/>
          </p:cNvSpPr>
          <p:nvPr>
            <p:ph type="body"/>
          </p:nvPr>
        </p:nvSpPr>
        <p:spPr>
          <a:xfrm>
            <a:off x="609480" y="160452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80" name="PlaceHolder 3"/>
          <p:cNvSpPr>
            <a:spLocks noGrp="1"/>
          </p:cNvSpPr>
          <p:nvPr>
            <p:ph type="body"/>
          </p:nvPr>
        </p:nvSpPr>
        <p:spPr>
          <a:xfrm>
            <a:off x="4320000" y="160452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81" name="PlaceHolder 4"/>
          <p:cNvSpPr>
            <a:spLocks noGrp="1"/>
          </p:cNvSpPr>
          <p:nvPr>
            <p:ph type="body"/>
          </p:nvPr>
        </p:nvSpPr>
        <p:spPr>
          <a:xfrm>
            <a:off x="8030520" y="160452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82" name="PlaceHolder 5"/>
          <p:cNvSpPr>
            <a:spLocks noGrp="1"/>
          </p:cNvSpPr>
          <p:nvPr>
            <p:ph type="body"/>
          </p:nvPr>
        </p:nvSpPr>
        <p:spPr>
          <a:xfrm>
            <a:off x="609480" y="368208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83" name="PlaceHolder 6"/>
          <p:cNvSpPr>
            <a:spLocks noGrp="1"/>
          </p:cNvSpPr>
          <p:nvPr>
            <p:ph type="body"/>
          </p:nvPr>
        </p:nvSpPr>
        <p:spPr>
          <a:xfrm>
            <a:off x="4320000" y="368208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84" name="PlaceHolder 7"/>
          <p:cNvSpPr>
            <a:spLocks noGrp="1"/>
          </p:cNvSpPr>
          <p:nvPr>
            <p:ph type="body"/>
          </p:nvPr>
        </p:nvSpPr>
        <p:spPr>
          <a:xfrm>
            <a:off x="8030520" y="3682080"/>
            <a:ext cx="35334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8" name="PlaceHolder 2"/>
          <p:cNvSpPr>
            <a:spLocks noGrp="1"/>
          </p:cNvSpPr>
          <p:nvPr>
            <p:ph type="body"/>
          </p:nvPr>
        </p:nvSpPr>
        <p:spPr>
          <a:xfrm>
            <a:off x="609480" y="1604520"/>
            <a:ext cx="10973520" cy="397728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10" name="PlaceHolder 2"/>
          <p:cNvSpPr>
            <a:spLocks noGrp="1"/>
          </p:cNvSpPr>
          <p:nvPr>
            <p:ph type="body"/>
          </p:nvPr>
        </p:nvSpPr>
        <p:spPr>
          <a:xfrm>
            <a:off x="6094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
        <p:nvSpPr>
          <p:cNvPr id="11" name="PlaceHolder 3"/>
          <p:cNvSpPr>
            <a:spLocks noGrp="1"/>
          </p:cNvSpPr>
          <p:nvPr>
            <p:ph type="body"/>
          </p:nvPr>
        </p:nvSpPr>
        <p:spPr>
          <a:xfrm>
            <a:off x="62326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4360" cy="11066760"/>
          </a:xfrm>
          <a:prstGeom prst="rect">
            <a:avLst/>
          </a:prstGeom>
        </p:spPr>
        <p:txBody>
          <a:bodyPr lIns="0" rIns="0" tIns="0" bIns="0" anchor="ctr">
            <a:noAutofit/>
          </a:bodyPr>
          <a:p>
            <a:pPr algn="ctr"/>
            <a:endParaRPr b="0" lang="en-GB" sz="2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15" name="PlaceHolder 2"/>
          <p:cNvSpPr>
            <a:spLocks noGrp="1"/>
          </p:cNvSpPr>
          <p:nvPr>
            <p:ph type="body"/>
          </p:nvPr>
        </p:nvSpPr>
        <p:spPr>
          <a:xfrm>
            <a:off x="6094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16" name="PlaceHolder 3"/>
          <p:cNvSpPr>
            <a:spLocks noGrp="1"/>
          </p:cNvSpPr>
          <p:nvPr>
            <p:ph type="body"/>
          </p:nvPr>
        </p:nvSpPr>
        <p:spPr>
          <a:xfrm>
            <a:off x="62326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
        <p:nvSpPr>
          <p:cNvPr id="17" name="PlaceHolder 4"/>
          <p:cNvSpPr>
            <a:spLocks noGrp="1"/>
          </p:cNvSpPr>
          <p:nvPr>
            <p:ph type="body"/>
          </p:nvPr>
        </p:nvSpPr>
        <p:spPr>
          <a:xfrm>
            <a:off x="6094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19" name="PlaceHolder 2"/>
          <p:cNvSpPr>
            <a:spLocks noGrp="1"/>
          </p:cNvSpPr>
          <p:nvPr>
            <p:ph type="body"/>
          </p:nvPr>
        </p:nvSpPr>
        <p:spPr>
          <a:xfrm>
            <a:off x="609480" y="1604520"/>
            <a:ext cx="5355000" cy="3977280"/>
          </a:xfrm>
          <a:prstGeom prst="rect">
            <a:avLst/>
          </a:prstGeom>
        </p:spPr>
        <p:txBody>
          <a:bodyPr lIns="0" rIns="0" tIns="0" bIns="0">
            <a:normAutofit/>
          </a:bodyPr>
          <a:p>
            <a:endParaRPr b="0" lang="en-GH" sz="2800" spc="-1" strike="noStrike">
              <a:solidFill>
                <a:srgbClr val="000000"/>
              </a:solidFill>
              <a:latin typeface="Calibri"/>
            </a:endParaRPr>
          </a:p>
        </p:txBody>
      </p:sp>
      <p:sp>
        <p:nvSpPr>
          <p:cNvPr id="20" name="PlaceHolder 3"/>
          <p:cNvSpPr>
            <a:spLocks noGrp="1"/>
          </p:cNvSpPr>
          <p:nvPr>
            <p:ph type="body"/>
          </p:nvPr>
        </p:nvSpPr>
        <p:spPr>
          <a:xfrm>
            <a:off x="62326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21" name="PlaceHolder 4"/>
          <p:cNvSpPr>
            <a:spLocks noGrp="1"/>
          </p:cNvSpPr>
          <p:nvPr>
            <p:ph type="body"/>
          </p:nvPr>
        </p:nvSpPr>
        <p:spPr>
          <a:xfrm>
            <a:off x="6232680" y="368208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4360" cy="2387160"/>
          </a:xfrm>
          <a:prstGeom prst="rect">
            <a:avLst/>
          </a:prstGeom>
        </p:spPr>
        <p:txBody>
          <a:bodyPr lIns="0" rIns="0" tIns="0" bIns="0" anchor="ctr">
            <a:noAutofit/>
          </a:bodyPr>
          <a:p>
            <a:endParaRPr b="0" lang="en-GH" sz="1800" spc="-1" strike="noStrike">
              <a:solidFill>
                <a:srgbClr val="000000"/>
              </a:solidFill>
              <a:latin typeface="Calibri"/>
            </a:endParaRPr>
          </a:p>
        </p:txBody>
      </p:sp>
      <p:sp>
        <p:nvSpPr>
          <p:cNvPr id="23" name="PlaceHolder 2"/>
          <p:cNvSpPr>
            <a:spLocks noGrp="1"/>
          </p:cNvSpPr>
          <p:nvPr>
            <p:ph type="body"/>
          </p:nvPr>
        </p:nvSpPr>
        <p:spPr>
          <a:xfrm>
            <a:off x="6094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24" name="PlaceHolder 3"/>
          <p:cNvSpPr>
            <a:spLocks noGrp="1"/>
          </p:cNvSpPr>
          <p:nvPr>
            <p:ph type="body"/>
          </p:nvPr>
        </p:nvSpPr>
        <p:spPr>
          <a:xfrm>
            <a:off x="6232680" y="1604520"/>
            <a:ext cx="5355000" cy="1896840"/>
          </a:xfrm>
          <a:prstGeom prst="rect">
            <a:avLst/>
          </a:prstGeom>
        </p:spPr>
        <p:txBody>
          <a:bodyPr lIns="0" rIns="0" tIns="0" bIns="0">
            <a:normAutofit/>
          </a:bodyPr>
          <a:p>
            <a:endParaRPr b="0" lang="en-GH" sz="2800" spc="-1" strike="noStrike">
              <a:solidFill>
                <a:srgbClr val="000000"/>
              </a:solidFill>
              <a:latin typeface="Calibri"/>
            </a:endParaRPr>
          </a:p>
        </p:txBody>
      </p:sp>
      <p:sp>
        <p:nvSpPr>
          <p:cNvPr id="25" name="PlaceHolder 4"/>
          <p:cNvSpPr>
            <a:spLocks noGrp="1"/>
          </p:cNvSpPr>
          <p:nvPr>
            <p:ph type="body"/>
          </p:nvPr>
        </p:nvSpPr>
        <p:spPr>
          <a:xfrm>
            <a:off x="609480" y="3682080"/>
            <a:ext cx="10973520" cy="1896840"/>
          </a:xfrm>
          <a:prstGeom prst="rect">
            <a:avLst/>
          </a:prstGeom>
        </p:spPr>
        <p:txBody>
          <a:bodyPr lIns="0" rIns="0" tIns="0" bIns="0">
            <a:normAutofit/>
          </a:bodyPr>
          <a:p>
            <a:endParaRPr b="0" lang="en-GH"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4360" cy="2387160"/>
          </a:xfrm>
          <a:prstGeom prst="rect">
            <a:avLst/>
          </a:prstGeom>
        </p:spPr>
        <p:txBody>
          <a:bodyPr anchor="b">
            <a:noAutofit/>
          </a:bodyPr>
          <a:p>
            <a:pPr algn="ctr">
              <a:lnSpc>
                <a:spcPct val="90000"/>
              </a:lnSpc>
            </a:pPr>
            <a:r>
              <a:rPr b="0" lang="en-GB" sz="6000" spc="-1" strike="noStrike">
                <a:solidFill>
                  <a:srgbClr val="000000"/>
                </a:solidFill>
                <a:latin typeface="Calibri Light"/>
              </a:rPr>
              <a:t>Click to edit Master </a:t>
            </a:r>
            <a:r>
              <a:rPr b="0" lang="en-GB" sz="6000" spc="-1" strike="noStrike">
                <a:solidFill>
                  <a:srgbClr val="000000"/>
                </a:solidFill>
                <a:latin typeface="Calibri Light"/>
              </a:rPr>
              <a:t>title style</a:t>
            </a:r>
            <a:endParaRPr b="0" lang="en-GH" sz="6000" spc="-1" strike="noStrike">
              <a:solidFill>
                <a:srgbClr val="000000"/>
              </a:solidFill>
              <a:latin typeface="Calibri"/>
            </a:endParaRPr>
          </a:p>
        </p:txBody>
      </p:sp>
      <p:sp>
        <p:nvSpPr>
          <p:cNvPr id="1" name="PlaceHolder 2"/>
          <p:cNvSpPr>
            <a:spLocks noGrp="1"/>
          </p:cNvSpPr>
          <p:nvPr>
            <p:ph type="dt"/>
          </p:nvPr>
        </p:nvSpPr>
        <p:spPr>
          <a:xfrm>
            <a:off x="838080" y="6356520"/>
            <a:ext cx="2743200" cy="364680"/>
          </a:xfrm>
          <a:prstGeom prst="rect">
            <a:avLst/>
          </a:prstGeom>
        </p:spPr>
        <p:txBody>
          <a:bodyPr anchor="ctr">
            <a:noAutofit/>
          </a:bodyPr>
          <a:p>
            <a:pPr>
              <a:lnSpc>
                <a:spcPct val="100000"/>
              </a:lnSpc>
            </a:pPr>
            <a:fld id="{8411BD14-EE51-4715-848B-75773CEA76DA}" type="datetime">
              <a:rPr b="0" lang="en-GH" sz="1200" spc="-1" strike="noStrike">
                <a:solidFill>
                  <a:srgbClr val="8b8b8b"/>
                </a:solidFill>
                <a:latin typeface="Calibri"/>
              </a:rPr>
              <a:t>21/09/01</a:t>
            </a:fld>
            <a:endParaRPr b="0" lang="en-GB" sz="1200" spc="-1" strike="noStrike">
              <a:latin typeface="Times New Roman"/>
            </a:endParaRPr>
          </a:p>
        </p:txBody>
      </p:sp>
      <p:sp>
        <p:nvSpPr>
          <p:cNvPr id="2" name="PlaceHolder 3"/>
          <p:cNvSpPr>
            <a:spLocks noGrp="1"/>
          </p:cNvSpPr>
          <p:nvPr>
            <p:ph type="ftr"/>
          </p:nvPr>
        </p:nvSpPr>
        <p:spPr>
          <a:xfrm>
            <a:off x="4038480" y="6356520"/>
            <a:ext cx="4114800" cy="364680"/>
          </a:xfrm>
          <a:prstGeom prst="rect">
            <a:avLst/>
          </a:prstGeom>
        </p:spPr>
        <p:txBody>
          <a:bodyPr anchor="ctr">
            <a:noAutofit/>
          </a:bodyPr>
          <a:p>
            <a:endParaRPr b="0" lang="en-GB" sz="2400" spc="-1" strike="noStrike">
              <a:latin typeface="Times New Roman"/>
            </a:endParaRPr>
          </a:p>
        </p:txBody>
      </p:sp>
      <p:sp>
        <p:nvSpPr>
          <p:cNvPr id="3" name="PlaceHolder 4"/>
          <p:cNvSpPr>
            <a:spLocks noGrp="1"/>
          </p:cNvSpPr>
          <p:nvPr>
            <p:ph type="sldNum"/>
          </p:nvPr>
        </p:nvSpPr>
        <p:spPr>
          <a:xfrm>
            <a:off x="8611200" y="6356520"/>
            <a:ext cx="2743200" cy="364680"/>
          </a:xfrm>
          <a:prstGeom prst="rect">
            <a:avLst/>
          </a:prstGeom>
        </p:spPr>
        <p:txBody>
          <a:bodyPr anchor="ctr">
            <a:noAutofit/>
          </a:bodyPr>
          <a:p>
            <a:pPr algn="r">
              <a:lnSpc>
                <a:spcPct val="100000"/>
              </a:lnSpc>
            </a:pPr>
            <a:fld id="{7D6649D8-C346-4418-9C69-470902A15C5C}" type="slidenum">
              <a:rPr b="0" lang="en-GH" sz="1200" spc="-1" strike="noStrike">
                <a:solidFill>
                  <a:srgbClr val="8b8b8b"/>
                </a:solidFill>
                <a:latin typeface="Calibri"/>
              </a:rPr>
              <a:t>&lt;number&gt;</a:t>
            </a:fld>
            <a:endParaRPr b="0" lang="en-GB" sz="1200" spc="-1" strike="noStrike">
              <a:latin typeface="Times New Roman"/>
            </a:endParaRPr>
          </a:p>
        </p:txBody>
      </p:sp>
      <p:sp>
        <p:nvSpPr>
          <p:cNvPr id="4" name="PlaceHolder 5"/>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H" sz="2800" spc="-1" strike="noStrike">
                <a:solidFill>
                  <a:srgbClr val="000000"/>
                </a:solidFill>
                <a:latin typeface="Calibri"/>
              </a:rPr>
              <a:t>Click to edit the outline text format</a:t>
            </a:r>
            <a:endParaRPr b="0" lang="en-GH"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H" sz="2000" spc="-1" strike="noStrike">
                <a:solidFill>
                  <a:srgbClr val="000000"/>
                </a:solidFill>
                <a:latin typeface="Calibri"/>
              </a:rPr>
              <a:t>Second Outline Level</a:t>
            </a:r>
            <a:endParaRPr b="0" lang="en-GH"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H" sz="1800" spc="-1" strike="noStrike">
                <a:solidFill>
                  <a:srgbClr val="000000"/>
                </a:solidFill>
                <a:latin typeface="Calibri"/>
              </a:rPr>
              <a:t>Third Outline Level</a:t>
            </a:r>
            <a:endParaRPr b="0" lang="en-GH"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H" sz="1800" spc="-1" strike="noStrike">
                <a:solidFill>
                  <a:srgbClr val="000000"/>
                </a:solidFill>
                <a:latin typeface="Calibri"/>
              </a:rPr>
              <a:t>Fourth Outline Level</a:t>
            </a:r>
            <a:endParaRPr b="0" lang="en-GH"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H" sz="2000" spc="-1" strike="noStrike">
                <a:solidFill>
                  <a:srgbClr val="000000"/>
                </a:solidFill>
                <a:latin typeface="Calibri"/>
              </a:rPr>
              <a:t>Fifth Outline Level</a:t>
            </a:r>
            <a:endParaRPr b="0" lang="en-GH"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H" sz="2000" spc="-1" strike="noStrike">
                <a:solidFill>
                  <a:srgbClr val="000000"/>
                </a:solidFill>
                <a:latin typeface="Calibri"/>
              </a:rPr>
              <a:t>Sixth Outline Level</a:t>
            </a:r>
            <a:endParaRPr b="0" lang="en-GH"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H" sz="2000" spc="-1" strike="noStrike">
                <a:solidFill>
                  <a:srgbClr val="000000"/>
                </a:solidFill>
                <a:latin typeface="Calibri"/>
              </a:rPr>
              <a:t>Seventh Outline Level</a:t>
            </a:r>
            <a:endParaRPr b="0" lang="en-GH"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roup 1"/>
          <p:cNvGrpSpPr/>
          <p:nvPr/>
        </p:nvGrpSpPr>
        <p:grpSpPr>
          <a:xfrm>
            <a:off x="11353320" y="6058440"/>
            <a:ext cx="676440" cy="624960"/>
            <a:chOff x="11353320" y="6058440"/>
            <a:chExt cx="676440" cy="624960"/>
          </a:xfrm>
        </p:grpSpPr>
        <p:pic>
          <p:nvPicPr>
            <p:cNvPr id="42" name="Picture 7" descr="Logo&#10;&#10;Description automatically generated"/>
            <p:cNvPicPr/>
            <p:nvPr/>
          </p:nvPicPr>
          <p:blipFill>
            <a:blip r:embed="rId2"/>
            <a:stretch/>
          </p:blipFill>
          <p:spPr>
            <a:xfrm>
              <a:off x="11353320" y="6058440"/>
              <a:ext cx="676440" cy="345240"/>
            </a:xfrm>
            <a:prstGeom prst="rect">
              <a:avLst/>
            </a:prstGeom>
            <a:ln>
              <a:noFill/>
            </a:ln>
          </p:spPr>
        </p:pic>
        <p:pic>
          <p:nvPicPr>
            <p:cNvPr id="43" name="Picture 8" descr="Icon&#10;&#10;Description automatically generated"/>
            <p:cNvPicPr/>
            <p:nvPr/>
          </p:nvPicPr>
          <p:blipFill>
            <a:blip r:embed="rId3"/>
            <a:stretch/>
          </p:blipFill>
          <p:spPr>
            <a:xfrm>
              <a:off x="11353320" y="6489720"/>
              <a:ext cx="676440" cy="193680"/>
            </a:xfrm>
            <a:prstGeom prst="rect">
              <a:avLst/>
            </a:prstGeom>
            <a:ln>
              <a:noFill/>
            </a:ln>
          </p:spPr>
        </p:pic>
      </p:grpSp>
      <p:sp>
        <p:nvSpPr>
          <p:cNvPr id="44" name="PlaceHolder 2"/>
          <p:cNvSpPr>
            <a:spLocks noGrp="1"/>
          </p:cNvSpPr>
          <p:nvPr>
            <p:ph type="title"/>
          </p:nvPr>
        </p:nvSpPr>
        <p:spPr>
          <a:xfrm>
            <a:off x="1523880" y="1122480"/>
            <a:ext cx="9144360" cy="2387160"/>
          </a:xfrm>
          <a:prstGeom prst="rect">
            <a:avLst/>
          </a:prstGeom>
        </p:spPr>
        <p:txBody>
          <a:bodyPr anchor="b">
            <a:noAutofit/>
          </a:bodyPr>
          <a:p>
            <a:pPr algn="ctr">
              <a:lnSpc>
                <a:spcPct val="90000"/>
              </a:lnSpc>
            </a:pPr>
            <a:r>
              <a:rPr b="0" lang="en-GB" sz="6000" spc="-1" strike="noStrike">
                <a:solidFill>
                  <a:srgbClr val="000000"/>
                </a:solidFill>
                <a:latin typeface="Calibri Light"/>
              </a:rPr>
              <a:t>Click to edit Master title style</a:t>
            </a:r>
            <a:endParaRPr b="0" lang="en-GH" sz="6000" spc="-1" strike="noStrike">
              <a:solidFill>
                <a:srgbClr val="000000"/>
              </a:solidFill>
              <a:latin typeface="Calibri"/>
            </a:endParaRPr>
          </a:p>
        </p:txBody>
      </p:sp>
      <p:sp>
        <p:nvSpPr>
          <p:cNvPr id="45" name="PlaceHolder 3"/>
          <p:cNvSpPr>
            <a:spLocks noGrp="1"/>
          </p:cNvSpPr>
          <p:nvPr>
            <p:ph type="dt"/>
          </p:nvPr>
        </p:nvSpPr>
        <p:spPr>
          <a:xfrm>
            <a:off x="838080" y="6356520"/>
            <a:ext cx="2743200" cy="364680"/>
          </a:xfrm>
          <a:prstGeom prst="rect">
            <a:avLst/>
          </a:prstGeom>
        </p:spPr>
        <p:txBody>
          <a:bodyPr anchor="ctr">
            <a:noAutofit/>
          </a:bodyPr>
          <a:p>
            <a:pPr>
              <a:lnSpc>
                <a:spcPct val="100000"/>
              </a:lnSpc>
            </a:pPr>
            <a:fld id="{9948C981-997C-4D72-B503-AC3907811C3F}" type="datetime">
              <a:rPr b="0" lang="en-GH" sz="1200" spc="-1" strike="noStrike">
                <a:solidFill>
                  <a:srgbClr val="8b8b8b"/>
                </a:solidFill>
                <a:latin typeface="Calibri"/>
              </a:rPr>
              <a:t>21/09/01</a:t>
            </a:fld>
            <a:endParaRPr b="0" lang="en-GB" sz="1200" spc="-1" strike="noStrike">
              <a:latin typeface="Times New Roman"/>
            </a:endParaRPr>
          </a:p>
        </p:txBody>
      </p:sp>
      <p:sp>
        <p:nvSpPr>
          <p:cNvPr id="46" name="PlaceHolder 4"/>
          <p:cNvSpPr>
            <a:spLocks noGrp="1"/>
          </p:cNvSpPr>
          <p:nvPr>
            <p:ph type="ftr"/>
          </p:nvPr>
        </p:nvSpPr>
        <p:spPr>
          <a:xfrm>
            <a:off x="4038480" y="6356520"/>
            <a:ext cx="4114800" cy="364680"/>
          </a:xfrm>
          <a:prstGeom prst="rect">
            <a:avLst/>
          </a:prstGeom>
        </p:spPr>
        <p:txBody>
          <a:bodyPr anchor="ctr">
            <a:noAutofit/>
          </a:bodyPr>
          <a:p>
            <a:endParaRPr b="0" lang="en-GB" sz="2400" spc="-1" strike="noStrike">
              <a:latin typeface="Times New Roman"/>
            </a:endParaRPr>
          </a:p>
        </p:txBody>
      </p:sp>
      <p:sp>
        <p:nvSpPr>
          <p:cNvPr id="47" name="PlaceHolder 5"/>
          <p:cNvSpPr>
            <a:spLocks noGrp="1"/>
          </p:cNvSpPr>
          <p:nvPr>
            <p:ph type="sldNum"/>
          </p:nvPr>
        </p:nvSpPr>
        <p:spPr>
          <a:xfrm>
            <a:off x="8611200" y="6356520"/>
            <a:ext cx="2743200" cy="364680"/>
          </a:xfrm>
          <a:prstGeom prst="rect">
            <a:avLst/>
          </a:prstGeom>
        </p:spPr>
        <p:txBody>
          <a:bodyPr anchor="ctr">
            <a:noAutofit/>
          </a:bodyPr>
          <a:p>
            <a:pPr algn="r">
              <a:lnSpc>
                <a:spcPct val="100000"/>
              </a:lnSpc>
            </a:pPr>
            <a:fld id="{3B540FF5-F9FB-4475-BF54-152B1479369A}" type="slidenum">
              <a:rPr b="0" lang="en-GH" sz="1200" spc="-1" strike="noStrike">
                <a:solidFill>
                  <a:srgbClr val="8b8b8b"/>
                </a:solidFill>
                <a:latin typeface="Calibri"/>
              </a:rPr>
              <a:t>&lt;number&gt;</a:t>
            </a:fld>
            <a:endParaRPr b="0" lang="en-GB" sz="1200" spc="-1" strike="noStrike">
              <a:latin typeface="Times New Roman"/>
            </a:endParaRPr>
          </a:p>
        </p:txBody>
      </p:sp>
      <p:sp>
        <p:nvSpPr>
          <p:cNvPr id="48" name="PlaceHolder 6"/>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H" sz="2800" spc="-1" strike="noStrike">
                <a:solidFill>
                  <a:srgbClr val="000000"/>
                </a:solidFill>
                <a:latin typeface="Calibri"/>
              </a:rPr>
              <a:t>Click to edit the outline text format</a:t>
            </a:r>
            <a:endParaRPr b="0" lang="en-GH"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H" sz="2000" spc="-1" strike="noStrike">
                <a:solidFill>
                  <a:srgbClr val="000000"/>
                </a:solidFill>
                <a:latin typeface="Calibri"/>
              </a:rPr>
              <a:t>Second Outline Level</a:t>
            </a:r>
            <a:endParaRPr b="0" lang="en-GH"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H" sz="1800" spc="-1" strike="noStrike">
                <a:solidFill>
                  <a:srgbClr val="000000"/>
                </a:solidFill>
                <a:latin typeface="Calibri"/>
              </a:rPr>
              <a:t>Third Outline Level</a:t>
            </a:r>
            <a:endParaRPr b="0" lang="en-GH"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H" sz="1800" spc="-1" strike="noStrike">
                <a:solidFill>
                  <a:srgbClr val="000000"/>
                </a:solidFill>
                <a:latin typeface="Calibri"/>
              </a:rPr>
              <a:t>Fourth Outline Level</a:t>
            </a:r>
            <a:endParaRPr b="0" lang="en-GH"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H" sz="2000" spc="-1" strike="noStrike">
                <a:solidFill>
                  <a:srgbClr val="000000"/>
                </a:solidFill>
                <a:latin typeface="Calibri"/>
              </a:rPr>
              <a:t>Fifth Outline Level</a:t>
            </a:r>
            <a:endParaRPr b="0" lang="en-GH"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H" sz="2000" spc="-1" strike="noStrike">
                <a:solidFill>
                  <a:srgbClr val="000000"/>
                </a:solidFill>
                <a:latin typeface="Calibri"/>
              </a:rPr>
              <a:t>Sixth Outline Level</a:t>
            </a:r>
            <a:endParaRPr b="0" lang="en-GH"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H" sz="2000" spc="-1" strike="noStrike">
                <a:solidFill>
                  <a:srgbClr val="000000"/>
                </a:solidFill>
                <a:latin typeface="Calibri"/>
              </a:rPr>
              <a:t>Seventh Outline Level</a:t>
            </a:r>
            <a:endParaRPr b="0" lang="en-GH"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grpSp>
        <p:nvGrpSpPr>
          <p:cNvPr id="85" name="Group 1"/>
          <p:cNvGrpSpPr/>
          <p:nvPr/>
        </p:nvGrpSpPr>
        <p:grpSpPr>
          <a:xfrm>
            <a:off x="3083040" y="598680"/>
            <a:ext cx="6261480" cy="5437080"/>
            <a:chOff x="3083040" y="598680"/>
            <a:chExt cx="6261480" cy="5437080"/>
          </a:xfrm>
        </p:grpSpPr>
        <p:pic>
          <p:nvPicPr>
            <p:cNvPr id="86" name="Picture 7" descr="Logo&#10;&#10;Description automatically generated"/>
            <p:cNvPicPr/>
            <p:nvPr/>
          </p:nvPicPr>
          <p:blipFill>
            <a:blip r:embed="rId1"/>
            <a:stretch/>
          </p:blipFill>
          <p:spPr>
            <a:xfrm>
              <a:off x="3083040" y="598680"/>
              <a:ext cx="6061320" cy="3096000"/>
            </a:xfrm>
            <a:prstGeom prst="rect">
              <a:avLst/>
            </a:prstGeom>
            <a:ln>
              <a:noFill/>
            </a:ln>
          </p:spPr>
        </p:pic>
        <p:pic>
          <p:nvPicPr>
            <p:cNvPr id="87" name="Picture 11" descr="Icon&#10;&#10;Description automatically generated"/>
            <p:cNvPicPr/>
            <p:nvPr/>
          </p:nvPicPr>
          <p:blipFill>
            <a:blip r:embed="rId2"/>
            <a:stretch/>
          </p:blipFill>
          <p:spPr>
            <a:xfrm>
              <a:off x="3282840" y="4297680"/>
              <a:ext cx="6061680" cy="1738080"/>
            </a:xfrm>
            <a:prstGeom prst="rect">
              <a:avLst/>
            </a:prstGeom>
            <a:ln>
              <a:noFill/>
            </a:ln>
          </p:spPr>
        </p:pic>
      </p:grpSp>
      <p:sp>
        <p:nvSpPr>
          <p:cNvPr id="88" name="TextShape 2"/>
          <p:cNvSpPr txBox="1"/>
          <p:nvPr/>
        </p:nvSpPr>
        <p:spPr>
          <a:xfrm>
            <a:off x="9393480" y="6303240"/>
            <a:ext cx="2682360" cy="449280"/>
          </a:xfrm>
          <a:prstGeom prst="rect">
            <a:avLst/>
          </a:prstGeom>
          <a:noFill/>
          <a:ln>
            <a:noFill/>
          </a:ln>
        </p:spPr>
        <p:txBody>
          <a:bodyPr anchor="b">
            <a:noAutofit/>
          </a:bodyPr>
          <a:p>
            <a:pPr algn="ctr">
              <a:lnSpc>
                <a:spcPct val="90000"/>
              </a:lnSpc>
            </a:pPr>
            <a:r>
              <a:rPr b="1" lang="en-GH" sz="2400" spc="-1" strike="noStrike">
                <a:solidFill>
                  <a:srgbClr val="000000"/>
                </a:solidFill>
                <a:latin typeface="Avenir"/>
              </a:rPr>
              <a:t>HACKATHON ‘21</a:t>
            </a:r>
            <a:endParaRPr b="0" lang="en-GH"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89" name="TextShape 1"/>
          <p:cNvSpPr txBox="1"/>
          <p:nvPr/>
        </p:nvSpPr>
        <p:spPr>
          <a:xfrm>
            <a:off x="1296000" y="216000"/>
            <a:ext cx="9144360" cy="701640"/>
          </a:xfrm>
          <a:prstGeom prst="rect">
            <a:avLst/>
          </a:prstGeom>
          <a:noFill/>
          <a:ln>
            <a:noFill/>
          </a:ln>
        </p:spPr>
        <p:txBody>
          <a:bodyPr anchor="b">
            <a:noAutofit/>
          </a:bodyPr>
          <a:p>
            <a:pPr algn="ctr">
              <a:lnSpc>
                <a:spcPct val="90000"/>
              </a:lnSpc>
            </a:pPr>
            <a:r>
              <a:rPr b="1" lang="en-GH" sz="2400" spc="-1" strike="noStrike">
                <a:solidFill>
                  <a:srgbClr val="000000"/>
                </a:solidFill>
                <a:latin typeface="Avenir"/>
              </a:rPr>
              <a:t>PROBLEM STATEMENT</a:t>
            </a:r>
            <a:endParaRPr b="0" lang="en-GH" sz="2400" spc="-1" strike="noStrike">
              <a:solidFill>
                <a:srgbClr val="000000"/>
              </a:solidFill>
              <a:latin typeface="Calibri"/>
            </a:endParaRPr>
          </a:p>
        </p:txBody>
      </p:sp>
      <p:sp>
        <p:nvSpPr>
          <p:cNvPr id="90" name="TextShape 2"/>
          <p:cNvSpPr txBox="1"/>
          <p:nvPr/>
        </p:nvSpPr>
        <p:spPr>
          <a:xfrm>
            <a:off x="609480" y="1080000"/>
            <a:ext cx="10973520" cy="4680000"/>
          </a:xfrm>
          <a:prstGeom prst="rect">
            <a:avLst/>
          </a:prstGeom>
          <a:noFill/>
          <a:ln>
            <a:noFill/>
          </a:ln>
        </p:spPr>
        <p:txBody>
          <a:bodyPr lIns="0" rIns="0" tIns="0" bIns="0" anchor="ctr">
            <a:noAutofit/>
          </a:bodyPr>
          <a:p>
            <a:pPr algn="ctr"/>
            <a:r>
              <a:rPr b="0" lang="en-GB" sz="3200" spc="-1" strike="noStrike">
                <a:latin typeface="Arial"/>
              </a:rPr>
              <a:t>There is no proper communications and connections between suppliers(Voltic, Adonko etc.), wholesalers and retailers.</a:t>
            </a:r>
            <a:endParaRPr b="0" lang="en-GB" sz="3200" spc="-1" strike="noStrike">
              <a:latin typeface="Arial"/>
            </a:endParaRPr>
          </a:p>
          <a:p>
            <a:pPr algn="ctr"/>
            <a:r>
              <a:rPr b="0" lang="en-GB" sz="3200" spc="-1" strike="noStrike">
                <a:latin typeface="Arial"/>
              </a:rPr>
              <a:t> </a:t>
            </a:r>
            <a:r>
              <a:rPr b="0" lang="en-GB" sz="3200" spc="-1" strike="noStrike">
                <a:latin typeface="Arial"/>
              </a:rPr>
              <a:t>A Lots of goods which costs thousands of cedis  goes to waste because they cannot connect with the right customers(Eg. Asapreko produces variaties of drinks and if the unpopular ones do not sell, the company ran at a loss).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91" name="TextShape 1"/>
          <p:cNvSpPr txBox="1"/>
          <p:nvPr/>
        </p:nvSpPr>
        <p:spPr>
          <a:xfrm>
            <a:off x="1296000" y="216000"/>
            <a:ext cx="9144360" cy="701640"/>
          </a:xfrm>
          <a:prstGeom prst="rect">
            <a:avLst/>
          </a:prstGeom>
          <a:noFill/>
          <a:ln>
            <a:noFill/>
          </a:ln>
        </p:spPr>
        <p:txBody>
          <a:bodyPr anchor="b">
            <a:noAutofit/>
          </a:bodyPr>
          <a:p>
            <a:pPr algn="ctr">
              <a:lnSpc>
                <a:spcPct val="90000"/>
              </a:lnSpc>
            </a:pPr>
            <a:r>
              <a:rPr b="1" lang="en-GH" sz="2400" spc="-1" strike="noStrike">
                <a:solidFill>
                  <a:srgbClr val="000000"/>
                </a:solidFill>
                <a:latin typeface="Avenir"/>
              </a:rPr>
              <a:t>PROBLEM STATEMENT</a:t>
            </a:r>
            <a:endParaRPr b="0" lang="en-GH" sz="2400" spc="-1" strike="noStrike">
              <a:solidFill>
                <a:srgbClr val="000000"/>
              </a:solidFill>
              <a:latin typeface="Calibri"/>
            </a:endParaRPr>
          </a:p>
        </p:txBody>
      </p:sp>
      <p:sp>
        <p:nvSpPr>
          <p:cNvPr id="92" name="TextShape 2"/>
          <p:cNvSpPr txBox="1"/>
          <p:nvPr/>
        </p:nvSpPr>
        <p:spPr>
          <a:xfrm>
            <a:off x="609480" y="1080000"/>
            <a:ext cx="10973520" cy="4501800"/>
          </a:xfrm>
          <a:prstGeom prst="rect">
            <a:avLst/>
          </a:prstGeom>
          <a:noFill/>
          <a:ln>
            <a:noFill/>
          </a:ln>
        </p:spPr>
        <p:txBody>
          <a:bodyPr lIns="0" rIns="0" tIns="0" bIns="0" anchor="ctr">
            <a:noAutofit/>
          </a:bodyPr>
          <a:p>
            <a:pPr algn="ctr"/>
            <a:r>
              <a:rPr b="0" lang="en-GB" sz="3200" spc="-1" strike="noStrike">
                <a:latin typeface="Arial"/>
              </a:rPr>
              <a:t>Most (gaint) wholesalers exploits the small wholesalers(I know this because I am manager in a small wholesale shop)</a:t>
            </a:r>
            <a:endParaRPr b="0" lang="en-GB" sz="3200" spc="-1" strike="noStrike">
              <a:latin typeface="Arial"/>
            </a:endParaRPr>
          </a:p>
          <a:p>
            <a:pPr algn="ctr"/>
            <a:r>
              <a:rPr b="0" lang="en-GB" sz="3200" spc="-1" strike="noStrike">
                <a:latin typeface="Arial"/>
                <a:ea typeface="Noto Sans CJK SC"/>
              </a:rPr>
              <a:t>and the smaller ones also </a:t>
            </a:r>
            <a:r>
              <a:rPr b="0" lang="en-GB" sz="3200" spc="-1" strike="noStrike">
                <a:latin typeface="Arial"/>
              </a:rPr>
              <a:t>exploits on retailers.</a:t>
            </a:r>
            <a:endParaRPr b="0" lang="en-GB" sz="3200" spc="-1" strike="noStrike">
              <a:latin typeface="Arial"/>
            </a:endParaRPr>
          </a:p>
          <a:p>
            <a:pPr algn="ctr"/>
            <a:endParaRPr b="0" lang="en-GB" sz="3200" spc="-1" strike="noStrike">
              <a:latin typeface="Arial"/>
            </a:endParaRPr>
          </a:p>
          <a:p>
            <a:pPr algn="ctr"/>
            <a:r>
              <a:rPr b="0" lang="en-GB" sz="3200" spc="-1" strike="noStrike">
                <a:latin typeface="Arial"/>
              </a:rPr>
              <a:t>This causes unevenness of prices and commodities in a city and this sometimes lead to inflation.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93" name="TextShape 1"/>
          <p:cNvSpPr txBox="1"/>
          <p:nvPr/>
        </p:nvSpPr>
        <p:spPr>
          <a:xfrm>
            <a:off x="0" y="341280"/>
            <a:ext cx="12192840" cy="413280"/>
          </a:xfrm>
          <a:prstGeom prst="rect">
            <a:avLst/>
          </a:prstGeom>
          <a:noFill/>
          <a:ln>
            <a:noFill/>
          </a:ln>
        </p:spPr>
        <p:txBody>
          <a:bodyPr anchor="b">
            <a:noAutofit/>
          </a:bodyPr>
          <a:p>
            <a:pPr algn="ctr">
              <a:lnSpc>
                <a:spcPct val="90000"/>
              </a:lnSpc>
            </a:pPr>
            <a:r>
              <a:rPr b="1" lang="en-GH" sz="2400" spc="-1" strike="noStrike">
                <a:solidFill>
                  <a:srgbClr val="000000"/>
                </a:solidFill>
                <a:latin typeface="Avenir"/>
              </a:rPr>
              <a:t>CONCEPT</a:t>
            </a:r>
            <a:endParaRPr b="0" lang="en-GH" sz="2400" spc="-1" strike="noStrike">
              <a:solidFill>
                <a:srgbClr val="000000"/>
              </a:solidFill>
              <a:latin typeface="Calibri"/>
            </a:endParaRPr>
          </a:p>
        </p:txBody>
      </p:sp>
      <p:sp>
        <p:nvSpPr>
          <p:cNvPr id="94" name="TextShape 2"/>
          <p:cNvSpPr txBox="1"/>
          <p:nvPr/>
        </p:nvSpPr>
        <p:spPr>
          <a:xfrm>
            <a:off x="648000" y="1042200"/>
            <a:ext cx="6984000" cy="4501800"/>
          </a:xfrm>
          <a:prstGeom prst="rect">
            <a:avLst/>
          </a:prstGeom>
          <a:noFill/>
          <a:ln>
            <a:noFill/>
          </a:ln>
        </p:spPr>
        <p:txBody>
          <a:bodyPr lIns="0" rIns="0" tIns="0" bIns="0" anchor="ctr">
            <a:noAutofit/>
          </a:bodyPr>
          <a:p>
            <a:pPr algn="ctr"/>
            <a:r>
              <a:rPr b="0" lang="en-GB" sz="3200" spc="-1" strike="noStrike">
                <a:latin typeface="Arial"/>
              </a:rPr>
              <a:t>A distributor of goods(suppliers, wholesales, and retailers) and customers can are on a platform(vision it like a booth(s) in a virtual form) where consumers, window shoppers and even distributors can meet and view a distributor’s page on prices of goods and purchase goods.</a:t>
            </a:r>
            <a:endParaRPr b="0" lang="en-GB" sz="3200" spc="-1" strike="noStrike">
              <a:latin typeface="Arial"/>
            </a:endParaRPr>
          </a:p>
        </p:txBody>
      </p:sp>
      <p:pic>
        <p:nvPicPr>
          <p:cNvPr id="95" name="" descr=""/>
          <p:cNvPicPr/>
          <p:nvPr/>
        </p:nvPicPr>
        <p:blipFill>
          <a:blip r:embed="rId1"/>
          <a:stretch/>
        </p:blipFill>
        <p:spPr>
          <a:xfrm>
            <a:off x="8496000" y="1440000"/>
            <a:ext cx="3024000" cy="3312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96" name="TextShape 1"/>
          <p:cNvSpPr txBox="1"/>
          <p:nvPr/>
        </p:nvSpPr>
        <p:spPr>
          <a:xfrm>
            <a:off x="0" y="341280"/>
            <a:ext cx="5472000" cy="413280"/>
          </a:xfrm>
          <a:prstGeom prst="rect">
            <a:avLst/>
          </a:prstGeom>
          <a:noFill/>
          <a:ln>
            <a:noFill/>
          </a:ln>
        </p:spPr>
        <p:txBody>
          <a:bodyPr anchor="b">
            <a:noAutofit/>
          </a:bodyPr>
          <a:p>
            <a:pPr algn="ctr">
              <a:lnSpc>
                <a:spcPct val="90000"/>
              </a:lnSpc>
            </a:pPr>
            <a:r>
              <a:rPr b="1" lang="en-GH" sz="2400" spc="-1" strike="noStrike">
                <a:solidFill>
                  <a:srgbClr val="000000"/>
                </a:solidFill>
                <a:latin typeface="Avenir"/>
              </a:rPr>
              <a:t>HOW THE SOLUTION WORKS</a:t>
            </a:r>
            <a:endParaRPr b="0" lang="en-GH" sz="2400" spc="-1" strike="noStrike">
              <a:solidFill>
                <a:srgbClr val="000000"/>
              </a:solidFill>
              <a:latin typeface="Calibri"/>
            </a:endParaRPr>
          </a:p>
        </p:txBody>
      </p:sp>
      <p:sp>
        <p:nvSpPr>
          <p:cNvPr id="97" name="TextShape 2"/>
          <p:cNvSpPr txBox="1"/>
          <p:nvPr/>
        </p:nvSpPr>
        <p:spPr>
          <a:xfrm>
            <a:off x="82080" y="698760"/>
            <a:ext cx="9709920" cy="5925240"/>
          </a:xfrm>
          <a:prstGeom prst="rect">
            <a:avLst/>
          </a:prstGeom>
          <a:noFill/>
          <a:ln>
            <a:noFill/>
          </a:ln>
        </p:spPr>
        <p:txBody>
          <a:bodyPr lIns="0" rIns="0" tIns="0" bIns="0" anchor="ctr">
            <a:noAutofit/>
          </a:bodyPr>
          <a:p>
            <a:pPr algn="ctr"/>
            <a:r>
              <a:rPr b="0" lang="en-GB" sz="3200" spc="-1" strike="noStrike">
                <a:latin typeface="Arial"/>
              </a:rPr>
              <a:t>Anyone can join however they will have to decide a category you fall in(supplier, wholesales or a customer) on the database.</a:t>
            </a:r>
            <a:endParaRPr b="0" lang="en-GB" sz="3200" spc="-1" strike="noStrike">
              <a:latin typeface="Arial"/>
            </a:endParaRPr>
          </a:p>
          <a:p>
            <a:pPr algn="ctr"/>
            <a:endParaRPr b="0" lang="en-GB" sz="3200" spc="-1" strike="noStrike">
              <a:latin typeface="Arial"/>
            </a:endParaRPr>
          </a:p>
          <a:p>
            <a:pPr algn="ctr"/>
            <a:r>
              <a:rPr b="0" lang="en-GB" sz="3200" spc="-1" strike="noStrike">
                <a:latin typeface="Arial"/>
              </a:rPr>
              <a:t>A page(booth) is given to the supplier and the wholesalers to showcase their products(at a cost because they are been exposed to more customers on ayoba).</a:t>
            </a:r>
            <a:endParaRPr b="0" lang="en-GB" sz="3200" spc="-1" strike="noStrike">
              <a:latin typeface="Arial"/>
            </a:endParaRPr>
          </a:p>
          <a:p>
            <a:pPr algn="ctr"/>
            <a:endParaRPr b="0" lang="en-GB" sz="3200" spc="-1" strike="noStrike">
              <a:latin typeface="Arial"/>
            </a:endParaRPr>
          </a:p>
          <a:p>
            <a:pPr algn="ctr"/>
            <a:r>
              <a:rPr b="0" lang="en-GB" sz="3200" spc="-1" strike="noStrike">
                <a:latin typeface="Arial"/>
              </a:rPr>
              <a:t>A retailer and a consumer has the ability to view which booth they want to go and visit and make purchases.</a:t>
            </a:r>
            <a:endParaRPr b="0" lang="en-GB" sz="3200" spc="-1" strike="noStrike">
              <a:latin typeface="Arial"/>
            </a:endParaRPr>
          </a:p>
          <a:p>
            <a:pPr algn="ctr"/>
            <a:r>
              <a:rPr b="0" lang="en-GB" sz="3200" spc="-1" strike="noStrike">
                <a:latin typeface="Arial"/>
              </a:rPr>
              <a:t>Wholesalers also have this privileges.</a:t>
            </a:r>
            <a:endParaRPr b="0" lang="en-GB" sz="3200" spc="-1" strike="noStrike">
              <a:latin typeface="Arial"/>
            </a:endParaRPr>
          </a:p>
        </p:txBody>
      </p:sp>
      <p:pic>
        <p:nvPicPr>
          <p:cNvPr id="98" name="" descr=""/>
          <p:cNvPicPr/>
          <p:nvPr/>
        </p:nvPicPr>
        <p:blipFill>
          <a:blip r:embed="rId1"/>
          <a:stretch/>
        </p:blipFill>
        <p:spPr>
          <a:xfrm>
            <a:off x="9360000" y="1152000"/>
            <a:ext cx="2664000" cy="2304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99" name="TextShape 1"/>
          <p:cNvSpPr txBox="1"/>
          <p:nvPr/>
        </p:nvSpPr>
        <p:spPr>
          <a:xfrm>
            <a:off x="0" y="341280"/>
            <a:ext cx="12192840" cy="413280"/>
          </a:xfrm>
          <a:prstGeom prst="rect">
            <a:avLst/>
          </a:prstGeom>
          <a:noFill/>
          <a:ln>
            <a:noFill/>
          </a:ln>
        </p:spPr>
        <p:txBody>
          <a:bodyPr anchor="b">
            <a:noAutofit/>
          </a:bodyPr>
          <a:p>
            <a:pPr algn="ctr">
              <a:lnSpc>
                <a:spcPct val="90000"/>
              </a:lnSpc>
            </a:pPr>
            <a:r>
              <a:rPr b="1" lang="en-GH" sz="2400" spc="-1" strike="noStrike">
                <a:solidFill>
                  <a:srgbClr val="000000"/>
                </a:solidFill>
                <a:latin typeface="Avenir"/>
              </a:rPr>
              <a:t>T</a:t>
            </a:r>
            <a:r>
              <a:rPr b="1" lang="en-GB" sz="2400" spc="-1" strike="noStrike">
                <a:solidFill>
                  <a:srgbClr val="000000"/>
                </a:solidFill>
                <a:latin typeface="Avenir"/>
              </a:rPr>
              <a:t>ECHNOLOGY APPLIED</a:t>
            </a:r>
            <a:endParaRPr b="0" lang="en-GH" sz="2400" spc="-1" strike="noStrike">
              <a:solidFill>
                <a:srgbClr val="000000"/>
              </a:solidFill>
              <a:latin typeface="Calibri"/>
            </a:endParaRPr>
          </a:p>
        </p:txBody>
      </p:sp>
      <p:sp>
        <p:nvSpPr>
          <p:cNvPr id="100" name="TextShape 2"/>
          <p:cNvSpPr txBox="1"/>
          <p:nvPr/>
        </p:nvSpPr>
        <p:spPr>
          <a:xfrm>
            <a:off x="936000" y="1008000"/>
            <a:ext cx="10368000" cy="4501800"/>
          </a:xfrm>
          <a:prstGeom prst="rect">
            <a:avLst/>
          </a:prstGeom>
          <a:noFill/>
          <a:ln>
            <a:noFill/>
          </a:ln>
        </p:spPr>
        <p:txBody>
          <a:bodyPr lIns="0" rIns="0" tIns="0" bIns="0" anchor="ctr">
            <a:noAutofit/>
          </a:bodyPr>
          <a:p>
            <a:pPr algn="ctr"/>
            <a:r>
              <a:rPr b="0" lang="en-GB" sz="3200" spc="-1" strike="noStrike">
                <a:latin typeface="Arial"/>
              </a:rPr>
              <a:t>Nodejs, Express, MongoDB</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101" name="TextShape 1"/>
          <p:cNvSpPr txBox="1"/>
          <p:nvPr/>
        </p:nvSpPr>
        <p:spPr>
          <a:xfrm>
            <a:off x="360" y="752400"/>
            <a:ext cx="12192840" cy="1623600"/>
          </a:xfrm>
          <a:prstGeom prst="rect">
            <a:avLst/>
          </a:prstGeom>
          <a:noFill/>
          <a:ln>
            <a:noFill/>
          </a:ln>
        </p:spPr>
        <p:txBody>
          <a:bodyPr anchor="b">
            <a:noAutofit/>
          </a:bodyPr>
          <a:p>
            <a:pPr algn="ctr">
              <a:lnSpc>
                <a:spcPct val="90000"/>
              </a:lnSpc>
            </a:pPr>
            <a:r>
              <a:rPr b="1" lang="en-GH" sz="9600" spc="-1" strike="noStrike">
                <a:solidFill>
                  <a:srgbClr val="000000"/>
                </a:solidFill>
                <a:latin typeface="Avenir"/>
              </a:rPr>
              <a:t>DEMO</a:t>
            </a:r>
            <a:endParaRPr b="0" lang="en-GH" sz="9600" spc="-1" strike="noStrike">
              <a:solidFill>
                <a:srgbClr val="000000"/>
              </a:solidFill>
              <a:latin typeface="Calibri"/>
            </a:endParaRPr>
          </a:p>
        </p:txBody>
      </p:sp>
      <p:pic>
        <p:nvPicPr>
          <p:cNvPr id="102" name="Picture 17" descr="Icon&#10;&#10;Description automatically generated"/>
          <p:cNvPicPr/>
          <p:nvPr/>
        </p:nvPicPr>
        <p:blipFill>
          <a:blip r:embed="rId1"/>
          <a:stretch/>
        </p:blipFill>
        <p:spPr>
          <a:xfrm>
            <a:off x="11353320" y="6489720"/>
            <a:ext cx="676440" cy="193680"/>
          </a:xfrm>
          <a:prstGeom prst="rect">
            <a:avLst/>
          </a:prstGeom>
          <a:ln>
            <a:noFill/>
          </a:ln>
        </p:spPr>
      </p:pic>
      <p:sp>
        <p:nvSpPr>
          <p:cNvPr id="103" name="TextShape 2"/>
          <p:cNvSpPr txBox="1"/>
          <p:nvPr/>
        </p:nvSpPr>
        <p:spPr>
          <a:xfrm>
            <a:off x="1477800" y="3246480"/>
            <a:ext cx="9236160" cy="346680"/>
          </a:xfrm>
          <a:prstGeom prst="rect">
            <a:avLst/>
          </a:prstGeom>
          <a:noFill/>
          <a:ln>
            <a:noFill/>
          </a:ln>
        </p:spPr>
        <p:txBody>
          <a:bodyPr lIns="90000" rIns="90000" tIns="45000" bIns="45000">
            <a:noAutofit/>
          </a:bodyPr>
          <a:p>
            <a:r>
              <a:rPr b="0" lang="en-GB" sz="1800" spc="-1" strike="noStrike">
                <a:latin typeface="Arial"/>
              </a:rPr>
              <a:t>https://drive.google.com/file/d/19VA2qJhlosEoNi_JIeXswcF9DTEUZnj7/view?usp=sharing</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aa95"/>
        </a:solidFill>
      </p:bgPr>
    </p:bg>
    <p:spTree>
      <p:nvGrpSpPr>
        <p:cNvPr id="1" name=""/>
        <p:cNvGrpSpPr/>
        <p:nvPr/>
      </p:nvGrpSpPr>
      <p:grpSpPr>
        <a:xfrm>
          <a:off x="0" y="0"/>
          <a:ext cx="0" cy="0"/>
          <a:chOff x="0" y="0"/>
          <a:chExt cx="0" cy="0"/>
        </a:xfrm>
      </p:grpSpPr>
      <p:sp>
        <p:nvSpPr>
          <p:cNvPr id="104" name="TextShape 1"/>
          <p:cNvSpPr txBox="1"/>
          <p:nvPr/>
        </p:nvSpPr>
        <p:spPr>
          <a:xfrm>
            <a:off x="0" y="2476800"/>
            <a:ext cx="12192840" cy="744840"/>
          </a:xfrm>
          <a:prstGeom prst="rect">
            <a:avLst/>
          </a:prstGeom>
          <a:noFill/>
          <a:ln>
            <a:noFill/>
          </a:ln>
        </p:spPr>
        <p:txBody>
          <a:bodyPr anchor="b">
            <a:noAutofit/>
          </a:bodyPr>
          <a:p>
            <a:pPr algn="ctr">
              <a:lnSpc>
                <a:spcPct val="90000"/>
              </a:lnSpc>
            </a:pPr>
            <a:r>
              <a:rPr b="1" lang="en-GH" sz="4400" spc="-1" strike="noStrike">
                <a:solidFill>
                  <a:srgbClr val="000000"/>
                </a:solidFill>
                <a:latin typeface="Avenir"/>
              </a:rPr>
              <a:t>THANK YOU</a:t>
            </a:r>
            <a:endParaRPr b="0" lang="en-GH" sz="4400" spc="-1" strike="noStrike">
              <a:solidFill>
                <a:srgbClr val="000000"/>
              </a:solidFill>
              <a:latin typeface="Calibri"/>
            </a:endParaRPr>
          </a:p>
        </p:txBody>
      </p:sp>
      <p:sp>
        <p:nvSpPr>
          <p:cNvPr id="105" name="CustomShape 2"/>
          <p:cNvSpPr/>
          <p:nvPr/>
        </p:nvSpPr>
        <p:spPr>
          <a:xfrm>
            <a:off x="503640" y="3427560"/>
            <a:ext cx="11394360" cy="416520"/>
          </a:xfrm>
          <a:prstGeom prst="rect">
            <a:avLst/>
          </a:prstGeom>
          <a:noFill/>
          <a:ln>
            <a:noFill/>
          </a:ln>
        </p:spPr>
        <p:style>
          <a:lnRef idx="0"/>
          <a:fillRef idx="0"/>
          <a:effectRef idx="0"/>
          <a:fontRef idx="minor"/>
        </p:style>
        <p:txBody>
          <a:bodyPr anchor="b">
            <a:noAutofit/>
          </a:bodyPr>
          <a:p>
            <a:pPr>
              <a:lnSpc>
                <a:spcPct val="90000"/>
              </a:lnSpc>
            </a:pPr>
            <a:r>
              <a:rPr b="0" lang="en-GH" sz="1400" spc="-1" strike="noStrike">
                <a:solidFill>
                  <a:srgbClr val="000000"/>
                </a:solidFill>
                <a:latin typeface="Avenir"/>
              </a:rPr>
              <a:t>  </a:t>
            </a:r>
            <a:r>
              <a:rPr b="0" lang="en-GH" sz="1400" spc="-1" strike="noStrike">
                <a:solidFill>
                  <a:srgbClr val="000000"/>
                </a:solidFill>
                <a:latin typeface="Avenir"/>
              </a:rPr>
              <a:t>ANY QUESTIONS?</a:t>
            </a:r>
            <a:endParaRPr b="0" lang="en-GB" sz="1400" spc="-1" strike="noStrike">
              <a:latin typeface="Arial"/>
            </a:endParaRPr>
          </a:p>
        </p:txBody>
      </p:sp>
      <p:sp>
        <p:nvSpPr>
          <p:cNvPr id="106" name="Line 3"/>
          <p:cNvSpPr/>
          <p:nvPr/>
        </p:nvSpPr>
        <p:spPr>
          <a:xfrm>
            <a:off x="503280" y="3283920"/>
            <a:ext cx="11394720" cy="0"/>
          </a:xfrm>
          <a:prstGeom prst="line">
            <a:avLst/>
          </a:prstGeom>
          <a:ln w="15840">
            <a:solidFill>
              <a:srgbClr val="2f5597"/>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2021-08-25T06:45:33Z</dcterms:created>
  <dc:creator>Amuquandoh, David D</dc:creator>
  <dc:description/>
  <dc:language>en-GB</dc:language>
  <cp:lastModifiedBy/>
  <dcterms:modified xsi:type="dcterms:W3CDTF">2021-09-01T23:28:38Z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