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6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71" r:id="rId14"/>
    <p:sldId id="356" r:id="rId15"/>
    <p:sldId id="372" r:id="rId16"/>
    <p:sldId id="373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4" r:id="rId30"/>
    <p:sldId id="375" r:id="rId3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3514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384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898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308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981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4091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12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829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56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54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06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421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354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ffbot.org/tag/Tkinter.LabelFrame" TargetMode="External"/><Relationship Id="rId2" Type="http://schemas.openxmlformats.org/officeDocument/2006/relationships/hyperlink" Target="http://effbot.org/tag/Tkinter.Top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effbot.org/tag/Tkinter.PanedWindo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tkinter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2101252" y="853394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2101252" y="1665496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압축</a:t>
            </a:r>
            <a:r>
              <a:rPr lang="en-US" altLang="ko-KR" dirty="0"/>
              <a:t>(pack) </a:t>
            </a:r>
            <a:r>
              <a:rPr lang="ko-KR" altLang="en-US" dirty="0"/>
              <a:t>배치 관리자 </a:t>
            </a:r>
            <a:endParaRPr lang="en-US" altLang="ko-KR" dirty="0" smtClean="0"/>
          </a:p>
          <a:p>
            <a:r>
              <a:rPr lang="ko-KR" altLang="en-US" dirty="0" smtClean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 </a:t>
            </a:r>
            <a:endParaRPr lang="en-US" altLang="ko-KR" dirty="0" smtClean="0"/>
          </a:p>
          <a:p>
            <a:r>
              <a:rPr lang="ko-KR" altLang="en-US" dirty="0" smtClean="0"/>
              <a:t>절대</a:t>
            </a:r>
            <a:r>
              <a:rPr lang="en-US" altLang="ko-KR" dirty="0"/>
              <a:t>(place) </a:t>
            </a:r>
            <a:r>
              <a:rPr lang="ko-KR" altLang="en-US" dirty="0"/>
              <a:t>배치 관리자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47" y="2969403"/>
            <a:ext cx="6457488" cy="27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7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격자 배치 관리자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3480" y="1575304"/>
            <a:ext cx="8229600" cy="508804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 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(row=1, column=0)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column=1)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(row=1,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(row=2, column=0)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(row=2,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3" name="_x274256984" descr="EMB00002eb008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60" y="3001428"/>
            <a:ext cx="3558483" cy="163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2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838" y="1862110"/>
            <a:ext cx="8229600" cy="257268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process():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안녕하세요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button = Button(window, text="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클릭하세요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!", command=process)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button.pack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55639"/>
            <a:ext cx="2013029" cy="207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43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56" y="1719173"/>
            <a:ext cx="8422731" cy="26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8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480" y="1004935"/>
            <a:ext cx="8229600" cy="56584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process():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e2.insert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"100")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 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(row=1, column=0)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column=1)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(row=1,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command=process)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(row=2, column=0)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(row=2,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_x274259304" descr="EMB00002eb008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026" y="3381407"/>
            <a:ext cx="3064880" cy="14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74258184" descr="EMB00002eb008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026" y="1782795"/>
            <a:ext cx="3064880" cy="14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6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480" y="298764"/>
            <a:ext cx="8229600" cy="63645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process():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temperature = float(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e1.get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 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mytemp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(temperature-32)*5/9 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e2.insert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mytemp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 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(row=1, column=0)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column=1)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(row=1,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command=process)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(row=2, column=0)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(row=2,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5" name="_x274503296" descr="EMB00002eb008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456" y="2278110"/>
            <a:ext cx="3582635" cy="164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4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480" y="298764"/>
            <a:ext cx="8229600" cy="63645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process():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temperature = float(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e1.get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())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mytemp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(temperature-32)*5/9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e2.insert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mytemp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Label(window , text="</a:t>
            </a:r>
            <a:r>
              <a:rPr lang="ko-KR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font='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 italic')</a:t>
            </a:r>
          </a:p>
          <a:p>
            <a:pPr latinLnBrk="1"/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Label(window, text="</a:t>
            </a:r>
            <a:r>
              <a:rPr lang="ko-KR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font='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 italic')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(row=1, column=0)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Entry(window,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="yellow",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="white")</a:t>
            </a:r>
          </a:p>
          <a:p>
            <a:pPr latinLnBrk="1"/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Entry(window,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="yellow",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="white")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column=1)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(row=1,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command=process)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(row=2, column=0)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(row=2,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69" name="_x441944112" descr="EMB00002eb008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56" y="432837"/>
            <a:ext cx="3526494" cy="18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2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절대 위치 배치 관리자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480" y="1774479"/>
            <a:ext cx="8229600" cy="459916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박스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#1",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="red",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="white")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w.place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(x=0, y=0)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박스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#2",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="green",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="black")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w.place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(x=20, y=20)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박스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#3",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="blue",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="white")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w.place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(x=40, y=40)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5" name="_x274923048" descr="EMB00002eb008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15" y="4361161"/>
            <a:ext cx="3066532" cy="16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1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표시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4838" y="1155939"/>
            <a:ext cx="8229600" cy="54668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change_img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path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inputBox.get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PhotoImage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(file = path)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imageLabel.configure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(image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imageLabel.image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photo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PhotoImage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(file="wl.gif")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imageLabel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Label(window, image=photo)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imageLabel.pack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inputBox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inputBox.pack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button = Button(window, text='Submit', command=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change_img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097" name="_x286091008" descr="EMB000029c035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53" y="1253970"/>
            <a:ext cx="2346633" cy="41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81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MyPaint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>
                <a:effectLst/>
              </a:rPr>
              <a:t>#</a:t>
            </a:r>
            <a:r>
              <a:rPr lang="en-US" altLang="ko-KR" dirty="0" smtClean="0">
                <a:effectLst/>
              </a:rPr>
              <a:t>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같이 마우스를 움직여서 화면에 그림을 그리는 윈도우의 </a:t>
            </a:r>
            <a:r>
              <a:rPr lang="ko-KR" altLang="en-US" dirty="0" err="1"/>
              <a:t>그림판과</a:t>
            </a:r>
            <a:r>
              <a:rPr lang="ko-KR" altLang="en-US" dirty="0"/>
              <a:t> 비슷한 프로그램을 작성해보자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21" name="_x286090208" descr="EMB000029c03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41" y="3076113"/>
            <a:ext cx="2876365" cy="221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7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온도 변환 프로그램을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GUI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버전으로 다시 제작해보자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2462" y="3871660"/>
            <a:ext cx="743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마우스를 사용하여 화면에 그림을 그리는 프로그램을 작성해보자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5" name="_x151695216" descr="EMB000029c03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74" y="2032815"/>
            <a:ext cx="3614679" cy="165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51695056" descr="EMB000029c035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4" y="4423109"/>
            <a:ext cx="2707689" cy="226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 위젯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에서 그림을 그리려면 </a:t>
            </a:r>
            <a:r>
              <a:rPr lang="ko-KR" altLang="en-US" b="1" dirty="0"/>
              <a:t>캔버스</a:t>
            </a:r>
            <a:r>
              <a:rPr lang="en-US" altLang="ko-KR" b="1" dirty="0"/>
              <a:t>(canvas)</a:t>
            </a:r>
            <a:r>
              <a:rPr lang="ko-KR" altLang="en-US" dirty="0"/>
              <a:t>라는 위젯이 필요하다</a:t>
            </a:r>
            <a:r>
              <a:rPr lang="en-US" altLang="ko-KR" dirty="0"/>
              <a:t>. Canvas </a:t>
            </a:r>
            <a:r>
              <a:rPr lang="ko-KR" altLang="en-US" dirty="0"/>
              <a:t>위젯을 사용하면 많은 그래픽 기능을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2565"/>
          <a:stretch/>
        </p:blipFill>
        <p:spPr>
          <a:xfrm>
            <a:off x="623887" y="4653480"/>
            <a:ext cx="8020050" cy="1965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887" y="3032912"/>
            <a:ext cx="8229600" cy="14032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width=300, height=200)</a:t>
            </a:r>
          </a:p>
          <a:p>
            <a:r>
              <a:rPr lang="en-US" altLang="ko-K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x0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y0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option, ...)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78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MyPaint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 smtClean="0">
                <a:effectLst/>
              </a:rPr>
              <a:t>#2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887" y="1484767"/>
            <a:ext cx="8229600" cy="49069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paint(event):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=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event.x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-1 ),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event.y+1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=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event.x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-1 ),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event.y+1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 fill = "black")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canvas.bind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("&lt;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-Motion&gt;", paint)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48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MyPaint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 smtClean="0">
                <a:effectLst/>
              </a:rPr>
              <a:t>#3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앞의 </a:t>
            </a:r>
            <a:r>
              <a:rPr lang="en-US" altLang="ko-KR" dirty="0" err="1"/>
              <a:t>MyPaint</a:t>
            </a:r>
            <a:r>
              <a:rPr lang="en-US" altLang="ko-KR" dirty="0"/>
              <a:t> </a:t>
            </a:r>
            <a:r>
              <a:rPr lang="ko-KR" altLang="en-US" dirty="0"/>
              <a:t>프로그램에서 색상을 변경할 수 있도록 하여보자</a:t>
            </a:r>
            <a:r>
              <a:rPr lang="en-US" altLang="ko-KR" dirty="0"/>
              <a:t>. </a:t>
            </a:r>
            <a:r>
              <a:rPr lang="ko-KR" altLang="en-US" dirty="0"/>
              <a:t>캔버스 위젯 아래에 버튼 “</a:t>
            </a:r>
            <a:r>
              <a:rPr lang="ko-KR" altLang="en-US" dirty="0" err="1"/>
              <a:t>빨강색”을</a:t>
            </a:r>
            <a:r>
              <a:rPr lang="ko-KR" altLang="en-US" dirty="0"/>
              <a:t> 추가하고 이 버튼을 누르면 색상이 빨강색으로 변경되게 하자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86089488" descr="EMB000029c03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05" y="2978459"/>
            <a:ext cx="3534501" cy="295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538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3887" y="1158844"/>
            <a:ext cx="8229600" cy="55588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mycolor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= "blue"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paint(event):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=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event.x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-1 ),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event.y+1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=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event.x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-1 ),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event.y+1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 fill =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mycolor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change_color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global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mycolor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mycolor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="red"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canvas.bind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("&lt;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-Motion&gt;", paint)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button = Button(window, text="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빨강색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command=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change_color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button.pack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0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다음과 같은 계산기를 작성해보자</a:t>
            </a:r>
            <a:r>
              <a:rPr lang="en-US" altLang="ko-KR" dirty="0"/>
              <a:t>. </a:t>
            </a:r>
            <a:r>
              <a:rPr lang="ko-KR" altLang="en-US" dirty="0"/>
              <a:t>약간 어려운 내용도 있어서 </a:t>
            </a:r>
            <a:r>
              <a:rPr lang="ko-KR" altLang="en-US" dirty="0" err="1"/>
              <a:t>입문자인</a:t>
            </a:r>
            <a:r>
              <a:rPr lang="ko-KR" altLang="en-US" dirty="0"/>
              <a:t> 경우에는 건너뛰어도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193" name="_x286090128" descr="EMB000029c035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91" y="2898559"/>
            <a:ext cx="4012707" cy="25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24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인터페이스 작성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계산기는 </a:t>
            </a:r>
            <a:r>
              <a:rPr lang="ko-KR" altLang="en-US" dirty="0" smtClean="0"/>
              <a:t>격자 </a:t>
            </a:r>
            <a:r>
              <a:rPr lang="ko-KR" altLang="en-US" dirty="0"/>
              <a:t>배치 관리자를 사용 하면 될 것이다</a:t>
            </a:r>
            <a:r>
              <a:rPr lang="en-US" altLang="ko-KR" dirty="0"/>
              <a:t>. </a:t>
            </a:r>
            <a:r>
              <a:rPr lang="ko-KR" altLang="en-US" dirty="0"/>
              <a:t>그리고 버튼과 엔트리 위젯만 있으면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57" y="3024603"/>
            <a:ext cx="60864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3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2033907"/>
            <a:ext cx="8229600" cy="17559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window.title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("My Calculator")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display = Entry(window, width=33,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="yellow")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display.grid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column=0,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columnspan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=5)</a:t>
            </a:r>
          </a:p>
        </p:txBody>
      </p:sp>
      <p:pic>
        <p:nvPicPr>
          <p:cNvPr id="9217" name="_x286089728" descr="EMB000029c035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90" y="4150332"/>
            <a:ext cx="5159209" cy="11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6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599559"/>
            <a:ext cx="8229600" cy="42594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'7', '8', '9', '/', 'C',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'4', '5', '6', '*',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'1', '2', '3', '-',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'0', '.', '=', '+', ' '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atinLnBrk="1"/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Button(window, text=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width=5).grid(row=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column=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&gt; 4: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86090208" descr="EMB000029c035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80" y="4355196"/>
            <a:ext cx="3311287" cy="212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69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932155"/>
            <a:ext cx="8229600" cy="58059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window.title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("My Calculator")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display = Entry(window, width=33,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="yellow")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display.grid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column=0,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columnspan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=5)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'7',  '8',  '9',  '/',  'C',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'4',  '5',  '6',  '*', 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'1',  '2',  '3',  '-', 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'0',  '.',  '=',  '+',  ' ' ]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Button(window, text=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width=5).grid(row=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column=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&gt; 4: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86090048" descr="EMB000029c03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75" y="2996213"/>
            <a:ext cx="2392363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99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ko-KR" altLang="en-US" sz="2000" i="1" dirty="0">
                <a:solidFill>
                  <a:srgbClr val="FFFF00"/>
                </a:solidFill>
              </a:rPr>
              <a:t>리스트는 항목들을 </a:t>
            </a:r>
            <a:r>
              <a:rPr lang="ko-KR" altLang="en-US" sz="2000" i="1" dirty="0" err="1">
                <a:solidFill>
                  <a:srgbClr val="FFFF00"/>
                </a:solidFill>
              </a:rPr>
              <a:t>모아둔</a:t>
            </a:r>
            <a:r>
              <a:rPr lang="ko-KR" altLang="en-US" sz="2000" i="1" dirty="0">
                <a:solidFill>
                  <a:srgbClr val="FFFF00"/>
                </a:solidFill>
              </a:rPr>
              <a:t> 곳이다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리스트의 항목은 어떤 것이든 가능하다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공백 리스트를 만들고 </a:t>
            </a:r>
            <a:r>
              <a:rPr lang="en-US" altLang="ko-KR" sz="2000" i="1" dirty="0">
                <a:solidFill>
                  <a:srgbClr val="FFFF00"/>
                </a:solidFill>
              </a:rPr>
              <a:t>append()</a:t>
            </a:r>
            <a:r>
              <a:rPr lang="ko-KR" altLang="en-US" sz="2000" i="1" dirty="0">
                <a:solidFill>
                  <a:srgbClr val="FFFF00"/>
                </a:solidFill>
              </a:rPr>
              <a:t>를 호출하여서 코드로 항목을 추가할 수 있다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 err="1">
                <a:solidFill>
                  <a:srgbClr val="FFFF00"/>
                </a:solidFill>
              </a:rPr>
              <a:t>딕션너리는</a:t>
            </a:r>
            <a:r>
              <a:rPr lang="ko-KR" altLang="en-US" sz="2000" i="1" dirty="0">
                <a:solidFill>
                  <a:srgbClr val="FFFF00"/>
                </a:solidFill>
              </a:rPr>
              <a:t> 키와 값으로 이루어진다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 err="1">
                <a:solidFill>
                  <a:srgbClr val="FFFF00"/>
                </a:solidFill>
              </a:rPr>
              <a:t>딕션너리에</a:t>
            </a:r>
            <a:r>
              <a:rPr lang="ko-KR" altLang="en-US" sz="2000" i="1" dirty="0">
                <a:solidFill>
                  <a:srgbClr val="FFFF00"/>
                </a:solidFill>
              </a:rPr>
              <a:t> 키를 제시하면 값을 반환한다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b="1" dirty="0"/>
              <a:t>그래픽 사용자 인터페이스</a:t>
            </a:r>
            <a:r>
              <a:rPr lang="en-US" altLang="ko-KR" b="1" dirty="0"/>
              <a:t>(GUI: graphical user interface)</a:t>
            </a:r>
            <a:r>
              <a:rPr lang="ko-KR" altLang="en-US" dirty="0"/>
              <a:t>를 개발할 때 필요한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98" y="2843455"/>
            <a:ext cx="52768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의 유래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는 예전부터 유닉스 계열에서 사용되던 </a:t>
            </a:r>
            <a:r>
              <a:rPr lang="en-US" altLang="ko-KR" dirty="0" err="1"/>
              <a:t>Tcl</a:t>
            </a:r>
            <a:r>
              <a:rPr lang="en-US" altLang="ko-KR" dirty="0"/>
              <a:t>/</a:t>
            </a:r>
            <a:r>
              <a:rPr lang="en-US" altLang="ko-KR" dirty="0" err="1"/>
              <a:t>Tk</a:t>
            </a:r>
            <a:r>
              <a:rPr lang="en-US" altLang="ko-KR" dirty="0"/>
              <a:t> </a:t>
            </a:r>
            <a:r>
              <a:rPr lang="ko-KR" altLang="en-US" dirty="0"/>
              <a:t>위에 객체 지향 계층을 입힌 것이다</a:t>
            </a:r>
            <a:r>
              <a:rPr lang="en-US" altLang="ko-KR" dirty="0"/>
              <a:t>. </a:t>
            </a:r>
            <a:r>
              <a:rPr lang="en-US" altLang="ko-KR" dirty="0" err="1"/>
              <a:t>Tk</a:t>
            </a:r>
            <a:r>
              <a:rPr lang="ko-KR" altLang="en-US" dirty="0"/>
              <a:t>는 </a:t>
            </a:r>
            <a:r>
              <a:rPr lang="en-US" altLang="ko-KR" dirty="0"/>
              <a:t>John </a:t>
            </a:r>
            <a:r>
              <a:rPr lang="en-US" altLang="ko-KR" dirty="0" err="1"/>
              <a:t>Ousterhout</a:t>
            </a:r>
            <a:r>
              <a:rPr lang="ko-KR" altLang="en-US" dirty="0"/>
              <a:t>에 의하여 </a:t>
            </a:r>
            <a:r>
              <a:rPr lang="en-US" altLang="ko-KR" dirty="0" err="1"/>
              <a:t>Tcl</a:t>
            </a:r>
            <a:r>
              <a:rPr lang="en-US" altLang="ko-KR" dirty="0"/>
              <a:t> </a:t>
            </a:r>
            <a:r>
              <a:rPr lang="ko-KR" altLang="en-US" dirty="0" err="1"/>
              <a:t>스크립팅</a:t>
            </a:r>
            <a:r>
              <a:rPr lang="ko-KR" altLang="en-US" dirty="0"/>
              <a:t> 언어를 위한 </a:t>
            </a:r>
            <a:r>
              <a:rPr lang="en-US" altLang="ko-KR" dirty="0"/>
              <a:t>GUI </a:t>
            </a:r>
            <a:r>
              <a:rPr lang="ko-KR" altLang="en-US" dirty="0"/>
              <a:t>확장으로 개발</a:t>
            </a:r>
          </a:p>
        </p:txBody>
      </p:sp>
      <p:pic>
        <p:nvPicPr>
          <p:cNvPr id="1025" name="_x383006152" descr="EMB000014440e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458" y="3324387"/>
            <a:ext cx="2820692" cy="25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15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의 위젯들</a:t>
            </a:r>
            <a:endParaRPr lang="ko-KR" altLang="en-US" dirty="0"/>
          </a:p>
        </p:txBody>
      </p:sp>
      <p:pic>
        <p:nvPicPr>
          <p:cNvPr id="2049" name="_x151694096" descr="EMB000029c035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43" y="1450824"/>
            <a:ext cx="4039236" cy="48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75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1" y="361007"/>
            <a:ext cx="70866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3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위젯과 컨테이너 위젯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단순 </a:t>
            </a:r>
            <a:r>
              <a:rPr lang="ko-KR" altLang="en-US" dirty="0" smtClean="0"/>
              <a:t>위젯</a:t>
            </a:r>
            <a:r>
              <a:rPr lang="en-US" altLang="ko-KR" dirty="0" smtClean="0"/>
              <a:t>: Button</a:t>
            </a:r>
            <a:r>
              <a:rPr lang="en-US" altLang="ko-KR" dirty="0"/>
              <a:t>, </a:t>
            </a:r>
            <a:r>
              <a:rPr lang="en-US" altLang="ko-KR" dirty="0" err="1"/>
              <a:t>Canavs</a:t>
            </a:r>
            <a:r>
              <a:rPr lang="en-US" altLang="ko-KR" dirty="0"/>
              <a:t>, </a:t>
            </a:r>
            <a:r>
              <a:rPr lang="en-US" altLang="ko-KR" dirty="0" err="1"/>
              <a:t>Checkbutton</a:t>
            </a:r>
            <a:r>
              <a:rPr lang="en-US" altLang="ko-KR" dirty="0"/>
              <a:t>, Entry, Label, Message </a:t>
            </a:r>
            <a:r>
              <a:rPr lang="ko-KR" altLang="en-US" dirty="0"/>
              <a:t>등이 여기에 속한다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컨테이너 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/>
              <a:t>컴포넌트를 안에 포함할 수 있는 컴포넌트로서 </a:t>
            </a:r>
            <a:r>
              <a:rPr lang="en-US" altLang="ko-KR" dirty="0"/>
              <a:t>Frame, </a:t>
            </a:r>
            <a:r>
              <a:rPr lang="en-US" altLang="ko-KR" dirty="0" err="1">
                <a:hlinkClick r:id="rId2"/>
              </a:rPr>
              <a:t>Toplevel</a:t>
            </a:r>
            <a:r>
              <a:rPr lang="en-US" altLang="ko-KR" dirty="0"/>
              <a:t>, </a:t>
            </a:r>
            <a:r>
              <a:rPr lang="en-US" altLang="ko-KR" dirty="0" err="1">
                <a:hlinkClick r:id="rId3"/>
              </a:rPr>
              <a:t>LabelFrame</a:t>
            </a:r>
            <a:r>
              <a:rPr lang="en-US" altLang="ko-KR" dirty="0"/>
              <a:t>, </a:t>
            </a:r>
            <a:r>
              <a:rPr lang="en-US" altLang="ko-KR" dirty="0" err="1">
                <a:hlinkClick r:id="rId4"/>
              </a:rPr>
              <a:t>PanedWindow</a:t>
            </a:r>
            <a:r>
              <a:rPr lang="ko-KR" altLang="en-US" dirty="0"/>
              <a:t> 등이 여기에 속한다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412" y="3803904"/>
            <a:ext cx="70866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버튼이 있는 윈도우를 </a:t>
            </a:r>
            <a:r>
              <a:rPr lang="ko-KR" altLang="en-US" dirty="0" smtClean="0">
                <a:effectLst/>
              </a:rPr>
              <a:t>생성해보자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 하나의 버튼이 있는 윈도우를 생성해보자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480" y="2145672"/>
            <a:ext cx="8229600" cy="18650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클릭하세요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button.pack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025" name="_x274257784" descr="EMB00002eb00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85" y="4293589"/>
            <a:ext cx="2422825" cy="11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엔트리와 레이블 위젯도 사용해보자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3480" y="1575304"/>
            <a:ext cx="8229600" cy="508804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9" name="_x274258184" descr="EMB00002eb008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74" y="2602714"/>
            <a:ext cx="2742414" cy="291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23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제5장 조건문(강의)</Template>
  <TotalTime>1971</TotalTime>
  <Words>1384</Words>
  <Application>Microsoft Office PowerPoint</Application>
  <PresentationFormat>화면 슬라이드 쇼(4:3)</PresentationFormat>
  <Paragraphs>291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가을</vt:lpstr>
      <vt:lpstr>10장 tkinter로 GUI 만들기</vt:lpstr>
      <vt:lpstr>이번 장에서 만들 프로그램</vt:lpstr>
      <vt:lpstr>tkinter란?</vt:lpstr>
      <vt:lpstr>tkinter의 유래</vt:lpstr>
      <vt:lpstr>Tkinter의 위젯들</vt:lpstr>
      <vt:lpstr>PowerPoint 프레젠테이션</vt:lpstr>
      <vt:lpstr>단순 위젯과 컨테이너 위젯</vt:lpstr>
      <vt:lpstr>버튼이 있는 윈도우를 생성해보자</vt:lpstr>
      <vt:lpstr> 엔트리와 레이블 위젯도 사용해보자. </vt:lpstr>
      <vt:lpstr>배치 관리자</vt:lpstr>
      <vt:lpstr>격자 배치 관리자</vt:lpstr>
      <vt:lpstr>버튼 이벤트 처리</vt:lpstr>
      <vt:lpstr>버튼 이벤트 처리</vt:lpstr>
      <vt:lpstr>버튼 이벤트 처리</vt:lpstr>
      <vt:lpstr>버튼 이벤트 처리</vt:lpstr>
      <vt:lpstr>버튼 이벤트 처리</vt:lpstr>
      <vt:lpstr> 절대 위치 배치 관리자 </vt:lpstr>
      <vt:lpstr>이미지 표시 프로그램</vt:lpstr>
      <vt:lpstr>MyPaint 프로그램 #1</vt:lpstr>
      <vt:lpstr>캔버스 위젯</vt:lpstr>
      <vt:lpstr>MyPaint 프로그램 #2</vt:lpstr>
      <vt:lpstr>MyPaint 프로그램 #3</vt:lpstr>
      <vt:lpstr>PowerPoint 프레젠테이션</vt:lpstr>
      <vt:lpstr>계산기 프로그램 #1</vt:lpstr>
      <vt:lpstr>사용자 인터페이스 작성</vt:lpstr>
      <vt:lpstr>계산기 프로그램 #2</vt:lpstr>
      <vt:lpstr>계산기 프로그램 #3</vt:lpstr>
      <vt:lpstr>계산기 프로그램 #4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443</cp:revision>
  <dcterms:created xsi:type="dcterms:W3CDTF">2007-06-29T06:43:39Z</dcterms:created>
  <dcterms:modified xsi:type="dcterms:W3CDTF">2017-01-13T01:18:57Z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