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6" r:id="rId3"/>
    <p:sldId id="406" r:id="rId4"/>
    <p:sldId id="405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514" autoAdjust="0"/>
  </p:normalViewPr>
  <p:slideViewPr>
    <p:cSldViewPr snapToGrid="0"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urces/chap14/ball4.py.ba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urces/chap14/ball5.py.b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urces/chap14/ball6.py.ba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urces/chap14/ball7.py.b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urces/chap14/ball1.py.b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urces/chap14/ball2.py.b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ources/chap14/ball3.py.ba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장 프로젝트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101252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7" name="TextBox 4"/>
          <p:cNvSpPr txBox="1"/>
          <p:nvPr/>
        </p:nvSpPr>
        <p:spPr>
          <a:xfrm>
            <a:off x="2101252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self.xpseed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Ball(canvas, "red", 30, 0, 0, 0, 0)</a:t>
            </a:r>
          </a:p>
        </p:txBody>
      </p:sp>
    </p:spTree>
    <p:extLst>
      <p:ext uri="{BB962C8B-B14F-4D97-AF65-F5344CB8AC3E}">
        <p14:creationId xmlns:p14="http://schemas.microsoft.com/office/powerpoint/2010/main" val="29126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8851"/>
            <a:ext cx="8229600" cy="1742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무한 루프이다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while True: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(0.03)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54" y="3256472"/>
            <a:ext cx="5381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8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공을 화면에서 </a:t>
            </a:r>
            <a:r>
              <a:rPr lang="ko-KR" altLang="en-US" dirty="0" smtClean="0">
                <a:effectLst/>
              </a:rPr>
              <a:t>반사시키자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공이 오른쪽 벽에 충돌하면 반사되도록 </a:t>
            </a:r>
            <a:r>
              <a:rPr lang="ko-KR" altLang="en-US" dirty="0" err="1"/>
              <a:t>만들어보자</a:t>
            </a:r>
            <a:r>
              <a:rPr lang="en-US" altLang="ko-KR" dirty="0"/>
              <a:t>. Ball </a:t>
            </a:r>
            <a:r>
              <a:rPr lang="ko-KR" altLang="en-US" dirty="0"/>
              <a:t>클래스에 공이 한 번에 움직이는 거리를 나타내는 변수 </a:t>
            </a:r>
            <a:r>
              <a:rPr lang="en-US" altLang="ko-KR" dirty="0" err="1"/>
              <a:t>xspeed</a:t>
            </a:r>
            <a:r>
              <a:rPr lang="en-US" altLang="ko-KR" dirty="0"/>
              <a:t>, </a:t>
            </a:r>
            <a:r>
              <a:rPr lang="en-US" altLang="ko-KR" dirty="0" err="1"/>
              <a:t>yspeed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한번 반복할 때마다 공을 </a:t>
            </a:r>
            <a:r>
              <a:rPr lang="en-US" altLang="ko-KR" dirty="0"/>
              <a:t>(</a:t>
            </a:r>
            <a:r>
              <a:rPr lang="en-US" altLang="ko-KR" dirty="0" err="1"/>
              <a:t>xspeed</a:t>
            </a:r>
            <a:r>
              <a:rPr lang="en-US" altLang="ko-KR" dirty="0"/>
              <a:t>, </a:t>
            </a:r>
            <a:r>
              <a:rPr lang="en-US" altLang="ko-KR" dirty="0" err="1"/>
              <a:t>xspeed</a:t>
            </a:r>
            <a:r>
              <a:rPr lang="en-US" altLang="ko-KR" dirty="0"/>
              <a:t>) </a:t>
            </a:r>
            <a:r>
              <a:rPr lang="ko-KR" altLang="en-US" dirty="0"/>
              <a:t>만큼 움직이는 것으로 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04636"/>
            <a:ext cx="518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222" y="1552753"/>
            <a:ext cx="8229600" cy="22256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self.canvas.coords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&gt;= WIDTH: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음수이거나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오른쪽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2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움직이는 볼을 여러 개 만들어 보자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앞 절에서 작업한 내용을 가지고 화면에 공을 여러 개를 만들고 움직여 보자</a:t>
            </a:r>
            <a:r>
              <a:rPr lang="en-US" altLang="ko-KR" dirty="0"/>
              <a:t>. </a:t>
            </a:r>
            <a:r>
              <a:rPr lang="ko-KR" altLang="en-US" dirty="0"/>
              <a:t>이번에는 공의 크기와 색상도 다양하게 변경하여 본다</a:t>
            </a:r>
            <a:r>
              <a:rPr lang="en-US" altLang="ko-KR" dirty="0"/>
              <a:t>. </a:t>
            </a:r>
            <a:r>
              <a:rPr lang="ko-KR" altLang="en-US" dirty="0"/>
              <a:t>공의 속도도 </a:t>
            </a:r>
            <a:r>
              <a:rPr lang="ko-KR" altLang="en-US" dirty="0" err="1"/>
              <a:t>난수로</a:t>
            </a:r>
            <a:r>
              <a:rPr lang="ko-KR" altLang="en-US" dirty="0"/>
              <a:t> 설정된다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274012056" descr="EMB000053906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2" y="3036497"/>
            <a:ext cx="5900936" cy="31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</a:t>
            </a:r>
            <a:r>
              <a:rPr lang="ko-KR" altLang="en-US" dirty="0" err="1" smtClean="0"/>
              <a:t>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222" y="1552753"/>
            <a:ext cx="8229600" cy="46579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 "yellow", "green", "blue", "red", "orange", "pink", "grey", "black" ]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공들이 저장되는 리스트를 만든다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balls_list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10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 반복하면서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클래스의 객체를 생성하여 리스트에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range(10):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color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size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(10, 100)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balls_list.append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(Ball(canvas, color, size, 0, 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리스트에 저장된 각각의 공들을 이동시킨다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for ball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balls_list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(0.03)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6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/>
              <a:t>만을 사용하여 </a:t>
            </a:r>
            <a:r>
              <a:rPr lang="ko-KR" altLang="en-US" dirty="0" smtClean="0"/>
              <a:t>간단한 </a:t>
            </a:r>
            <a:r>
              <a:rPr lang="ko-KR" altLang="en-US" dirty="0"/>
              <a:t>게임을 </a:t>
            </a:r>
            <a:r>
              <a:rPr lang="ko-KR" altLang="en-US" dirty="0" err="1"/>
              <a:t>제작해보자</a:t>
            </a:r>
            <a:r>
              <a:rPr lang="en-US" altLang="ko-KR" dirty="0"/>
              <a:t>. </a:t>
            </a:r>
            <a:r>
              <a:rPr lang="ko-KR" altLang="en-US" dirty="0"/>
              <a:t>왼쪽에 녹색 원이 있고 오른쪽에 빨강색 원이 있다</a:t>
            </a:r>
            <a:r>
              <a:rPr lang="en-US" altLang="ko-KR" dirty="0"/>
              <a:t>. </a:t>
            </a:r>
            <a:r>
              <a:rPr lang="ko-KR" altLang="en-US" dirty="0" err="1"/>
              <a:t>녹색원에서</a:t>
            </a:r>
            <a:r>
              <a:rPr lang="ko-KR" altLang="en-US" dirty="0"/>
              <a:t> 포를 쏘아서 빨강색 원을 맞추는 게임이다</a:t>
            </a:r>
            <a:r>
              <a:rPr lang="en-US" altLang="ko-KR" dirty="0"/>
              <a:t>. </a:t>
            </a:r>
            <a:r>
              <a:rPr lang="ko-KR" altLang="en-US" dirty="0"/>
              <a:t>빨강색 원은 위아래로 움직인다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76" y="3139566"/>
            <a:ext cx="5628377" cy="30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 smtClean="0">
                <a:effectLst/>
              </a:rPr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222" y="819510"/>
            <a:ext cx="8229600" cy="6038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self.canvas.coords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=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&gt;= WIDTH: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음수이거나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오른쪽 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&gt;= HEIGHT: 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음수이거나오른쪽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9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#2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마우스 버튼이 눌리면 포를 발사하도록 하자</a:t>
            </a:r>
            <a:r>
              <a:rPr lang="en-US" altLang="ko-KR" dirty="0"/>
              <a:t>. </a:t>
            </a:r>
            <a:r>
              <a:rPr lang="ko-KR" altLang="en-US" dirty="0"/>
              <a:t>포탄도 </a:t>
            </a:r>
            <a:r>
              <a:rPr lang="en-US" altLang="ko-KR" dirty="0"/>
              <a:t>Ball </a:t>
            </a:r>
            <a:r>
              <a:rPr lang="ko-KR" altLang="en-US" dirty="0"/>
              <a:t>클래스를 이용하여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22674"/>
            <a:ext cx="676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간단한 게임 작성 </a:t>
            </a:r>
            <a:r>
              <a:rPr lang="en-US" altLang="ko-KR" dirty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22" y="1613140"/>
            <a:ext cx="8229600" cy="19064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smtClean="0">
                <a:latin typeface="Arial" panose="020B0604020202020204" pitchFamily="34" charset="0"/>
                <a:cs typeface="Arial" panose="020B0604020202020204" pitchFamily="34" charset="0"/>
              </a:rPr>
              <a:t>bullets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fire(event):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bullets.append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(Ball(canvas, 10, "red", 100, 200, 10, 0))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...    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("&lt;Button-1&gt;", fire)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4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이번 장에서 클래스를 사용하여서 간단한 게임을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화면의 왼쪽 공에서 포를 쏘아서 오른쪽 공을 맞추는 게임이다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오른쪽 공은 상하로 움직인다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녹색공을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우리 우주선이라고 생각하고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빨강색공을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외계 우주선이라고 생각하자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66" y="2971172"/>
            <a:ext cx="51720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 err="1" smtClean="0">
                <a:solidFill>
                  <a:srgbClr val="FFFF00"/>
                </a:solidFill>
              </a:rPr>
              <a:t>tkinter</a:t>
            </a:r>
            <a:r>
              <a:rPr lang="ko-KR" altLang="en-US" sz="2000" i="1" dirty="0" smtClean="0">
                <a:solidFill>
                  <a:srgbClr val="FFFF00"/>
                </a:solidFill>
              </a:rPr>
              <a:t>를 이용하여 간단한 게임을 </a:t>
            </a:r>
            <a:r>
              <a:rPr lang="ko-KR" altLang="en-US" sz="2000" i="1" dirty="0" err="1" smtClean="0">
                <a:solidFill>
                  <a:srgbClr val="FFFF00"/>
                </a:solidFill>
              </a:rPr>
              <a:t>작성해보았다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..</a:t>
            </a:r>
            <a:endParaRPr lang="en-US" altLang="ko-KR" sz="2000" i="1" dirty="0">
              <a:solidFill>
                <a:srgbClr val="FFFF00"/>
              </a:solidFill>
            </a:endParaRP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클래스를 이용하여 공을 표현하였다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 </a:t>
            </a:r>
            <a:endParaRPr lang="en-US" altLang="ko-KR" sz="2000" i="1" dirty="0">
              <a:solidFill>
                <a:srgbClr val="FFFF00"/>
              </a:solidFill>
            </a:endParaRP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이벤트를 사용하여 사용자의 입력을 처리하였다</a:t>
            </a:r>
            <a:r>
              <a:rPr lang="en-US" altLang="ko-KR" sz="2000" i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smtClean="0">
                <a:solidFill>
                  <a:srgbClr val="FFFF00"/>
                </a:solidFill>
              </a:rPr>
              <a:t>리스트를 사용하여 포탄을 저장하였다</a:t>
            </a:r>
            <a:r>
              <a:rPr lang="en-US" altLang="ko-KR" sz="2000" i="1" smtClean="0">
                <a:solidFill>
                  <a:srgbClr val="FFFF00"/>
                </a:solidFill>
              </a:rPr>
              <a:t>. </a:t>
            </a:r>
          </a:p>
          <a:p>
            <a:endParaRPr lang="en-US" altLang="ko-KR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공을 클래스로 표현하자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  <a:r>
              <a:rPr lang="en-US" altLang="ko-KR" dirty="0"/>
              <a:t>(ATTRIBUTE) +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r>
              <a:rPr lang="ko-KR" altLang="en-US" dirty="0" smtClean="0"/>
              <a:t>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 fontAlgn="base"/>
            <a:r>
              <a:rPr lang="en-US" altLang="ko-KR" dirty="0" err="1"/>
              <a:t>ball.color</a:t>
            </a:r>
            <a:endParaRPr lang="en-US" altLang="ko-KR" dirty="0"/>
          </a:p>
          <a:p>
            <a:pPr lvl="1" fontAlgn="base"/>
            <a:r>
              <a:rPr lang="en-US" altLang="ko-KR" dirty="0" err="1"/>
              <a:t>ball.size</a:t>
            </a:r>
            <a:endParaRPr lang="en-US" altLang="ko-KR" dirty="0"/>
          </a:p>
          <a:p>
            <a:pPr lvl="1" fontAlgn="base"/>
            <a:r>
              <a:rPr lang="en-US" altLang="ko-KR" dirty="0" err="1"/>
              <a:t>ball.x</a:t>
            </a:r>
            <a:r>
              <a:rPr lang="en-US" altLang="ko-KR" dirty="0"/>
              <a:t> </a:t>
            </a:r>
          </a:p>
          <a:p>
            <a:r>
              <a:rPr lang="ko-KR" altLang="en-US" dirty="0" smtClean="0"/>
              <a:t>공의 동작</a:t>
            </a:r>
            <a:endParaRPr lang="en-US" altLang="ko-KR" dirty="0" smtClean="0"/>
          </a:p>
          <a:p>
            <a:pPr lvl="1"/>
            <a:r>
              <a:rPr lang="en-US" altLang="ko-KR" dirty="0" err="1"/>
              <a:t>ball.move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95955" y="3519577"/>
            <a:ext cx="1604513" cy="1604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Ball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6438"/>
            <a:ext cx="8229600" cy="30384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__(self):		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=30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move(self):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538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5"/>
            <a:ext cx="8229600" cy="39854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__(self):		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=30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 = Ball()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68" y="5175848"/>
            <a:ext cx="8272732" cy="127671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64170" y="4661093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3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</a:t>
            </a:r>
            <a:r>
              <a:rPr lang="ko-KR" altLang="en-US" dirty="0" err="1" smtClean="0"/>
              <a:t>만들어보자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Ball("red", 30, 0, 0, 0, 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Ball("blue", 100, 50, 50, 10, 10)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79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</a:t>
            </a:r>
            <a:r>
              <a:rPr lang="ko-KR" altLang="en-US" dirty="0" err="1" smtClean="0"/>
              <a:t>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717" y="1613139"/>
            <a:ext cx="8272732" cy="202720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100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50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64170" y="4661093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>
                <a:effectLst/>
              </a:rPr>
              <a:t>Ball </a:t>
            </a:r>
            <a:r>
              <a:rPr lang="ko-KR" altLang="en-US" dirty="0">
                <a:effectLst/>
              </a:rPr>
              <a:t>클래스에서 원 그리기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9674"/>
            <a:ext cx="8229600" cy="5624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Ball(canvas, "red", 30, 0, 0, 0, 0)</a:t>
            </a:r>
          </a:p>
        </p:txBody>
      </p:sp>
    </p:spTree>
    <p:extLst>
      <p:ext uri="{BB962C8B-B14F-4D97-AF65-F5344CB8AC3E}">
        <p14:creationId xmlns:p14="http://schemas.microsoft.com/office/powerpoint/2010/main" val="2191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공이 화면에서 보이지만 움직이지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169" name="_x274502880" descr="EMB000053906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5" y="2510287"/>
            <a:ext cx="4520242" cy="243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00" y="4661093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5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2043</TotalTime>
  <Words>503</Words>
  <Application>Microsoft Office PowerPoint</Application>
  <PresentationFormat>화면 슬라이드 쇼(4:3)</PresentationFormat>
  <Paragraphs>204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가을</vt:lpstr>
      <vt:lpstr>14장 프로젝트 II</vt:lpstr>
      <vt:lpstr>이번 장에서 만들 프로그램</vt:lpstr>
      <vt:lpstr>공을 클래스로 표현하자. </vt:lpstr>
      <vt:lpstr>Ball 클래스 </vt:lpstr>
      <vt:lpstr>객체 생성</vt:lpstr>
      <vt:lpstr>다양한 공을 만들어보자. </vt:lpstr>
      <vt:lpstr>다양한 공을 만들어보자.</vt:lpstr>
      <vt:lpstr>Ball 클래스에서 원 그리기</vt:lpstr>
      <vt:lpstr>실행결과</vt:lpstr>
      <vt:lpstr>공을 움직여보자. </vt:lpstr>
      <vt:lpstr>공을 움직여보자. </vt:lpstr>
      <vt:lpstr>공을 화면에서 반사시키자</vt:lpstr>
      <vt:lpstr>공을 움직여보자. </vt:lpstr>
      <vt:lpstr>움직이는 볼을 여러 개 만들어 보자. </vt:lpstr>
      <vt:lpstr>공을 움직여보자. </vt:lpstr>
      <vt:lpstr>간단한 게임 작성 #1</vt:lpstr>
      <vt:lpstr>간단한 게임 작성 #1</vt:lpstr>
      <vt:lpstr>간단한 게임 작성 #2</vt:lpstr>
      <vt:lpstr>간단한 게임 작성 #2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489</cp:revision>
  <dcterms:created xsi:type="dcterms:W3CDTF">2007-06-29T06:43:39Z</dcterms:created>
  <dcterms:modified xsi:type="dcterms:W3CDTF">2017-01-13T11:17:09Z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