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15D5B6-F518-43B0-A057-BB2137A6E11D}" v="44" dt="2023-04-12T14:32:02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a Manuel" userId="51f07d6553e26d63" providerId="LiveId" clId="{E215D5B6-F518-43B0-A057-BB2137A6E11D}"/>
    <pc:docChg chg="undo custSel addSld modSld modMainMaster">
      <pc:chgData name="Manuela Manuel" userId="51f07d6553e26d63" providerId="LiveId" clId="{E215D5B6-F518-43B0-A057-BB2137A6E11D}" dt="2023-04-12T14:32:02.139" v="902"/>
      <pc:docMkLst>
        <pc:docMk/>
      </pc:docMkLst>
      <pc:sldChg chg="modSp mod modTransition">
        <pc:chgData name="Manuela Manuel" userId="51f07d6553e26d63" providerId="LiveId" clId="{E215D5B6-F518-43B0-A057-BB2137A6E11D}" dt="2023-04-12T14:30:25.968" v="896"/>
        <pc:sldMkLst>
          <pc:docMk/>
          <pc:sldMk cId="2102217147" sldId="256"/>
        </pc:sldMkLst>
        <pc:spChg chg="mod">
          <ac:chgData name="Manuela Manuel" userId="51f07d6553e26d63" providerId="LiveId" clId="{E215D5B6-F518-43B0-A057-BB2137A6E11D}" dt="2023-04-12T14:28:31.846" v="815" actId="16037"/>
          <ac:spMkLst>
            <pc:docMk/>
            <pc:sldMk cId="2102217147" sldId="256"/>
            <ac:spMk id="2" creationId="{A268F4D0-9873-DBFF-82AE-5258180F9702}"/>
          </ac:spMkLst>
        </pc:spChg>
        <pc:spChg chg="mod">
          <ac:chgData name="Manuela Manuel" userId="51f07d6553e26d63" providerId="LiveId" clId="{E215D5B6-F518-43B0-A057-BB2137A6E11D}" dt="2023-04-12T14:28:04.316" v="814"/>
          <ac:spMkLst>
            <pc:docMk/>
            <pc:sldMk cId="2102217147" sldId="256"/>
            <ac:spMk id="3" creationId="{54F82E47-E03B-5207-A1BB-31EFADFFBF38}"/>
          </ac:spMkLst>
        </pc:spChg>
      </pc:sldChg>
      <pc:sldChg chg="modSp mod modTransition">
        <pc:chgData name="Manuela Manuel" userId="51f07d6553e26d63" providerId="LiveId" clId="{E215D5B6-F518-43B0-A057-BB2137A6E11D}" dt="2023-04-12T14:30:30.930" v="897"/>
        <pc:sldMkLst>
          <pc:docMk/>
          <pc:sldMk cId="2865895735" sldId="257"/>
        </pc:sldMkLst>
        <pc:spChg chg="mod">
          <ac:chgData name="Manuela Manuel" userId="51f07d6553e26d63" providerId="LiveId" clId="{E215D5B6-F518-43B0-A057-BB2137A6E11D}" dt="2023-04-12T14:28:04.316" v="814"/>
          <ac:spMkLst>
            <pc:docMk/>
            <pc:sldMk cId="2865895735" sldId="257"/>
            <ac:spMk id="2" creationId="{45C4D700-7145-EBE2-953E-F36645C0A1F9}"/>
          </ac:spMkLst>
        </pc:spChg>
        <pc:spChg chg="mod">
          <ac:chgData name="Manuela Manuel" userId="51f07d6553e26d63" providerId="LiveId" clId="{E215D5B6-F518-43B0-A057-BB2137A6E11D}" dt="2023-04-12T14:28:04.316" v="814"/>
          <ac:spMkLst>
            <pc:docMk/>
            <pc:sldMk cId="2865895735" sldId="257"/>
            <ac:spMk id="3" creationId="{5DA2D2BE-5A9D-1FAD-C6FC-10B1281DE218}"/>
          </ac:spMkLst>
        </pc:spChg>
      </pc:sldChg>
      <pc:sldChg chg="addSp delSp modSp mod modTransition">
        <pc:chgData name="Manuela Manuel" userId="51f07d6553e26d63" providerId="LiveId" clId="{E215D5B6-F518-43B0-A057-BB2137A6E11D}" dt="2023-04-12T14:31:50.599" v="901"/>
        <pc:sldMkLst>
          <pc:docMk/>
          <pc:sldMk cId="842274528" sldId="258"/>
        </pc:sldMkLst>
        <pc:spChg chg="mod">
          <ac:chgData name="Manuela Manuel" userId="51f07d6553e26d63" providerId="LiveId" clId="{E215D5B6-F518-43B0-A057-BB2137A6E11D}" dt="2023-04-11T19:05:16.436" v="256" actId="1076"/>
          <ac:spMkLst>
            <pc:docMk/>
            <pc:sldMk cId="842274528" sldId="258"/>
            <ac:spMk id="2" creationId="{3C9718A6-1CF1-DB3F-2498-BCB60C0F30B8}"/>
          </ac:spMkLst>
        </pc:spChg>
        <pc:spChg chg="del mod">
          <ac:chgData name="Manuela Manuel" userId="51f07d6553e26d63" providerId="LiveId" clId="{E215D5B6-F518-43B0-A057-BB2137A6E11D}" dt="2023-04-11T19:04:46.430" v="250" actId="21"/>
          <ac:spMkLst>
            <pc:docMk/>
            <pc:sldMk cId="842274528" sldId="258"/>
            <ac:spMk id="3" creationId="{77FE78C0-F1F2-BF59-4892-9C477FEE87E0}"/>
          </ac:spMkLst>
        </pc:spChg>
        <pc:spChg chg="add mod">
          <ac:chgData name="Manuela Manuel" userId="51f07d6553e26d63" providerId="LiveId" clId="{E215D5B6-F518-43B0-A057-BB2137A6E11D}" dt="2023-04-11T19:04:51.190" v="251" actId="1076"/>
          <ac:spMkLst>
            <pc:docMk/>
            <pc:sldMk cId="842274528" sldId="258"/>
            <ac:spMk id="4" creationId="{79F308A8-3C03-A671-1AD8-BC6A8C643665}"/>
          </ac:spMkLst>
        </pc:spChg>
        <pc:spChg chg="add mod">
          <ac:chgData name="Manuela Manuel" userId="51f07d6553e26d63" providerId="LiveId" clId="{E215D5B6-F518-43B0-A057-BB2137A6E11D}" dt="2023-04-11T19:05:00.108" v="253" actId="1076"/>
          <ac:spMkLst>
            <pc:docMk/>
            <pc:sldMk cId="842274528" sldId="258"/>
            <ac:spMk id="5" creationId="{0AAE4752-FAA5-211F-94CE-66AB5D7DD841}"/>
          </ac:spMkLst>
        </pc:spChg>
        <pc:spChg chg="add del mod">
          <ac:chgData name="Manuela Manuel" userId="51f07d6553e26d63" providerId="LiveId" clId="{E215D5B6-F518-43B0-A057-BB2137A6E11D}" dt="2023-04-11T18:58:39.807" v="193"/>
          <ac:spMkLst>
            <pc:docMk/>
            <pc:sldMk cId="842274528" sldId="258"/>
            <ac:spMk id="6" creationId="{BFCE0ED1-86C1-7224-D024-F167E616AF65}"/>
          </ac:spMkLst>
        </pc:spChg>
        <pc:spChg chg="add mod">
          <ac:chgData name="Manuela Manuel" userId="51f07d6553e26d63" providerId="LiveId" clId="{E215D5B6-F518-43B0-A057-BB2137A6E11D}" dt="2023-04-11T18:42:25.841" v="38"/>
          <ac:spMkLst>
            <pc:docMk/>
            <pc:sldMk cId="842274528" sldId="258"/>
            <ac:spMk id="7" creationId="{8204C85C-B2A9-016E-F2D4-71F6A1F3CB5E}"/>
          </ac:spMkLst>
        </pc:spChg>
        <pc:spChg chg="add mod">
          <ac:chgData name="Manuela Manuel" userId="51f07d6553e26d63" providerId="LiveId" clId="{E215D5B6-F518-43B0-A057-BB2137A6E11D}" dt="2023-04-11T19:35:52.533" v="566" actId="113"/>
          <ac:spMkLst>
            <pc:docMk/>
            <pc:sldMk cId="842274528" sldId="258"/>
            <ac:spMk id="8" creationId="{B245A525-59D1-85F0-3AC6-DF596EDB807D}"/>
          </ac:spMkLst>
        </pc:spChg>
        <pc:spChg chg="add mod">
          <ac:chgData name="Manuela Manuel" userId="51f07d6553e26d63" providerId="LiveId" clId="{E215D5B6-F518-43B0-A057-BB2137A6E11D}" dt="2023-04-11T19:05:03.367" v="254" actId="1076"/>
          <ac:spMkLst>
            <pc:docMk/>
            <pc:sldMk cId="842274528" sldId="258"/>
            <ac:spMk id="9" creationId="{A6725849-F26C-49F3-80C8-1D4790C7A7A7}"/>
          </ac:spMkLst>
        </pc:spChg>
        <pc:spChg chg="add mod">
          <ac:chgData name="Manuela Manuel" userId="51f07d6553e26d63" providerId="LiveId" clId="{E215D5B6-F518-43B0-A057-BB2137A6E11D}" dt="2023-04-11T18:48:22.447" v="79" actId="1076"/>
          <ac:spMkLst>
            <pc:docMk/>
            <pc:sldMk cId="842274528" sldId="258"/>
            <ac:spMk id="10" creationId="{863B1F25-ED82-78CB-248D-0027B2C9F1FE}"/>
          </ac:spMkLst>
        </pc:spChg>
        <pc:spChg chg="add mod">
          <ac:chgData name="Manuela Manuel" userId="51f07d6553e26d63" providerId="LiveId" clId="{E215D5B6-F518-43B0-A057-BB2137A6E11D}" dt="2023-04-11T18:55:08.410" v="146" actId="1076"/>
          <ac:spMkLst>
            <pc:docMk/>
            <pc:sldMk cId="842274528" sldId="258"/>
            <ac:spMk id="11" creationId="{08F98322-1076-8FC7-ACD5-217B16AEBD68}"/>
          </ac:spMkLst>
        </pc:spChg>
        <pc:spChg chg="add mod">
          <ac:chgData name="Manuela Manuel" userId="51f07d6553e26d63" providerId="LiveId" clId="{E215D5B6-F518-43B0-A057-BB2137A6E11D}" dt="2023-04-11T18:48:44.467" v="83" actId="1076"/>
          <ac:spMkLst>
            <pc:docMk/>
            <pc:sldMk cId="842274528" sldId="258"/>
            <ac:spMk id="12" creationId="{417EC572-0CD3-516E-D3B5-103126FF60A4}"/>
          </ac:spMkLst>
        </pc:spChg>
        <pc:spChg chg="add mod">
          <ac:chgData name="Manuela Manuel" userId="51f07d6553e26d63" providerId="LiveId" clId="{E215D5B6-F518-43B0-A057-BB2137A6E11D}" dt="2023-04-11T18:48:30.523" v="81" actId="1076"/>
          <ac:spMkLst>
            <pc:docMk/>
            <pc:sldMk cId="842274528" sldId="258"/>
            <ac:spMk id="13" creationId="{F79C5A67-7E80-4BFC-408F-BE9A0643057E}"/>
          </ac:spMkLst>
        </pc:spChg>
        <pc:spChg chg="add mod">
          <ac:chgData name="Manuela Manuel" userId="51f07d6553e26d63" providerId="LiveId" clId="{E215D5B6-F518-43B0-A057-BB2137A6E11D}" dt="2023-04-11T18:55:12.722" v="147" actId="1076"/>
          <ac:spMkLst>
            <pc:docMk/>
            <pc:sldMk cId="842274528" sldId="258"/>
            <ac:spMk id="14" creationId="{4F9FF0CA-1E6D-835F-9870-066C59C1E5E1}"/>
          </ac:spMkLst>
        </pc:spChg>
        <pc:spChg chg="add mod">
          <ac:chgData name="Manuela Manuel" userId="51f07d6553e26d63" providerId="LiveId" clId="{E215D5B6-F518-43B0-A057-BB2137A6E11D}" dt="2023-04-11T18:48:41.333" v="82" actId="1076"/>
          <ac:spMkLst>
            <pc:docMk/>
            <pc:sldMk cId="842274528" sldId="258"/>
            <ac:spMk id="15" creationId="{39B6459A-6200-0906-486E-8B40AB531762}"/>
          </ac:spMkLst>
        </pc:spChg>
        <pc:spChg chg="add mod">
          <ac:chgData name="Manuela Manuel" userId="51f07d6553e26d63" providerId="LiveId" clId="{E215D5B6-F518-43B0-A057-BB2137A6E11D}" dt="2023-04-11T18:54:04.315" v="131" actId="1076"/>
          <ac:spMkLst>
            <pc:docMk/>
            <pc:sldMk cId="842274528" sldId="258"/>
            <ac:spMk id="16" creationId="{8FC34144-0D11-E2D9-CDFC-8E2C897A2757}"/>
          </ac:spMkLst>
        </pc:spChg>
        <pc:spChg chg="add mod">
          <ac:chgData name="Manuela Manuel" userId="51f07d6553e26d63" providerId="LiveId" clId="{E215D5B6-F518-43B0-A057-BB2137A6E11D}" dt="2023-04-11T18:54:20.698" v="143" actId="1076"/>
          <ac:spMkLst>
            <pc:docMk/>
            <pc:sldMk cId="842274528" sldId="258"/>
            <ac:spMk id="17" creationId="{B42F09CF-9E4A-A35D-778A-397D6826765D}"/>
          </ac:spMkLst>
        </pc:spChg>
        <pc:spChg chg="add mod">
          <ac:chgData name="Manuela Manuel" userId="51f07d6553e26d63" providerId="LiveId" clId="{E215D5B6-F518-43B0-A057-BB2137A6E11D}" dt="2023-04-11T18:49:41.428" v="109" actId="20577"/>
          <ac:spMkLst>
            <pc:docMk/>
            <pc:sldMk cId="842274528" sldId="258"/>
            <ac:spMk id="18" creationId="{32095CBB-8053-3880-5362-C0BC6EDDF5DD}"/>
          </ac:spMkLst>
        </pc:spChg>
        <pc:spChg chg="add mod">
          <ac:chgData name="Manuela Manuel" userId="51f07d6553e26d63" providerId="LiveId" clId="{E215D5B6-F518-43B0-A057-BB2137A6E11D}" dt="2023-04-11T19:05:08.856" v="255" actId="1076"/>
          <ac:spMkLst>
            <pc:docMk/>
            <pc:sldMk cId="842274528" sldId="258"/>
            <ac:spMk id="19" creationId="{C8AE076E-2A23-CC90-715B-8C5FE9DE245C}"/>
          </ac:spMkLst>
        </pc:spChg>
        <pc:spChg chg="add mod">
          <ac:chgData name="Manuela Manuel" userId="51f07d6553e26d63" providerId="LiveId" clId="{E215D5B6-F518-43B0-A057-BB2137A6E11D}" dt="2023-04-11T18:56:06.991" v="160" actId="20577"/>
          <ac:spMkLst>
            <pc:docMk/>
            <pc:sldMk cId="842274528" sldId="258"/>
            <ac:spMk id="20" creationId="{393D8B30-2C40-E065-7339-CA40D6810A29}"/>
          </ac:spMkLst>
        </pc:spChg>
        <pc:spChg chg="add mod">
          <ac:chgData name="Manuela Manuel" userId="51f07d6553e26d63" providerId="LiveId" clId="{E215D5B6-F518-43B0-A057-BB2137A6E11D}" dt="2023-04-12T14:29:21.218" v="817" actId="14100"/>
          <ac:spMkLst>
            <pc:docMk/>
            <pc:sldMk cId="842274528" sldId="258"/>
            <ac:spMk id="21" creationId="{F11E8936-7746-1DDC-1FBE-765FF3DD4B0C}"/>
          </ac:spMkLst>
        </pc:spChg>
        <pc:spChg chg="add mod">
          <ac:chgData name="Manuela Manuel" userId="51f07d6553e26d63" providerId="LiveId" clId="{E215D5B6-F518-43B0-A057-BB2137A6E11D}" dt="2023-04-11T18:59:21.805" v="197" actId="1076"/>
          <ac:spMkLst>
            <pc:docMk/>
            <pc:sldMk cId="842274528" sldId="258"/>
            <ac:spMk id="22" creationId="{7995DB95-DBB9-3581-C82A-386DADC8F6BC}"/>
          </ac:spMkLst>
        </pc:spChg>
        <pc:spChg chg="add mod">
          <ac:chgData name="Manuela Manuel" userId="51f07d6553e26d63" providerId="LiveId" clId="{E215D5B6-F518-43B0-A057-BB2137A6E11D}" dt="2023-04-11T18:59:19.514" v="196" actId="1076"/>
          <ac:spMkLst>
            <pc:docMk/>
            <pc:sldMk cId="842274528" sldId="258"/>
            <ac:spMk id="23" creationId="{22B067F3-643E-8F03-8CA1-C13DA8B6D382}"/>
          </ac:spMkLst>
        </pc:spChg>
        <pc:spChg chg="add mod">
          <ac:chgData name="Manuela Manuel" userId="51f07d6553e26d63" providerId="LiveId" clId="{E215D5B6-F518-43B0-A057-BB2137A6E11D}" dt="2023-04-11T18:59:32.209" v="199" actId="1076"/>
          <ac:spMkLst>
            <pc:docMk/>
            <pc:sldMk cId="842274528" sldId="258"/>
            <ac:spMk id="24" creationId="{D60A4BA4-7B7C-0DA6-1929-E979F9A18A6A}"/>
          </ac:spMkLst>
        </pc:spChg>
        <pc:spChg chg="add del mod">
          <ac:chgData name="Manuela Manuel" userId="51f07d6553e26d63" providerId="LiveId" clId="{E215D5B6-F518-43B0-A057-BB2137A6E11D}" dt="2023-04-12T14:29:30.304" v="818" actId="1076"/>
          <ac:spMkLst>
            <pc:docMk/>
            <pc:sldMk cId="842274528" sldId="258"/>
            <ac:spMk id="25" creationId="{D9678646-BDF7-AE37-0D89-C5992DB02F2D}"/>
          </ac:spMkLst>
        </pc:spChg>
        <pc:spChg chg="add mod">
          <ac:chgData name="Manuela Manuel" userId="51f07d6553e26d63" providerId="LiveId" clId="{E215D5B6-F518-43B0-A057-BB2137A6E11D}" dt="2023-04-11T19:00:18.994" v="238" actId="20577"/>
          <ac:spMkLst>
            <pc:docMk/>
            <pc:sldMk cId="842274528" sldId="258"/>
            <ac:spMk id="26" creationId="{38C39BD0-934C-6DCB-BFE9-3C26BA0BA0F4}"/>
          </ac:spMkLst>
        </pc:spChg>
        <pc:spChg chg="add mod">
          <ac:chgData name="Manuela Manuel" userId="51f07d6553e26d63" providerId="LiveId" clId="{E215D5B6-F518-43B0-A057-BB2137A6E11D}" dt="2023-04-11T18:59:59.870" v="229" actId="20577"/>
          <ac:spMkLst>
            <pc:docMk/>
            <pc:sldMk cId="842274528" sldId="258"/>
            <ac:spMk id="27" creationId="{53277DDE-BE09-9141-0A2E-7655F0DD7722}"/>
          </ac:spMkLst>
        </pc:spChg>
        <pc:cxnChg chg="add mod">
          <ac:chgData name="Manuela Manuel" userId="51f07d6553e26d63" providerId="LiveId" clId="{E215D5B6-F518-43B0-A057-BB2137A6E11D}" dt="2023-04-11T19:33:10.676" v="527" actId="14100"/>
          <ac:cxnSpMkLst>
            <pc:docMk/>
            <pc:sldMk cId="842274528" sldId="258"/>
            <ac:cxnSpMk id="28" creationId="{4F1182BF-78F7-9F37-884C-7C412792645F}"/>
          </ac:cxnSpMkLst>
        </pc:cxnChg>
        <pc:cxnChg chg="add del mod">
          <ac:chgData name="Manuela Manuel" userId="51f07d6553e26d63" providerId="LiveId" clId="{E215D5B6-F518-43B0-A057-BB2137A6E11D}" dt="2023-04-11T19:36:07.194" v="568" actId="21"/>
          <ac:cxnSpMkLst>
            <pc:docMk/>
            <pc:sldMk cId="842274528" sldId="258"/>
            <ac:cxnSpMk id="33" creationId="{FFBB5E5A-40D8-6E7E-6151-6B548430AE4C}"/>
          </ac:cxnSpMkLst>
        </pc:cxnChg>
        <pc:cxnChg chg="add mod">
          <ac:chgData name="Manuela Manuel" userId="51f07d6553e26d63" providerId="LiveId" clId="{E215D5B6-F518-43B0-A057-BB2137A6E11D}" dt="2023-04-11T19:33:24.955" v="533" actId="1076"/>
          <ac:cxnSpMkLst>
            <pc:docMk/>
            <pc:sldMk cId="842274528" sldId="258"/>
            <ac:cxnSpMk id="34" creationId="{428AEE5B-D4EB-0D82-1BAD-6FC6D1CACE36}"/>
          </ac:cxnSpMkLst>
        </pc:cxnChg>
        <pc:cxnChg chg="add mod">
          <ac:chgData name="Manuela Manuel" userId="51f07d6553e26d63" providerId="LiveId" clId="{E215D5B6-F518-43B0-A057-BB2137A6E11D}" dt="2023-04-11T19:33:33.119" v="535" actId="14100"/>
          <ac:cxnSpMkLst>
            <pc:docMk/>
            <pc:sldMk cId="842274528" sldId="258"/>
            <ac:cxnSpMk id="35" creationId="{A543BDF1-5B4C-2710-0E7B-3F78E2D738CB}"/>
          </ac:cxnSpMkLst>
        </pc:cxnChg>
        <pc:cxnChg chg="add mod">
          <ac:chgData name="Manuela Manuel" userId="51f07d6553e26d63" providerId="LiveId" clId="{E215D5B6-F518-43B0-A057-BB2137A6E11D}" dt="2023-04-11T19:33:49.374" v="538" actId="14100"/>
          <ac:cxnSpMkLst>
            <pc:docMk/>
            <pc:sldMk cId="842274528" sldId="258"/>
            <ac:cxnSpMk id="36" creationId="{6244AA85-2E3F-5DDC-BA99-D6D5008AC486}"/>
          </ac:cxnSpMkLst>
        </pc:cxnChg>
        <pc:cxnChg chg="add mod">
          <ac:chgData name="Manuela Manuel" userId="51f07d6553e26d63" providerId="LiveId" clId="{E215D5B6-F518-43B0-A057-BB2137A6E11D}" dt="2023-04-11T19:34:05.317" v="541" actId="1076"/>
          <ac:cxnSpMkLst>
            <pc:docMk/>
            <pc:sldMk cId="842274528" sldId="258"/>
            <ac:cxnSpMk id="37" creationId="{E4938FB5-A383-FE2D-1D21-442AF3AB62A2}"/>
          </ac:cxnSpMkLst>
        </pc:cxnChg>
        <pc:cxnChg chg="add mod">
          <ac:chgData name="Manuela Manuel" userId="51f07d6553e26d63" providerId="LiveId" clId="{E215D5B6-F518-43B0-A057-BB2137A6E11D}" dt="2023-04-11T19:35:43.578" v="565" actId="14100"/>
          <ac:cxnSpMkLst>
            <pc:docMk/>
            <pc:sldMk cId="842274528" sldId="258"/>
            <ac:cxnSpMk id="42" creationId="{08DD48E1-1ABA-4556-29BF-BACFC2B8B854}"/>
          </ac:cxnSpMkLst>
        </pc:cxnChg>
        <pc:cxnChg chg="add mod">
          <ac:chgData name="Manuela Manuel" userId="51f07d6553e26d63" providerId="LiveId" clId="{E215D5B6-F518-43B0-A057-BB2137A6E11D}" dt="2023-04-11T19:35:25.948" v="563" actId="14100"/>
          <ac:cxnSpMkLst>
            <pc:docMk/>
            <pc:sldMk cId="842274528" sldId="258"/>
            <ac:cxnSpMk id="43" creationId="{99559109-B776-9769-FA13-2A15584AD44A}"/>
          </ac:cxnSpMkLst>
        </pc:cxnChg>
        <pc:cxnChg chg="add mod">
          <ac:chgData name="Manuela Manuel" userId="51f07d6553e26d63" providerId="LiveId" clId="{E215D5B6-F518-43B0-A057-BB2137A6E11D}" dt="2023-04-11T19:35:17.027" v="561" actId="14100"/>
          <ac:cxnSpMkLst>
            <pc:docMk/>
            <pc:sldMk cId="842274528" sldId="258"/>
            <ac:cxnSpMk id="44" creationId="{860CE074-663B-35BC-1B06-B3DF0B3CF00F}"/>
          </ac:cxnSpMkLst>
        </pc:cxnChg>
        <pc:cxnChg chg="add mod">
          <ac:chgData name="Manuela Manuel" userId="51f07d6553e26d63" providerId="LiveId" clId="{E215D5B6-F518-43B0-A057-BB2137A6E11D}" dt="2023-04-11T19:34:59.459" v="558" actId="14100"/>
          <ac:cxnSpMkLst>
            <pc:docMk/>
            <pc:sldMk cId="842274528" sldId="258"/>
            <ac:cxnSpMk id="45" creationId="{49ECCD95-948E-BF3B-06D6-C3584DD98DC6}"/>
          </ac:cxnSpMkLst>
        </pc:cxnChg>
        <pc:cxnChg chg="add mod">
          <ac:chgData name="Manuela Manuel" userId="51f07d6553e26d63" providerId="LiveId" clId="{E215D5B6-F518-43B0-A057-BB2137A6E11D}" dt="2023-04-11T19:35:05.114" v="559" actId="14100"/>
          <ac:cxnSpMkLst>
            <pc:docMk/>
            <pc:sldMk cId="842274528" sldId="258"/>
            <ac:cxnSpMk id="46" creationId="{8E013DE0-4DF8-872A-003A-574EA0B14562}"/>
          </ac:cxnSpMkLst>
        </pc:cxnChg>
      </pc:sldChg>
      <pc:sldChg chg="modSp mod modTransition">
        <pc:chgData name="Manuela Manuel" userId="51f07d6553e26d63" providerId="LiveId" clId="{E215D5B6-F518-43B0-A057-BB2137A6E11D}" dt="2023-04-12T14:32:02.139" v="902"/>
        <pc:sldMkLst>
          <pc:docMk/>
          <pc:sldMk cId="974430285" sldId="259"/>
        </pc:sldMkLst>
        <pc:spChg chg="mod">
          <ac:chgData name="Manuela Manuel" userId="51f07d6553e26d63" providerId="LiveId" clId="{E215D5B6-F518-43B0-A057-BB2137A6E11D}" dt="2023-04-12T14:28:04.316" v="814"/>
          <ac:spMkLst>
            <pc:docMk/>
            <pc:sldMk cId="974430285" sldId="259"/>
            <ac:spMk id="2" creationId="{EB2A1FD2-06F9-BC5E-DB54-F4C98E790E48}"/>
          </ac:spMkLst>
        </pc:spChg>
        <pc:spChg chg="mod">
          <ac:chgData name="Manuela Manuel" userId="51f07d6553e26d63" providerId="LiveId" clId="{E215D5B6-F518-43B0-A057-BB2137A6E11D}" dt="2023-04-12T14:28:04.316" v="814"/>
          <ac:spMkLst>
            <pc:docMk/>
            <pc:sldMk cId="974430285" sldId="259"/>
            <ac:spMk id="3" creationId="{8B5C5C5A-9814-37F2-38D6-F62D345B1A88}"/>
          </ac:spMkLst>
        </pc:spChg>
      </pc:sldChg>
      <pc:sldChg chg="modSp mod modTransition">
        <pc:chgData name="Manuela Manuel" userId="51f07d6553e26d63" providerId="LiveId" clId="{E215D5B6-F518-43B0-A057-BB2137A6E11D}" dt="2023-04-12T14:30:41.786" v="899"/>
        <pc:sldMkLst>
          <pc:docMk/>
          <pc:sldMk cId="2697300808" sldId="260"/>
        </pc:sldMkLst>
        <pc:spChg chg="mod">
          <ac:chgData name="Manuela Manuel" userId="51f07d6553e26d63" providerId="LiveId" clId="{E215D5B6-F518-43B0-A057-BB2137A6E11D}" dt="2023-04-12T14:28:04.316" v="814"/>
          <ac:spMkLst>
            <pc:docMk/>
            <pc:sldMk cId="2697300808" sldId="260"/>
            <ac:spMk id="2" creationId="{5C59C0AD-9A9D-0BD6-85F7-CB08941A896C}"/>
          </ac:spMkLst>
        </pc:spChg>
        <pc:spChg chg="mod">
          <ac:chgData name="Manuela Manuel" userId="51f07d6553e26d63" providerId="LiveId" clId="{E215D5B6-F518-43B0-A057-BB2137A6E11D}" dt="2023-04-12T14:28:04.316" v="814"/>
          <ac:spMkLst>
            <pc:docMk/>
            <pc:sldMk cId="2697300808" sldId="260"/>
            <ac:spMk id="3" creationId="{B52C0D54-E8B8-0B39-938F-1BCD81CD2473}"/>
          </ac:spMkLst>
        </pc:spChg>
      </pc:sldChg>
      <pc:sldChg chg="modSp new mod modTransition">
        <pc:chgData name="Manuela Manuel" userId="51f07d6553e26d63" providerId="LiveId" clId="{E215D5B6-F518-43B0-A057-BB2137A6E11D}" dt="2023-04-12T14:31:01.316" v="900"/>
        <pc:sldMkLst>
          <pc:docMk/>
          <pc:sldMk cId="3624018083" sldId="261"/>
        </pc:sldMkLst>
        <pc:spChg chg="mod">
          <ac:chgData name="Manuela Manuel" userId="51f07d6553e26d63" providerId="LiveId" clId="{E215D5B6-F518-43B0-A057-BB2137A6E11D}" dt="2023-04-12T14:28:04.316" v="814"/>
          <ac:spMkLst>
            <pc:docMk/>
            <pc:sldMk cId="3624018083" sldId="261"/>
            <ac:spMk id="2" creationId="{2BA8AE9B-D249-1032-4627-DC59642AD98D}"/>
          </ac:spMkLst>
        </pc:spChg>
        <pc:spChg chg="mod">
          <ac:chgData name="Manuela Manuel" userId="51f07d6553e26d63" providerId="LiveId" clId="{E215D5B6-F518-43B0-A057-BB2137A6E11D}" dt="2023-04-12T14:30:12.295" v="895" actId="20577"/>
          <ac:spMkLst>
            <pc:docMk/>
            <pc:sldMk cId="3624018083" sldId="261"/>
            <ac:spMk id="3" creationId="{60CE3445-BCA2-D6C2-C183-D13AA7D77DD1}"/>
          </ac:spMkLst>
        </pc:spChg>
      </pc:sldChg>
      <pc:sldMasterChg chg="setBg">
        <pc:chgData name="Manuela Manuel" userId="51f07d6553e26d63" providerId="LiveId" clId="{E215D5B6-F518-43B0-A057-BB2137A6E11D}" dt="2023-04-12T14:28:59.485" v="816"/>
        <pc:sldMasterMkLst>
          <pc:docMk/>
          <pc:sldMasterMk cId="1524361236" sldId="2147483660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1A1A-939C-4095-8012-1EA8A44C08D9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E45965C-4B30-45E7-B3B6-F70668089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91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1A1A-939C-4095-8012-1EA8A44C08D9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965C-4B30-45E7-B3B6-F70668089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23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1A1A-939C-4095-8012-1EA8A44C08D9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965C-4B30-45E7-B3B6-F70668089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23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1A1A-939C-4095-8012-1EA8A44C08D9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965C-4B30-45E7-B3B6-F70668089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22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C3F1A1A-939C-4095-8012-1EA8A44C08D9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E45965C-4B30-45E7-B3B6-F70668089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4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1A1A-939C-4095-8012-1EA8A44C08D9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965C-4B30-45E7-B3B6-F70668089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12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1A1A-939C-4095-8012-1EA8A44C08D9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965C-4B30-45E7-B3B6-F70668089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25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1A1A-939C-4095-8012-1EA8A44C08D9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965C-4B30-45E7-B3B6-F70668089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69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1A1A-939C-4095-8012-1EA8A44C08D9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965C-4B30-45E7-B3B6-F70668089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33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1A1A-939C-4095-8012-1EA8A44C08D9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965C-4B30-45E7-B3B6-F70668089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3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1A1A-939C-4095-8012-1EA8A44C08D9}" type="datetimeFigureOut">
              <a:rPr lang="en-GB" smtClean="0"/>
              <a:t>12/04/2023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965C-4B30-45E7-B3B6-F70668089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98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C3F1A1A-939C-4095-8012-1EA8A44C08D9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E45965C-4B30-45E7-B3B6-F70668089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36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F4D0-9873-DBFF-82AE-5258180F9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WEEK 3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82E47-E03B-5207-A1BB-31EFADFFBF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MANUELA MANUEL</a:t>
            </a:r>
          </a:p>
        </p:txBody>
      </p:sp>
    </p:spTree>
    <p:extLst>
      <p:ext uri="{BB962C8B-B14F-4D97-AF65-F5344CB8AC3E}">
        <p14:creationId xmlns:p14="http://schemas.microsoft.com/office/powerpoint/2010/main" val="210221714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D700-7145-EBE2-953E-F36645C0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1 (Store Checkout)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2D2BE-5A9D-1FAD-C6FC-10B1281DE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User selects items</a:t>
            </a:r>
          </a:p>
          <a:p>
            <a:r>
              <a:rPr lang="en-GB" dirty="0"/>
              <a:t>User gets to checkout station</a:t>
            </a:r>
          </a:p>
          <a:p>
            <a:r>
              <a:rPr lang="en-GB" dirty="0"/>
              <a:t>Items and number purchased are recorded into store server</a:t>
            </a:r>
          </a:p>
          <a:p>
            <a:r>
              <a:rPr lang="en-GB" dirty="0"/>
              <a:t>Bill is calculated</a:t>
            </a:r>
          </a:p>
          <a:p>
            <a:r>
              <a:rPr lang="en-GB" dirty="0"/>
              <a:t>Bill is handed over to customer</a:t>
            </a:r>
          </a:p>
          <a:p>
            <a:r>
              <a:rPr lang="en-GB" dirty="0"/>
              <a:t>Customer makes payment</a:t>
            </a:r>
          </a:p>
          <a:p>
            <a:r>
              <a:rPr lang="en-GB" dirty="0"/>
              <a:t>Receipt is issued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58957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18A6-1CF1-DB3F-2498-BCB60C0F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5" y="253481"/>
            <a:ext cx="10515600" cy="1325563"/>
          </a:xfrm>
        </p:spPr>
        <p:txBody>
          <a:bodyPr/>
          <a:lstStyle/>
          <a:p>
            <a:r>
              <a:rPr lang="en-GB" dirty="0"/>
              <a:t>Project 2 (Weekday Routine)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F308A8-3C03-A671-1AD8-BC6A8C643665}"/>
              </a:ext>
            </a:extLst>
          </p:cNvPr>
          <p:cNvSpPr/>
          <p:nvPr/>
        </p:nvSpPr>
        <p:spPr>
          <a:xfrm>
            <a:off x="621625" y="1748812"/>
            <a:ext cx="1331495" cy="5454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0AAE4752-FAA5-211F-94CE-66AB5D7DD841}"/>
              </a:ext>
            </a:extLst>
          </p:cNvPr>
          <p:cNvSpPr/>
          <p:nvPr/>
        </p:nvSpPr>
        <p:spPr>
          <a:xfrm>
            <a:off x="2822161" y="1462146"/>
            <a:ext cx="2514604" cy="1279979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4C85C-B2A9-016E-F2D4-71F6A1F3CB5E}"/>
              </a:ext>
            </a:extLst>
          </p:cNvPr>
          <p:cNvSpPr txBox="1"/>
          <p:nvPr/>
        </p:nvSpPr>
        <p:spPr>
          <a:xfrm>
            <a:off x="7868653" y="437315"/>
            <a:ext cx="1459831" cy="485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5A525-59D1-85F0-3AC6-DF596EDB807D}"/>
              </a:ext>
            </a:extLst>
          </p:cNvPr>
          <p:cNvSpPr txBox="1"/>
          <p:nvPr/>
        </p:nvSpPr>
        <p:spPr>
          <a:xfrm>
            <a:off x="922416" y="1873050"/>
            <a:ext cx="145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725849-F26C-49F3-80C8-1D4790C7A7A7}"/>
              </a:ext>
            </a:extLst>
          </p:cNvPr>
          <p:cNvSpPr txBox="1"/>
          <p:nvPr/>
        </p:nvSpPr>
        <p:spPr>
          <a:xfrm>
            <a:off x="3730548" y="2005178"/>
            <a:ext cx="145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Pray</a:t>
            </a: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863B1F25-ED82-78CB-248D-0027B2C9F1FE}"/>
              </a:ext>
            </a:extLst>
          </p:cNvPr>
          <p:cNvSpPr/>
          <p:nvPr/>
        </p:nvSpPr>
        <p:spPr>
          <a:xfrm>
            <a:off x="6070935" y="1218957"/>
            <a:ext cx="2514604" cy="1279979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08F98322-1076-8FC7-ACD5-217B16AEBD68}"/>
              </a:ext>
            </a:extLst>
          </p:cNvPr>
          <p:cNvSpPr/>
          <p:nvPr/>
        </p:nvSpPr>
        <p:spPr>
          <a:xfrm>
            <a:off x="2448423" y="3243219"/>
            <a:ext cx="2514604" cy="1279979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417EC572-0CD3-516E-D3B5-103126FF60A4}"/>
              </a:ext>
            </a:extLst>
          </p:cNvPr>
          <p:cNvSpPr/>
          <p:nvPr/>
        </p:nvSpPr>
        <p:spPr>
          <a:xfrm>
            <a:off x="5618752" y="3111854"/>
            <a:ext cx="2514604" cy="1279979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F79C5A67-7E80-4BFC-408F-BE9A0643057E}"/>
              </a:ext>
            </a:extLst>
          </p:cNvPr>
          <p:cNvSpPr/>
          <p:nvPr/>
        </p:nvSpPr>
        <p:spPr>
          <a:xfrm>
            <a:off x="8886821" y="1293820"/>
            <a:ext cx="2514604" cy="1279979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4F9FF0CA-1E6D-835F-9870-066C59C1E5E1}"/>
              </a:ext>
            </a:extLst>
          </p:cNvPr>
          <p:cNvSpPr/>
          <p:nvPr/>
        </p:nvSpPr>
        <p:spPr>
          <a:xfrm>
            <a:off x="1301409" y="5126754"/>
            <a:ext cx="2514604" cy="1279979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39B6459A-6200-0906-486E-8B40AB531762}"/>
              </a:ext>
            </a:extLst>
          </p:cNvPr>
          <p:cNvSpPr/>
          <p:nvPr/>
        </p:nvSpPr>
        <p:spPr>
          <a:xfrm>
            <a:off x="8486276" y="3298638"/>
            <a:ext cx="2514604" cy="1279979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C34144-0D11-E2D9-CDFC-8E2C897A2757}"/>
              </a:ext>
            </a:extLst>
          </p:cNvPr>
          <p:cNvSpPr txBox="1"/>
          <p:nvPr/>
        </p:nvSpPr>
        <p:spPr>
          <a:xfrm>
            <a:off x="9133470" y="3662785"/>
            <a:ext cx="1459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Prepare for school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2F09CF-9E4A-A35D-778A-397D6826765D}"/>
              </a:ext>
            </a:extLst>
          </p:cNvPr>
          <p:cNvSpPr txBox="1"/>
          <p:nvPr/>
        </p:nvSpPr>
        <p:spPr>
          <a:xfrm>
            <a:off x="6382756" y="3633219"/>
            <a:ext cx="145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School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095CBB-8053-3880-5362-C0BC6EDDF5DD}"/>
              </a:ext>
            </a:extLst>
          </p:cNvPr>
          <p:cNvSpPr txBox="1"/>
          <p:nvPr/>
        </p:nvSpPr>
        <p:spPr>
          <a:xfrm>
            <a:off x="9733551" y="1822450"/>
            <a:ext cx="145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Shower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AE076E-2A23-CC90-715B-8C5FE9DE245C}"/>
              </a:ext>
            </a:extLst>
          </p:cNvPr>
          <p:cNvSpPr txBox="1"/>
          <p:nvPr/>
        </p:nvSpPr>
        <p:spPr>
          <a:xfrm>
            <a:off x="6598321" y="1734756"/>
            <a:ext cx="145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Breakfast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3D8B30-2C40-E065-7339-CA40D6810A29}"/>
              </a:ext>
            </a:extLst>
          </p:cNvPr>
          <p:cNvSpPr txBox="1"/>
          <p:nvPr/>
        </p:nvSpPr>
        <p:spPr>
          <a:xfrm>
            <a:off x="3267840" y="3686552"/>
            <a:ext cx="145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1E8936-7746-1DDC-1FBE-765FF3DD4B0C}"/>
              </a:ext>
            </a:extLst>
          </p:cNvPr>
          <p:cNvSpPr txBox="1"/>
          <p:nvPr/>
        </p:nvSpPr>
        <p:spPr>
          <a:xfrm>
            <a:off x="1448972" y="5617459"/>
            <a:ext cx="222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Study/assignments</a:t>
            </a:r>
          </a:p>
        </p:txBody>
      </p:sp>
      <p:sp>
        <p:nvSpPr>
          <p:cNvPr id="22" name="Flowchart: Data 21">
            <a:extLst>
              <a:ext uri="{FF2B5EF4-FFF2-40B4-BE49-F238E27FC236}">
                <a16:creationId xmlns:a16="http://schemas.microsoft.com/office/drawing/2014/main" id="{7995DB95-DBB9-3581-C82A-386DADC8F6BC}"/>
              </a:ext>
            </a:extLst>
          </p:cNvPr>
          <p:cNvSpPr/>
          <p:nvPr/>
        </p:nvSpPr>
        <p:spPr>
          <a:xfrm>
            <a:off x="7160793" y="5004751"/>
            <a:ext cx="2514604" cy="1279979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ata 22">
            <a:extLst>
              <a:ext uri="{FF2B5EF4-FFF2-40B4-BE49-F238E27FC236}">
                <a16:creationId xmlns:a16="http://schemas.microsoft.com/office/drawing/2014/main" id="{22B067F3-643E-8F03-8CA1-C13DA8B6D382}"/>
              </a:ext>
            </a:extLst>
          </p:cNvPr>
          <p:cNvSpPr/>
          <p:nvPr/>
        </p:nvSpPr>
        <p:spPr>
          <a:xfrm>
            <a:off x="4279222" y="5162135"/>
            <a:ext cx="2514604" cy="1279979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0A4BA4-7B7C-0DA6-1929-E979F9A18A6A}"/>
              </a:ext>
            </a:extLst>
          </p:cNvPr>
          <p:cNvSpPr/>
          <p:nvPr/>
        </p:nvSpPr>
        <p:spPr>
          <a:xfrm>
            <a:off x="10094496" y="5372024"/>
            <a:ext cx="1331495" cy="5454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678646-BDF7-AE37-0D89-C5992DB02F2D}"/>
              </a:ext>
            </a:extLst>
          </p:cNvPr>
          <p:cNvSpPr txBox="1"/>
          <p:nvPr/>
        </p:nvSpPr>
        <p:spPr>
          <a:xfrm>
            <a:off x="10407309" y="5460074"/>
            <a:ext cx="145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Stop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C39BD0-934C-6DCB-BFE9-3C26BA0BA0F4}"/>
              </a:ext>
            </a:extLst>
          </p:cNvPr>
          <p:cNvSpPr txBox="1"/>
          <p:nvPr/>
        </p:nvSpPr>
        <p:spPr>
          <a:xfrm>
            <a:off x="8119321" y="5432792"/>
            <a:ext cx="145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Sleep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277DDE-BE09-9141-0A2E-7655F0DD7722}"/>
              </a:ext>
            </a:extLst>
          </p:cNvPr>
          <p:cNvSpPr txBox="1"/>
          <p:nvPr/>
        </p:nvSpPr>
        <p:spPr>
          <a:xfrm>
            <a:off x="4963027" y="5701364"/>
            <a:ext cx="145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Dinner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1182BF-78F7-9F37-884C-7C412792645F}"/>
              </a:ext>
            </a:extLst>
          </p:cNvPr>
          <p:cNvCxnSpPr>
            <a:cxnSpLocks/>
          </p:cNvCxnSpPr>
          <p:nvPr/>
        </p:nvCxnSpPr>
        <p:spPr>
          <a:xfrm flipV="1">
            <a:off x="1953120" y="2005178"/>
            <a:ext cx="1163297" cy="7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28AEE5B-D4EB-0D82-1BAD-6FC6D1CACE36}"/>
              </a:ext>
            </a:extLst>
          </p:cNvPr>
          <p:cNvCxnSpPr>
            <a:cxnSpLocks/>
          </p:cNvCxnSpPr>
          <p:nvPr/>
        </p:nvCxnSpPr>
        <p:spPr>
          <a:xfrm flipV="1">
            <a:off x="5164577" y="1973209"/>
            <a:ext cx="1163297" cy="7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43BDF1-5B4C-2710-0E7B-3F78E2D738CB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8328599" y="1933810"/>
            <a:ext cx="809682" cy="236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44AA85-2E3F-5DDC-BA99-D6D5008AC486}"/>
              </a:ext>
            </a:extLst>
          </p:cNvPr>
          <p:cNvCxnSpPr>
            <a:cxnSpLocks/>
          </p:cNvCxnSpPr>
          <p:nvPr/>
        </p:nvCxnSpPr>
        <p:spPr>
          <a:xfrm flipH="1">
            <a:off x="10144123" y="2557713"/>
            <a:ext cx="96596" cy="8094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938FB5-A383-FE2D-1D21-442AF3AB62A2}"/>
              </a:ext>
            </a:extLst>
          </p:cNvPr>
          <p:cNvCxnSpPr>
            <a:cxnSpLocks/>
          </p:cNvCxnSpPr>
          <p:nvPr/>
        </p:nvCxnSpPr>
        <p:spPr>
          <a:xfrm flipH="1">
            <a:off x="7836578" y="3840108"/>
            <a:ext cx="1012413" cy="10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8DD48E1-1ABA-4556-29BF-BACFC2B8B854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9460715" y="5644740"/>
            <a:ext cx="633781" cy="7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9559109-B776-9769-FA13-2A15584AD44A}"/>
              </a:ext>
            </a:extLst>
          </p:cNvPr>
          <p:cNvCxnSpPr>
            <a:cxnSpLocks/>
          </p:cNvCxnSpPr>
          <p:nvPr/>
        </p:nvCxnSpPr>
        <p:spPr>
          <a:xfrm>
            <a:off x="6525014" y="5868377"/>
            <a:ext cx="8032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60CE074-663B-35BC-1B06-B3DF0B3CF00F}"/>
              </a:ext>
            </a:extLst>
          </p:cNvPr>
          <p:cNvCxnSpPr>
            <a:cxnSpLocks/>
          </p:cNvCxnSpPr>
          <p:nvPr/>
        </p:nvCxnSpPr>
        <p:spPr>
          <a:xfrm flipV="1">
            <a:off x="3514090" y="5917456"/>
            <a:ext cx="1029838" cy="7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9ECCD95-948E-BF3B-06D6-C3584DD98DC6}"/>
              </a:ext>
            </a:extLst>
          </p:cNvPr>
          <p:cNvCxnSpPr>
            <a:cxnSpLocks/>
          </p:cNvCxnSpPr>
          <p:nvPr/>
        </p:nvCxnSpPr>
        <p:spPr>
          <a:xfrm flipH="1">
            <a:off x="3104146" y="4578617"/>
            <a:ext cx="12271" cy="5835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E013DE0-4DF8-872A-003A-574EA0B14562}"/>
              </a:ext>
            </a:extLst>
          </p:cNvPr>
          <p:cNvCxnSpPr>
            <a:cxnSpLocks/>
            <a:endCxn id="11" idx="5"/>
          </p:cNvCxnSpPr>
          <p:nvPr/>
        </p:nvCxnSpPr>
        <p:spPr>
          <a:xfrm flipH="1" flipV="1">
            <a:off x="4711567" y="3883209"/>
            <a:ext cx="1097678" cy="388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274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1FD2-06F9-BC5E-DB54-F4C98E79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3 (age swap)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5C5A-9814-37F2-38D6-F62D345B1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Name_1 = input(“Enter name 1”)</a:t>
            </a:r>
          </a:p>
          <a:p>
            <a:r>
              <a:rPr lang="en-GB" dirty="0"/>
              <a:t>Name_2 = input(“Enter name 2”)</a:t>
            </a:r>
          </a:p>
          <a:p>
            <a:r>
              <a:rPr lang="en-GB" dirty="0"/>
              <a:t>Age_1 = Enter age 1</a:t>
            </a:r>
          </a:p>
          <a:p>
            <a:r>
              <a:rPr lang="en-GB" dirty="0"/>
              <a:t>Age _2 = Enter age 2</a:t>
            </a:r>
          </a:p>
          <a:p>
            <a:r>
              <a:rPr lang="en-GB" dirty="0"/>
              <a:t>Print ( name_1, age _2)</a:t>
            </a:r>
          </a:p>
          <a:p>
            <a:r>
              <a:rPr lang="en-GB" dirty="0"/>
              <a:t>Print(name_2, age_1)</a:t>
            </a:r>
          </a:p>
        </p:txBody>
      </p:sp>
    </p:spTree>
    <p:extLst>
      <p:ext uri="{BB962C8B-B14F-4D97-AF65-F5344CB8AC3E}">
        <p14:creationId xmlns:p14="http://schemas.microsoft.com/office/powerpoint/2010/main" val="974430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C0AD-9A9D-0BD6-85F7-CB08941A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4 - Cubic equation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0D54-E8B8-0B39-938F-1BCD81CD2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a = Enter coefficient of x^3</a:t>
            </a:r>
          </a:p>
          <a:p>
            <a:r>
              <a:rPr lang="en-GB" dirty="0"/>
              <a:t>B = = Enter coefficient of x^2</a:t>
            </a:r>
          </a:p>
          <a:p>
            <a:r>
              <a:rPr lang="en-GB" dirty="0"/>
              <a:t>C = = Enter coefficient of x</a:t>
            </a:r>
          </a:p>
          <a:p>
            <a:r>
              <a:rPr lang="en-GB" dirty="0"/>
              <a:t>D = Enter constant</a:t>
            </a:r>
          </a:p>
          <a:p>
            <a:r>
              <a:rPr lang="en-GB" dirty="0"/>
              <a:t>Puts values in formulas q, </a:t>
            </a:r>
            <a:r>
              <a:rPr lang="en-GB" dirty="0" err="1"/>
              <a:t>r,s</a:t>
            </a:r>
            <a:r>
              <a:rPr lang="en-GB" dirty="0"/>
              <a:t> ,t</a:t>
            </a:r>
          </a:p>
          <a:p>
            <a:r>
              <a:rPr lang="en-GB" dirty="0"/>
              <a:t>Puts in formula for x1, x2,x3</a:t>
            </a:r>
          </a:p>
          <a:p>
            <a:r>
              <a:rPr lang="en-GB" dirty="0"/>
              <a:t>Roots = 3 values displayed</a:t>
            </a:r>
          </a:p>
        </p:txBody>
      </p:sp>
    </p:spTree>
    <p:extLst>
      <p:ext uri="{BB962C8B-B14F-4D97-AF65-F5344CB8AC3E}">
        <p14:creationId xmlns:p14="http://schemas.microsoft.com/office/powerpoint/2010/main" val="2697300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AE9B-D249-1032-4627-DC59642A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Project 5 - Quartic </a:t>
            </a:r>
            <a:r>
              <a:rPr lang="en-GB" dirty="0"/>
              <a:t>Equation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3445-BCA2-D6C2-C183-D13AA7D77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User inputs coefficients of x terms</a:t>
            </a:r>
          </a:p>
          <a:p>
            <a:r>
              <a:rPr lang="en-GB" dirty="0"/>
              <a:t>Values are put into a formula</a:t>
            </a:r>
          </a:p>
          <a:p>
            <a:r>
              <a:rPr lang="en-GB" dirty="0"/>
              <a:t>X1,x2,x3,x4 is displayed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401808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469</TotalTime>
  <Words>211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WEEK 3 PROJECTS</vt:lpstr>
      <vt:lpstr>Project 1 (Store Checkout)</vt:lpstr>
      <vt:lpstr>Project 2 (Weekday Routine)</vt:lpstr>
      <vt:lpstr>Project 3 (age swap)</vt:lpstr>
      <vt:lpstr>Project 4 - Cubic equation algorithm</vt:lpstr>
      <vt:lpstr>Project 5 - Quartic Equation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PROJECTS</dc:title>
  <dc:creator>Manuela Manuel</dc:creator>
  <cp:lastModifiedBy>Manuela Manuel</cp:lastModifiedBy>
  <cp:revision>1</cp:revision>
  <dcterms:created xsi:type="dcterms:W3CDTF">2023-04-11T11:55:13Z</dcterms:created>
  <dcterms:modified xsi:type="dcterms:W3CDTF">2023-04-12T14:32:10Z</dcterms:modified>
</cp:coreProperties>
</file>