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2b28037b4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2b28037b4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2b28037b4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2b28037b4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2b28037b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2b28037b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2b28037b4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2b28037b4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2b28037b4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2b28037b4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2b28037b4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2b28037b4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2b28037b4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2b28037b4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916350" y="772475"/>
            <a:ext cx="7311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Советы по презентации: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arenR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Вы должны распределить задачи на каждого участника.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Заранее продумайте, кто будет ответственный за отдельные главы презентации, расскажите кто что делал.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arenR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Строгих требований к презентации нет, но просьба сильно не увлекаться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arenR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Презентаций будет много, старайтесь не повторятся. Покажите выжимку, состоящую из  вашего отчета и плана верификации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1817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Название команды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0" y="404602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Хакатон YADRO </a:t>
            </a:r>
            <a:endParaRPr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SoC Design Challenge 2023</a:t>
            </a:r>
            <a:endParaRPr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700" y="2136400"/>
            <a:ext cx="3537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Участники:</a:t>
            </a:r>
            <a:br>
              <a:rPr lang="ru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ru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Леонардо Да Винчи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Игорь Гусаров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плана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25" y="1626325"/>
            <a:ext cx="708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Какие функции мы собираемся проверить:</a:t>
            </a:r>
            <a:endParaRPr sz="2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erriweather"/>
              <a:buAutoNum type="arabicParenR"/>
            </a:pPr>
            <a:r>
              <a:rPr lang="ru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Отключение чайника, при достижении температуры кипения</a:t>
            </a:r>
            <a:endParaRPr sz="2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erriweather"/>
              <a:buAutoNum type="arabicParenR"/>
            </a:pPr>
            <a:r>
              <a:rPr lang="ru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  <a:endParaRPr sz="2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проверки обнаружили ошибки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11725" y="1947450"/>
            <a:ext cx="381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heat_boiling: assert property(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@(posedge clk) disable iff(rst)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boiling_temp |-&gt; teapot_off[*2]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66550" y="1947450"/>
            <a:ext cx="411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С помощью данного ассершена удалось обнаружить ошибку, что чайник не отключается при достижении температуры кипения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725" y="3531800"/>
            <a:ext cx="426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err_fail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: assert property(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@(posedge clk) disable iff(rst)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err |-&gt; 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error handling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[*2:5]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572025" y="2385000"/>
            <a:ext cx="169800" cy="17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572025" y="3969350"/>
            <a:ext cx="169800" cy="17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866550" y="3855050"/>
            <a:ext cx="4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…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Лучшие проверки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критичный баг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65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ретроспектива</a:t>
            </a:r>
            <a:endParaRPr sz="3000"/>
          </a:p>
        </p:txBody>
      </p:sp>
      <p:sp>
        <p:nvSpPr>
          <p:cNvPr id="104" name="Google Shape;104;p19"/>
          <p:cNvSpPr txBox="1"/>
          <p:nvPr/>
        </p:nvSpPr>
        <p:spPr>
          <a:xfrm>
            <a:off x="311600" y="1446275"/>
            <a:ext cx="8520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За время проведения Хакатона наша команда “Pitb_SoC” достигла следующих результатов: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Суммарно обнаружено 5 ошибок в 4 дизайнах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Больше всего ошибок в дизайне под номером 2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…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Другие выводы и результаты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3716925"/>
            <a:ext cx="852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Ваши мысли о том, какие решения считаете удачными, а какие не очень. </a:t>
            </a:r>
            <a:br>
              <a:rPr lang="ru" sz="1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ru" sz="1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Что сделали бы по-другому, если бы вернулись к началу первого дня.</a:t>
            </a:r>
            <a:endParaRPr sz="15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ru" sz="1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Что полезного извлекли из проекта и как можете применить это в будущем?</a:t>
            </a:r>
            <a:endParaRPr sz="15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