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065926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82976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67761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899691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8265075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364187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31126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9766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68937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20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72583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60582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9968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37515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293844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:V.HEPSIBA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12220351</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7</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SRI KANYAKA PARAMESWARI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ARTS &amp; SCIENCE COLLEGE FOR WOMEN</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704389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20443998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2748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4907550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824394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Krishna Govindammal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&amp; Science College For women</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6521828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4246788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4174299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714908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0728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05551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20479140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481569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106332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12786954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2024-09-03T05:11:20Z</dcterms:modified>
</cp:coreProperties>
</file>