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82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18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699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265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631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778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972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56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84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5BFA754-D5C3-4E66-96A6-867B257F58D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618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25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4827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74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64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45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82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67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689898"/>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C78-748D-DA4F-E18A-6D87385F614A}"/>
              </a:ext>
            </a:extLst>
          </p:cNvPr>
          <p:cNvSpPr>
            <a:spLocks noGrp="1"/>
          </p:cNvSpPr>
          <p:nvPr>
            <p:ph type="ctrTitle"/>
          </p:nvPr>
        </p:nvSpPr>
        <p:spPr>
          <a:xfrm>
            <a:off x="691659" y="514081"/>
            <a:ext cx="8825658" cy="3329581"/>
          </a:xfrm>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B4E27082-736B-ADE6-F800-4D1124CB8733}"/>
              </a:ext>
            </a:extLst>
          </p:cNvPr>
          <p:cNvSpPr>
            <a:spLocks noGrp="1"/>
          </p:cNvSpPr>
          <p:nvPr>
            <p:ph type="subTitle" idx="1"/>
          </p:nvPr>
        </p:nvSpPr>
        <p:spPr>
          <a:xfrm>
            <a:off x="1719072" y="4096512"/>
            <a:ext cx="7893747" cy="2450592"/>
          </a:xfrm>
        </p:spPr>
        <p:txBody>
          <a:bodyPr>
            <a:normAutofit/>
          </a:bodyPr>
          <a:lstStyle/>
          <a:p>
            <a:r>
              <a:rPr lang="en-US" b="1" dirty="0"/>
              <a:t>Name </a:t>
            </a:r>
            <a:r>
              <a:rPr lang="en-US" b="1" dirty="0" smtClean="0"/>
              <a:t>: S.HEPSIBHA</a:t>
            </a:r>
            <a:endParaRPr lang="en-US" b="1" dirty="0"/>
          </a:p>
          <a:p>
            <a:r>
              <a:rPr lang="en-US" b="1" dirty="0"/>
              <a:t>Register </a:t>
            </a:r>
            <a:r>
              <a:rPr lang="en-US" sz="2400" b="1" dirty="0"/>
              <a:t>No</a:t>
            </a:r>
            <a:r>
              <a:rPr lang="en-US" b="1" dirty="0"/>
              <a:t> : User ID – autunm110312201383</a:t>
            </a:r>
          </a:p>
          <a:p>
            <a:r>
              <a:rPr lang="en-US" sz="3100" b="1" dirty="0" smtClean="0"/>
              <a:t>7B03893CD46D62DBF66479BFA8BB637C</a:t>
            </a:r>
            <a:endParaRPr lang="en-US" sz="3100" b="1" dirty="0" smtClean="0"/>
          </a:p>
          <a:p>
            <a:r>
              <a:rPr lang="en-US" b="1" dirty="0" smtClean="0"/>
              <a:t>Department </a:t>
            </a:r>
            <a:r>
              <a:rPr lang="en-US" b="1" dirty="0"/>
              <a:t>: III B. Com (General)</a:t>
            </a:r>
          </a:p>
          <a:p>
            <a:r>
              <a:rPr lang="en-US" b="1" dirty="0"/>
              <a:t>College : DRBCCC Hindu College, </a:t>
            </a:r>
            <a:r>
              <a:rPr lang="en-US" b="1" dirty="0" err="1"/>
              <a:t>Pattabiram</a:t>
            </a:r>
            <a:r>
              <a:rPr lang="en-US" b="1" dirty="0"/>
              <a:t> </a:t>
            </a:r>
          </a:p>
          <a:p>
            <a:endParaRPr lang="en-IN" dirty="0"/>
          </a:p>
        </p:txBody>
      </p:sp>
    </p:spTree>
    <p:extLst>
      <p:ext uri="{BB962C8B-B14F-4D97-AF65-F5344CB8AC3E}">
        <p14:creationId xmlns:p14="http://schemas.microsoft.com/office/powerpoint/2010/main" val="291630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132518E9-8154-E3FE-1E7A-43AB05362E7D}"/>
              </a:ext>
            </a:extLst>
          </p:cNvPr>
          <p:cNvPicPr>
            <a:picLocks noGrp="1" noChangeAspect="1"/>
          </p:cNvPicPr>
          <p:nvPr>
            <p:ph idx="1"/>
          </p:nvPr>
        </p:nvPicPr>
        <p:blipFill>
          <a:blip r:embed="rId2"/>
          <a:stretch>
            <a:fillRect/>
          </a:stretch>
        </p:blipFill>
        <p:spPr>
          <a:xfrm>
            <a:off x="8465026" y="3388079"/>
            <a:ext cx="3522237" cy="3371088"/>
          </a:xfrm>
          <a:prstGeom prst="rect">
            <a:avLst/>
          </a:prstGeom>
        </p:spPr>
      </p:pic>
      <p:sp>
        <p:nvSpPr>
          <p:cNvPr id="6" name="TextBox 5">
            <a:extLst>
              <a:ext uri="{FF2B5EF4-FFF2-40B4-BE49-F238E27FC236}">
                <a16:creationId xmlns:a16="http://schemas.microsoft.com/office/drawing/2014/main" id="{AF5A6E24-29ED-CBB9-393F-9222A53289DB}"/>
              </a:ext>
            </a:extLst>
          </p:cNvPr>
          <p:cNvSpPr txBox="1"/>
          <p:nvPr/>
        </p:nvSpPr>
        <p:spPr>
          <a:xfrm>
            <a:off x="1013554" y="2736547"/>
            <a:ext cx="7777907"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31690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1295400" y="2556932"/>
            <a:ext cx="10162142" cy="3590480"/>
          </a:xfrm>
        </p:spPr>
        <p:txBody>
          <a:bodyPr>
            <a:normAutofit fontScale="85000" lnSpcReduction="1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3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p:txBody>
          <a:bodyPr>
            <a:norm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18178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7C718C-C12C-CDAC-AAE0-74C3084FC152}"/>
              </a:ext>
            </a:extLst>
          </p:cNvPr>
          <p:cNvPicPr>
            <a:picLocks noGrp="1" noChangeAspect="1"/>
          </p:cNvPicPr>
          <p:nvPr>
            <p:ph idx="1"/>
          </p:nvPr>
        </p:nvPicPr>
        <p:blipFill>
          <a:blip r:embed="rId2"/>
          <a:stretch>
            <a:fillRect/>
          </a:stretch>
        </p:blipFill>
        <p:spPr>
          <a:xfrm>
            <a:off x="681209" y="750591"/>
            <a:ext cx="10829581" cy="5356817"/>
          </a:xfrm>
          <a:prstGeom prst="rect">
            <a:avLst/>
          </a:prstGeom>
        </p:spPr>
      </p:pic>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417916" y="609600"/>
            <a:ext cx="11290957" cy="5277931"/>
          </a:xfrm>
          <a:prstGeom prst="rect">
            <a:avLst/>
          </a:prstGeom>
        </p:spPr>
      </p:pic>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353568" y="440526"/>
            <a:ext cx="11607813" cy="5643282"/>
          </a:xfrm>
          <a:prstGeom prst="rect">
            <a:avLst/>
          </a:prstGeom>
        </p:spPr>
      </p:pic>
    </p:spTree>
    <p:extLst>
      <p:ext uri="{BB962C8B-B14F-4D97-AF65-F5344CB8AC3E}">
        <p14:creationId xmlns:p14="http://schemas.microsoft.com/office/powerpoint/2010/main" val="184706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1295401" y="2556932"/>
            <a:ext cx="10040956" cy="3590480"/>
          </a:xfrm>
        </p:spPr>
        <p:txBody>
          <a:bodyPr>
            <a:normAutofit fontScale="85000" lnSpcReduction="20000"/>
          </a:bodyPr>
          <a:lstStyle/>
          <a:p>
            <a:r>
              <a:rPr lang="en-US" sz="2400" b="1" u="sng" dirty="0"/>
              <a:t>Conclusion: </a:t>
            </a:r>
          </a:p>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315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8C1A3B83-50EE-8B57-90D6-333BF9B9B1FC}"/>
              </a:ext>
            </a:extLst>
          </p:cNvPr>
          <p:cNvSpPr>
            <a:spLocks noGrp="1"/>
          </p:cNvSpPr>
          <p:nvPr>
            <p:ph idx="1"/>
          </p:nvPr>
        </p:nvSpPr>
        <p:spPr>
          <a:xfrm>
            <a:off x="550844" y="2556932"/>
            <a:ext cx="11038901" cy="3160822"/>
          </a:xfrm>
        </p:spPr>
        <p:txBody>
          <a:bodyPr>
            <a:normAutofit/>
          </a:bodyPr>
          <a:lstStyle/>
          <a:p>
            <a:pPr marL="0" indent="0" algn="ctr">
              <a:buNone/>
            </a:pPr>
            <a:r>
              <a:rPr lang="en-US" sz="2400" b="1" dirty="0"/>
              <a:t> </a:t>
            </a:r>
            <a:endParaRPr lang="en-US" b="1" dirty="0"/>
          </a:p>
          <a:p>
            <a:pPr marL="0" indent="0" algn="ctr">
              <a:buNone/>
            </a:pPr>
            <a:r>
              <a:rPr lang="en-US" sz="4400" b="1" dirty="0"/>
              <a:t>Employee Type Analysis Using Excel &amp; </a:t>
            </a:r>
          </a:p>
          <a:p>
            <a:pPr algn="ctr"/>
            <a:r>
              <a:rPr lang="en-US" sz="4400" b="1" dirty="0"/>
              <a:t>Employee Department Count Analysis Using Excel </a:t>
            </a:r>
          </a:p>
          <a:p>
            <a:endParaRPr lang="en-IN" sz="4400" dirty="0"/>
          </a:p>
        </p:txBody>
      </p:sp>
    </p:spTree>
    <p:extLst>
      <p:ext uri="{BB962C8B-B14F-4D97-AF65-F5344CB8AC3E}">
        <p14:creationId xmlns:p14="http://schemas.microsoft.com/office/powerpoint/2010/main" val="10195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13B2167B-7032-AA8A-E96D-509474B9A117}"/>
              </a:ext>
            </a:extLst>
          </p:cNvPr>
          <p:cNvSpPr>
            <a:spLocks noGrp="1"/>
          </p:cNvSpPr>
          <p:nvPr>
            <p:ph idx="1"/>
          </p:nvPr>
        </p:nvSpPr>
        <p:spPr/>
        <p:txBody>
          <a:bodyPr>
            <a:normAutofit/>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a:p>
            <a:endParaRPr lang="en-IN" dirty="0"/>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2"/>
          <a:stretch>
            <a:fillRect/>
          </a:stretch>
        </p:blipFill>
        <p:spPr>
          <a:xfrm>
            <a:off x="6709272" y="2556932"/>
            <a:ext cx="4187325" cy="3245598"/>
          </a:xfrm>
          <a:prstGeom prst="rect">
            <a:avLst/>
          </a:prstGeom>
        </p:spPr>
      </p:pic>
    </p:spTree>
    <p:extLst>
      <p:ext uri="{BB962C8B-B14F-4D97-AF65-F5344CB8AC3E}">
        <p14:creationId xmlns:p14="http://schemas.microsoft.com/office/powerpoint/2010/main" val="7502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p:txBody>
          <a:bodyPr/>
          <a:lstStyle/>
          <a:p>
            <a:r>
              <a:rPr lang="en-US" b="1" dirty="0"/>
              <a:t>Problem Statement </a:t>
            </a:r>
            <a:endParaRPr lang="en-IN" dirty="0"/>
          </a:p>
        </p:txBody>
      </p:sp>
      <p:sp>
        <p:nvSpPr>
          <p:cNvPr id="3" name="Content Placeholder 2">
            <a:extLst>
              <a:ext uri="{FF2B5EF4-FFF2-40B4-BE49-F238E27FC236}">
                <a16:creationId xmlns:a16="http://schemas.microsoft.com/office/drawing/2014/main" id="{8C91C3EC-D0C3-4A99-0A77-01A70C4028C8}"/>
              </a:ext>
            </a:extLst>
          </p:cNvPr>
          <p:cNvSpPr>
            <a:spLocks noGrp="1"/>
          </p:cNvSpPr>
          <p:nvPr>
            <p:ph idx="1"/>
          </p:nvPr>
        </p:nvSpPr>
        <p:spPr>
          <a:xfrm>
            <a:off x="1295402" y="2390660"/>
            <a:ext cx="6394371" cy="4069102"/>
          </a:xfrm>
        </p:spPr>
        <p:txBody>
          <a:bodyPr>
            <a:normAutofit fontScale="85000" lnSpcReduction="10000"/>
          </a:bodyPr>
          <a:lstStyle/>
          <a:p>
            <a:r>
              <a:rPr lang="en-US" sz="24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lang="en-US" sz="24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pic>
        <p:nvPicPr>
          <p:cNvPr id="4" name="Picture 4">
            <a:extLst>
              <a:ext uri="{FF2B5EF4-FFF2-40B4-BE49-F238E27FC236}">
                <a16:creationId xmlns:a16="http://schemas.microsoft.com/office/drawing/2014/main" id="{5DE69F85-769F-47C1-7262-578B21831F41}"/>
              </a:ext>
            </a:extLst>
          </p:cNvPr>
          <p:cNvPicPr>
            <a:picLocks noChangeAspect="1"/>
          </p:cNvPicPr>
          <p:nvPr/>
        </p:nvPicPr>
        <p:blipFill>
          <a:blip r:embed="rId2"/>
          <a:stretch>
            <a:fillRect/>
          </a:stretch>
        </p:blipFill>
        <p:spPr>
          <a:xfrm>
            <a:off x="8196666" y="2557993"/>
            <a:ext cx="2699932" cy="3317875"/>
          </a:xfrm>
          <a:prstGeom prst="rect">
            <a:avLst/>
          </a:prstGeom>
        </p:spPr>
      </p:pic>
    </p:spTree>
    <p:extLst>
      <p:ext uri="{BB962C8B-B14F-4D97-AF65-F5344CB8AC3E}">
        <p14:creationId xmlns:p14="http://schemas.microsoft.com/office/powerpoint/2010/main" val="6530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p:txBody>
          <a:bodyPr/>
          <a:lstStyle/>
          <a:p>
            <a:r>
              <a:rPr lang="en-US" b="1" dirty="0"/>
              <a:t>Project Overview</a:t>
            </a:r>
            <a:endParaRPr lang="en-IN" dirty="0"/>
          </a:p>
        </p:txBody>
      </p: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7363857" cy="3318936"/>
          </a:xfrm>
        </p:spPr>
        <p:txBody>
          <a:bodyPr>
            <a:normAutofit fontScale="85000" lnSpcReduction="20000"/>
          </a:bodyPr>
          <a:lstStyle/>
          <a:p>
            <a:r>
              <a:rPr lang="en-US" sz="24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0275" y="2556932"/>
            <a:ext cx="2887096" cy="2874264"/>
          </a:xfrm>
          <a:prstGeom prst="rect">
            <a:avLst/>
          </a:prstGeom>
        </p:spPr>
      </p:pic>
    </p:spTree>
    <p:extLst>
      <p:ext uri="{BB962C8B-B14F-4D97-AF65-F5344CB8AC3E}">
        <p14:creationId xmlns:p14="http://schemas.microsoft.com/office/powerpoint/2010/main" val="149213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412694"/>
            <a:ext cx="5193534" cy="3624549"/>
          </a:xfrm>
        </p:spPr>
        <p:txBody>
          <a:bodyPr>
            <a:noAutofit/>
          </a:bodyPr>
          <a:lstStyle/>
          <a:p>
            <a:r>
              <a:rPr lang="en-US" sz="1600" b="1" dirty="0"/>
              <a:t>* </a:t>
            </a:r>
            <a:r>
              <a:rPr lang="en-US" sz="1600" b="1" u="sng" dirty="0"/>
              <a:t>Human Resources (HR) Team:</a:t>
            </a:r>
            <a:r>
              <a:rPr lang="en-US" sz="1600" b="1" dirty="0"/>
              <a:t> They will use the analysis to make informed decisions about hiring, workforce planning, and contract management.</a:t>
            </a:r>
          </a:p>
          <a:p>
            <a:pPr marL="285750" indent="-285750">
              <a:buFont typeface="Arial" panose="020B0604020202020204" pitchFamily="34" charset="0"/>
              <a:buChar char="•"/>
            </a:pPr>
            <a:endParaRPr lang="en-US" sz="1600" b="1" dirty="0"/>
          </a:p>
          <a:p>
            <a:r>
              <a:rPr lang="en-US" sz="1600" b="1" u="sng" dirty="0"/>
              <a:t>* Department Managers:</a:t>
            </a:r>
            <a:r>
              <a:rPr lang="en-US" sz="1600" b="1" dirty="0"/>
              <a:t> They will benefit from insights into workforce composition and its impact </a:t>
            </a:r>
          </a:p>
          <a:p>
            <a:r>
              <a:rPr lang="en-US" sz="1600" b="1" dirty="0"/>
              <a:t>on departmental performance, helping them allocate resources more effectively.</a:t>
            </a:r>
          </a:p>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4114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0" y="2285999"/>
            <a:ext cx="5424889" cy="2583456"/>
          </a:xfrm>
        </p:spPr>
        <p:txBody>
          <a:bodyPr>
            <a:noAutofit/>
          </a:bodyPr>
          <a:lstStyle/>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US" sz="1600" b="1" dirty="0"/>
          </a:p>
          <a:p>
            <a:r>
              <a:rPr lang="en-US" sz="1600" b="1" u="sng" dirty="0"/>
              <a:t>* Employees: </a:t>
            </a:r>
            <a:r>
              <a:rPr lang="en-US" sz="1600" b="1" dirty="0"/>
              <a:t>Improved workforce management can lead to better job satisfaction, as resources are allocated more effectively, and workloads are balanced.</a:t>
            </a:r>
          </a:p>
          <a:p>
            <a:endParaRPr lang="en-US" sz="1600" b="1" dirty="0"/>
          </a:p>
          <a:p>
            <a:r>
              <a:rPr lang="en-US" sz="1600" b="1" u="sng" dirty="0"/>
              <a:t>* HR and Management Teams: </a:t>
            </a:r>
            <a:r>
              <a:rPr lang="en-US" sz="1600" b="1" dirty="0"/>
              <a:t>They benefit from having data-driven insights that guide strategic decisions and improve departmental performance</a:t>
            </a:r>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39933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D3ADBAB2-C425-B934-BEDC-2C08421BDD7E}"/>
              </a:ext>
            </a:extLst>
          </p:cNvPr>
          <p:cNvPicPr>
            <a:picLocks noGrp="1" noChangeAspect="1"/>
          </p:cNvPicPr>
          <p:nvPr>
            <p:ph idx="1"/>
          </p:nvPr>
        </p:nvPicPr>
        <p:blipFill>
          <a:blip r:embed="rId2"/>
          <a:stretch>
            <a:fillRect/>
          </a:stretch>
        </p:blipFill>
        <p:spPr>
          <a:xfrm>
            <a:off x="9560683" y="2194840"/>
            <a:ext cx="2346841" cy="4195762"/>
          </a:xfrm>
          <a:prstGeom prst="rect">
            <a:avLst/>
          </a:prstGeom>
        </p:spPr>
      </p:pic>
      <p:sp>
        <p:nvSpPr>
          <p:cNvPr id="5" name="TextBox 4">
            <a:extLst>
              <a:ext uri="{FF2B5EF4-FFF2-40B4-BE49-F238E27FC236}">
                <a16:creationId xmlns:a16="http://schemas.microsoft.com/office/drawing/2014/main" id="{50213987-64AC-41CC-9CE8-83727D6F578D}"/>
              </a:ext>
            </a:extLst>
          </p:cNvPr>
          <p:cNvSpPr txBox="1"/>
          <p:nvPr/>
        </p:nvSpPr>
        <p:spPr>
          <a:xfrm>
            <a:off x="1295402"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21126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p:txBody>
          <a:bodyPr/>
          <a:lstStyle/>
          <a:p>
            <a:r>
              <a:rPr lang="en-US" b="1" dirty="0"/>
              <a:t>Dataset Description </a:t>
            </a:r>
            <a:endParaRPr lang="en-IN" dirty="0"/>
          </a:p>
        </p:txBody>
      </p: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672029" y="2556932"/>
            <a:ext cx="8438921" cy="3628164"/>
          </a:xfrm>
        </p:spPr>
        <p:txBody>
          <a:bodyPr>
            <a:normAutofit fontScale="77500" lnSpcReduction="20000"/>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IN" dirty="0"/>
          </a:p>
        </p:txBody>
      </p:sp>
      <p:pic>
        <p:nvPicPr>
          <p:cNvPr id="4" name="Picture 8">
            <a:extLst>
              <a:ext uri="{FF2B5EF4-FFF2-40B4-BE49-F238E27FC236}">
                <a16:creationId xmlns:a16="http://schemas.microsoft.com/office/drawing/2014/main" id="{335DE2AF-CB05-097D-AD35-E8F4F823CCA4}"/>
              </a:ext>
            </a:extLst>
          </p:cNvPr>
          <p:cNvPicPr>
            <a:picLocks noChangeAspect="1"/>
          </p:cNvPicPr>
          <p:nvPr/>
        </p:nvPicPr>
        <p:blipFill>
          <a:blip r:embed="rId2"/>
          <a:stretch>
            <a:fillRect/>
          </a:stretch>
        </p:blipFill>
        <p:spPr>
          <a:xfrm rot="16200000">
            <a:off x="9389897" y="1366990"/>
            <a:ext cx="1994006" cy="3307769"/>
          </a:xfrm>
          <a:prstGeom prst="rect">
            <a:avLst/>
          </a:prstGeom>
        </p:spPr>
      </p:pic>
    </p:spTree>
    <p:extLst>
      <p:ext uri="{BB962C8B-B14F-4D97-AF65-F5344CB8AC3E}">
        <p14:creationId xmlns:p14="http://schemas.microsoft.com/office/powerpoint/2010/main" val="1604476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1000</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ROHITH PRASANA</dc:creator>
  <cp:lastModifiedBy>USER</cp:lastModifiedBy>
  <cp:revision>3</cp:revision>
  <dcterms:created xsi:type="dcterms:W3CDTF">2024-08-27T17:58:10Z</dcterms:created>
  <dcterms:modified xsi:type="dcterms:W3CDTF">2024-08-31T06:27:40Z</dcterms:modified>
</cp:coreProperties>
</file>