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5" r:id="rId3"/>
    <p:sldId id="266" r:id="rId4"/>
    <p:sldId id="267" r:id="rId5"/>
    <p:sldId id="263" r:id="rId6"/>
    <p:sldId id="264" r:id="rId7"/>
    <p:sldId id="268" r:id="rId8"/>
    <p:sldId id="269" r:id="rId9"/>
    <p:sldId id="271" r:id="rId10"/>
    <p:sldId id="272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73" r:id="rId19"/>
    <p:sldId id="270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6FCE4-6842-4CD6-8F4F-9372CDCF3AEA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BB4F2-6B24-444D-8ACA-2560C1A1B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BB4F2-6B24-444D-8ACA-2560C1A1B5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5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5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6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9FC6-14AA-469C-9D64-80FF43076D43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F39F-1FE9-4F56-AD67-E8F94A29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46762" y="82732"/>
            <a:ext cx="1506585" cy="522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6760" y="820782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6759" y="1378129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onStart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6759" y="1935476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onResume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6758" y="3972115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onPause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6758" y="5097670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6756" y="5655017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onDestroy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146756" y="6207984"/>
            <a:ext cx="1506585" cy="522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46759" y="2493887"/>
            <a:ext cx="1506585" cy="522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正在运行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90551" y="1378139"/>
            <a:ext cx="1506583" cy="3418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onRestart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01534" y="3881763"/>
            <a:ext cx="1643746" cy="5225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其他应用程序需要内存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29191" y="3233001"/>
            <a:ext cx="1741718" cy="5225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进入前台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26860" y="4529462"/>
            <a:ext cx="1946378" cy="3570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不再可见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50667" y="2493887"/>
            <a:ext cx="1643746" cy="5225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回到前台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21970" y="3620506"/>
            <a:ext cx="1643746" cy="5225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回到前台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01534" y="1523910"/>
            <a:ext cx="1643746" cy="52251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用户返回此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70114" y="2533028"/>
            <a:ext cx="1506585" cy="5225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杀死进程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2" idx="2"/>
            <a:endCxn id="3" idx="0"/>
          </p:cNvCxnSpPr>
          <p:nvPr/>
        </p:nvCxnSpPr>
        <p:spPr>
          <a:xfrm flipH="1">
            <a:off x="5900052" y="605246"/>
            <a:ext cx="3" cy="2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" idx="2"/>
            <a:endCxn id="5" idx="0"/>
          </p:cNvCxnSpPr>
          <p:nvPr/>
        </p:nvCxnSpPr>
        <p:spPr>
          <a:xfrm flipH="1">
            <a:off x="5900051" y="1162593"/>
            <a:ext cx="1" cy="2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6" idx="0"/>
          </p:cNvCxnSpPr>
          <p:nvPr/>
        </p:nvCxnSpPr>
        <p:spPr>
          <a:xfrm>
            <a:off x="5900051" y="1719940"/>
            <a:ext cx="0" cy="2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2"/>
            <a:endCxn id="11" idx="0"/>
          </p:cNvCxnSpPr>
          <p:nvPr/>
        </p:nvCxnSpPr>
        <p:spPr>
          <a:xfrm>
            <a:off x="5900051" y="2277287"/>
            <a:ext cx="1" cy="21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4" idx="0"/>
          </p:cNvCxnSpPr>
          <p:nvPr/>
        </p:nvCxnSpPr>
        <p:spPr>
          <a:xfrm flipH="1">
            <a:off x="5900050" y="3016401"/>
            <a:ext cx="2" cy="21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7" idx="0"/>
          </p:cNvCxnSpPr>
          <p:nvPr/>
        </p:nvCxnSpPr>
        <p:spPr>
          <a:xfrm>
            <a:off x="5900050" y="3755515"/>
            <a:ext cx="0" cy="21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15" idx="0"/>
          </p:cNvCxnSpPr>
          <p:nvPr/>
        </p:nvCxnSpPr>
        <p:spPr>
          <a:xfrm flipH="1">
            <a:off x="5900049" y="4313926"/>
            <a:ext cx="1" cy="2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2"/>
            <a:endCxn id="8" idx="0"/>
          </p:cNvCxnSpPr>
          <p:nvPr/>
        </p:nvCxnSpPr>
        <p:spPr>
          <a:xfrm>
            <a:off x="5900049" y="4886514"/>
            <a:ext cx="1" cy="21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9" idx="0"/>
          </p:cNvCxnSpPr>
          <p:nvPr/>
        </p:nvCxnSpPr>
        <p:spPr>
          <a:xfrm flipH="1">
            <a:off x="5900048" y="5439481"/>
            <a:ext cx="2" cy="21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0" idx="0"/>
          </p:cNvCxnSpPr>
          <p:nvPr/>
        </p:nvCxnSpPr>
        <p:spPr>
          <a:xfrm>
            <a:off x="5900048" y="5996828"/>
            <a:ext cx="1" cy="21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1"/>
            <a:endCxn id="13" idx="2"/>
          </p:cNvCxnSpPr>
          <p:nvPr/>
        </p:nvCxnSpPr>
        <p:spPr>
          <a:xfrm rot="10800000">
            <a:off x="3323408" y="4404278"/>
            <a:ext cx="1823351" cy="8642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1"/>
            <a:endCxn id="13" idx="3"/>
          </p:cNvCxnSpPr>
          <p:nvPr/>
        </p:nvCxnSpPr>
        <p:spPr>
          <a:xfrm flipH="1" flipV="1">
            <a:off x="4145280" y="4143020"/>
            <a:ext cx="100147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0"/>
            <a:endCxn id="19" idx="2"/>
          </p:cNvCxnSpPr>
          <p:nvPr/>
        </p:nvCxnSpPr>
        <p:spPr>
          <a:xfrm flipV="1">
            <a:off x="3323407" y="3055542"/>
            <a:ext cx="0" cy="82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9" idx="0"/>
            <a:endCxn id="18" idx="2"/>
          </p:cNvCxnSpPr>
          <p:nvPr/>
        </p:nvCxnSpPr>
        <p:spPr>
          <a:xfrm flipV="1">
            <a:off x="3323407" y="2046424"/>
            <a:ext cx="0" cy="48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8" idx="0"/>
            <a:endCxn id="3" idx="1"/>
          </p:cNvCxnSpPr>
          <p:nvPr/>
        </p:nvCxnSpPr>
        <p:spPr>
          <a:xfrm rot="5400000" flipH="1" flipV="1">
            <a:off x="3968972" y="346123"/>
            <a:ext cx="532222" cy="1823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7" idx="3"/>
            <a:endCxn id="16" idx="2"/>
          </p:cNvCxnSpPr>
          <p:nvPr/>
        </p:nvCxnSpPr>
        <p:spPr>
          <a:xfrm flipV="1">
            <a:off x="6653341" y="3016401"/>
            <a:ext cx="1219199" cy="1126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16" idx="0"/>
            <a:endCxn id="6" idx="3"/>
          </p:cNvCxnSpPr>
          <p:nvPr/>
        </p:nvCxnSpPr>
        <p:spPr>
          <a:xfrm rot="16200000" flipV="1">
            <a:off x="7069189" y="1690536"/>
            <a:ext cx="387505" cy="1219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8" idx="3"/>
            <a:endCxn id="17" idx="2"/>
          </p:cNvCxnSpPr>
          <p:nvPr/>
        </p:nvCxnSpPr>
        <p:spPr>
          <a:xfrm flipV="1">
            <a:off x="6653341" y="4143020"/>
            <a:ext cx="2390502" cy="1125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7" idx="0"/>
            <a:endCxn id="12" idx="2"/>
          </p:cNvCxnSpPr>
          <p:nvPr/>
        </p:nvCxnSpPr>
        <p:spPr>
          <a:xfrm flipV="1">
            <a:off x="9043843" y="1719950"/>
            <a:ext cx="0" cy="19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1"/>
            <a:endCxn id="5" idx="3"/>
          </p:cNvCxnSpPr>
          <p:nvPr/>
        </p:nvCxnSpPr>
        <p:spPr>
          <a:xfrm flipH="1" flipV="1">
            <a:off x="6653342" y="1549035"/>
            <a:ext cx="1637209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71174"/>
              </p:ext>
            </p:extLst>
          </p:nvPr>
        </p:nvGraphicFramePr>
        <p:xfrm>
          <a:off x="182881" y="693540"/>
          <a:ext cx="756774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983"/>
                <a:gridCol w="5146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属性名称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属性功能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android:cacheColorHint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设置拖动的背景色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android:divider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设置分割线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android:dividerHeight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设置分割线的高度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android:listSelector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item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选中时的颜色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android:scrollbars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的滚动条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android:fadeScrollbars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设置为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，就可以实现滚动条的自动隐藏和显示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8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2343" y="1582781"/>
            <a:ext cx="1410788" cy="17852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36378" y="1582781"/>
            <a:ext cx="1410788" cy="17852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2885" y="2164076"/>
            <a:ext cx="1399903" cy="62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9392" y="2164076"/>
            <a:ext cx="1399903" cy="622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暴露数据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629295" y="2606038"/>
            <a:ext cx="95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60566" y="2786741"/>
            <a:ext cx="129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返回操作结果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629295" y="2344781"/>
            <a:ext cx="95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435528" y="1870852"/>
            <a:ext cx="146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操作暴露的数据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982788" y="2606038"/>
            <a:ext cx="95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982788" y="2344781"/>
            <a:ext cx="95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316583" y="1457765"/>
            <a:ext cx="179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应用的数据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62747" y="2786740"/>
            <a:ext cx="129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返回操作结果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5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1314" y="1515291"/>
            <a:ext cx="761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content://learning.android.it.org.demo0601.PersonDBProvider/query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2777492" y="1512873"/>
            <a:ext cx="157844" cy="7750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 rot="16200000">
            <a:off x="5651868" y="-554866"/>
            <a:ext cx="126273" cy="49072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385812" y="1621734"/>
            <a:ext cx="157844" cy="5573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10097" y="1974478"/>
            <a:ext cx="89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72896" y="1974478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68645" y="1974478"/>
            <a:ext cx="6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27909" y="1594505"/>
            <a:ext cx="2055222" cy="3820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暴露数据并调用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notifyChange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53794" y="1594506"/>
            <a:ext cx="1920239" cy="17852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应用注册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ContentObserver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4893" y="1649759"/>
            <a:ext cx="1803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当数据发生变化时，向消息中心发送消息</a:t>
            </a:r>
            <a:endParaRPr lang="zh-CN" altLang="en-US" sz="1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83131" y="2475409"/>
            <a:ext cx="1189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16583" y="1457765"/>
            <a:ext cx="179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观察消息中心的消息，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通过消息观察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应用数据变化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90309" y="2786740"/>
            <a:ext cx="176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观察到变化的数据触发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936378" y="3629294"/>
            <a:ext cx="1937656" cy="17852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应用使用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72939" y="2187529"/>
            <a:ext cx="1399903" cy="590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消息中心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5872842" y="2337985"/>
            <a:ext cx="1080953" cy="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72842" y="2558952"/>
            <a:ext cx="1080953" cy="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267894" y="4521922"/>
            <a:ext cx="366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11806" y="4152590"/>
            <a:ext cx="24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应用中的数据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32411" y="1628503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发送一条广播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245427" y="2286000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45427" y="1628503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45428" y="971006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广播接收者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2952206" y="1149532"/>
            <a:ext cx="1293222" cy="65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" idx="3"/>
            <a:endCxn id="4" idx="1"/>
          </p:cNvCxnSpPr>
          <p:nvPr/>
        </p:nvCxnSpPr>
        <p:spPr>
          <a:xfrm>
            <a:off x="2952206" y="1807029"/>
            <a:ext cx="129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3"/>
            <a:endCxn id="3" idx="1"/>
          </p:cNvCxnSpPr>
          <p:nvPr/>
        </p:nvCxnSpPr>
        <p:spPr>
          <a:xfrm>
            <a:off x="2952206" y="1807029"/>
            <a:ext cx="1293221" cy="65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092924" y="4376056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发送一条广播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36524" y="4376057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74124" y="4376057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r>
              <a:rPr lang="zh-CN" altLang="en-US" dirty="0" smtClean="0"/>
              <a:t>接收者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055324" y="4376057"/>
            <a:ext cx="1619795" cy="3570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广播接收者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3"/>
            <a:endCxn id="14" idx="1"/>
          </p:cNvCxnSpPr>
          <p:nvPr/>
        </p:nvCxnSpPr>
        <p:spPr>
          <a:xfrm>
            <a:off x="2712719" y="4554582"/>
            <a:ext cx="3614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15" idx="1"/>
          </p:cNvCxnSpPr>
          <p:nvPr/>
        </p:nvCxnSpPr>
        <p:spPr>
          <a:xfrm>
            <a:off x="4693919" y="4554583"/>
            <a:ext cx="36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3" idx="1"/>
          </p:cNvCxnSpPr>
          <p:nvPr/>
        </p:nvCxnSpPr>
        <p:spPr>
          <a:xfrm>
            <a:off x="6675119" y="4554583"/>
            <a:ext cx="361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78926" y="4738245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优先级最高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4693919" y="4188822"/>
            <a:ext cx="0" cy="731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360126" y="4738245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优先级较高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675119" y="4188822"/>
            <a:ext cx="0" cy="731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341325" y="4733107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优先级最低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8656318" y="4183684"/>
            <a:ext cx="0" cy="731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66982" y="1850574"/>
            <a:ext cx="6105236" cy="3009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162992" y="365760"/>
            <a:ext cx="1477190" cy="7358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</a:t>
            </a: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3442" y="1369425"/>
            <a:ext cx="1896289" cy="33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3441" y="1992091"/>
            <a:ext cx="1896290" cy="339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onStartCommand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62992" y="2643050"/>
            <a:ext cx="1477190" cy="7358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</p:txBody>
      </p:sp>
      <p:sp>
        <p:nvSpPr>
          <p:cNvPr id="7" name="矩形 6"/>
          <p:cNvSpPr/>
          <p:nvPr/>
        </p:nvSpPr>
        <p:spPr>
          <a:xfrm>
            <a:off x="1953442" y="5048501"/>
            <a:ext cx="1896289" cy="33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onDestroy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62992" y="5753526"/>
            <a:ext cx="1477190" cy="7358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 down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05944" y="2638694"/>
            <a:ext cx="1477190" cy="7358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bound to service</a:t>
            </a:r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2901587" y="1101635"/>
            <a:ext cx="0" cy="26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flipH="1">
            <a:off x="2901586" y="1709058"/>
            <a:ext cx="1" cy="28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6" idx="0"/>
          </p:cNvCxnSpPr>
          <p:nvPr/>
        </p:nvCxnSpPr>
        <p:spPr>
          <a:xfrm>
            <a:off x="2901586" y="2331724"/>
            <a:ext cx="1" cy="31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105945" y="365760"/>
            <a:ext cx="1477190" cy="7358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</a:t>
            </a: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96395" y="1369425"/>
            <a:ext cx="1896289" cy="33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96394" y="1992091"/>
            <a:ext cx="1896290" cy="339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onBind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5844540" y="1101635"/>
            <a:ext cx="0" cy="26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 flipH="1">
            <a:off x="5844539" y="1709058"/>
            <a:ext cx="1" cy="28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2"/>
            <a:endCxn id="9" idx="0"/>
          </p:cNvCxnSpPr>
          <p:nvPr/>
        </p:nvCxnSpPr>
        <p:spPr>
          <a:xfrm>
            <a:off x="5844539" y="2331724"/>
            <a:ext cx="0" cy="3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96394" y="4332509"/>
            <a:ext cx="1896290" cy="339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onUnbind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9" idx="2"/>
            <a:endCxn id="24" idx="0"/>
          </p:cNvCxnSpPr>
          <p:nvPr/>
        </p:nvCxnSpPr>
        <p:spPr>
          <a:xfrm>
            <a:off x="5844539" y="3374569"/>
            <a:ext cx="0" cy="95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24218" y="3552808"/>
            <a:ext cx="2937164" cy="55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clients unbind by calling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unbindService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6" idx="2"/>
            <a:endCxn id="7" idx="0"/>
          </p:cNvCxnSpPr>
          <p:nvPr/>
        </p:nvCxnSpPr>
        <p:spPr>
          <a:xfrm>
            <a:off x="2901587" y="3378925"/>
            <a:ext cx="0" cy="16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33004" y="3552808"/>
            <a:ext cx="2937164" cy="55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is stopped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itself or a 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6394" y="5048502"/>
            <a:ext cx="1896289" cy="33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onDestroy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105943" y="5753525"/>
            <a:ext cx="1477190" cy="7358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 down</a:t>
            </a:r>
          </a:p>
        </p:txBody>
      </p:sp>
      <p:cxnSp>
        <p:nvCxnSpPr>
          <p:cNvPr id="38" name="直接箭头连接符 37"/>
          <p:cNvCxnSpPr>
            <a:stCxn id="7" idx="2"/>
            <a:endCxn id="8" idx="0"/>
          </p:cNvCxnSpPr>
          <p:nvPr/>
        </p:nvCxnSpPr>
        <p:spPr>
          <a:xfrm>
            <a:off x="2901587" y="5388134"/>
            <a:ext cx="0" cy="36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2"/>
            <a:endCxn id="36" idx="0"/>
          </p:cNvCxnSpPr>
          <p:nvPr/>
        </p:nvCxnSpPr>
        <p:spPr>
          <a:xfrm flipH="1">
            <a:off x="5844538" y="5388135"/>
            <a:ext cx="1" cy="3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4" idx="0"/>
          </p:cNvCxnSpPr>
          <p:nvPr/>
        </p:nvCxnSpPr>
        <p:spPr>
          <a:xfrm>
            <a:off x="5844539" y="4672142"/>
            <a:ext cx="0" cy="37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79566" y="1924593"/>
            <a:ext cx="2386149" cy="592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onBind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(Intent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2149" y="1924594"/>
            <a:ext cx="6048102" cy="592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ServiceConnection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onServiceConnected(ComponentName name, IBinder service)</a:t>
            </a:r>
          </a:p>
        </p:txBody>
      </p:sp>
      <p:cxnSp>
        <p:nvCxnSpPr>
          <p:cNvPr id="8" name="肘形连接符 7"/>
          <p:cNvCxnSpPr>
            <a:stCxn id="2" idx="2"/>
            <a:endCxn id="3" idx="2"/>
          </p:cNvCxnSpPr>
          <p:nvPr/>
        </p:nvCxnSpPr>
        <p:spPr>
          <a:xfrm rot="16200000" flipH="1">
            <a:off x="4884420" y="-295004"/>
            <a:ext cx="1" cy="562355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569029" y="2551610"/>
            <a:ext cx="2812868" cy="4093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Ibinder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对象实现通信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11085" y="1123406"/>
            <a:ext cx="1715588" cy="2760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07177" y="1314994"/>
            <a:ext cx="1114697" cy="313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7177" y="1972492"/>
            <a:ext cx="1114697" cy="313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07177" y="2632164"/>
            <a:ext cx="1114697" cy="313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907177" y="3291836"/>
            <a:ext cx="1114697" cy="313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2464526" y="1628503"/>
            <a:ext cx="0" cy="3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2464526" y="2286001"/>
            <a:ext cx="0" cy="3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861" y="1632860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77736" y="2292532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378" y="212924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54283" y="1123406"/>
            <a:ext cx="1010194" cy="409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54283" y="3474718"/>
            <a:ext cx="1010194" cy="409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>
            <a:off x="4859380" y="1532709"/>
            <a:ext cx="0" cy="19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右弧形箭头 17"/>
          <p:cNvSpPr/>
          <p:nvPr/>
        </p:nvSpPr>
        <p:spPr>
          <a:xfrm rot="16200000">
            <a:off x="3390901" y="-480836"/>
            <a:ext cx="609600" cy="2601687"/>
          </a:xfrm>
          <a:prstGeom prst="curvedLeftArrow">
            <a:avLst>
              <a:gd name="adj1" fmla="val 25000"/>
              <a:gd name="adj2" fmla="val 49198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69874" y="3474718"/>
            <a:ext cx="1715589" cy="4093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handleMessage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15" idx="3"/>
            <a:endCxn id="20" idx="1"/>
          </p:cNvCxnSpPr>
          <p:nvPr/>
        </p:nvCxnSpPr>
        <p:spPr>
          <a:xfrm>
            <a:off x="5364477" y="3679370"/>
            <a:ext cx="70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右弧形箭头 22"/>
          <p:cNvSpPr/>
          <p:nvPr/>
        </p:nvSpPr>
        <p:spPr>
          <a:xfrm rot="5400000">
            <a:off x="3324496" y="2871649"/>
            <a:ext cx="609600" cy="2634346"/>
          </a:xfrm>
          <a:prstGeom prst="curvedLeftArrow">
            <a:avLst>
              <a:gd name="adj1" fmla="val 25000"/>
              <a:gd name="adj2" fmla="val 49198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47104" y="4463925"/>
            <a:ext cx="270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发送消息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57043"/>
              </p:ext>
            </p:extLst>
          </p:nvPr>
        </p:nvGraphicFramePr>
        <p:xfrm>
          <a:off x="148046" y="702248"/>
          <a:ext cx="663593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857"/>
                <a:gridCol w="4241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常用类名称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HttpClient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请求网络的接口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DefaultHttpClient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实现了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HttpClient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接口的类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HttpGet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方式请求需创建该类实例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HttpPost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方式请求需创建该类实例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NameValuePair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关联参数的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BasicNameValuePair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的形式存放参数的类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UrlEncodedFormEntity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将提交给服务器参数进行编码的类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HttpResponse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封装了服务器返回信息的类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包含头信息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HttpEntity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封装了服务器返回数据的类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406" y="1001486"/>
            <a:ext cx="15501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3406" y="1375955"/>
            <a:ext cx="15501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406" y="1750424"/>
            <a:ext cx="15501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3406" y="2124893"/>
            <a:ext cx="15501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3406" y="2499362"/>
            <a:ext cx="155012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877" y="2504501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878" y="1001486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0373" y="65313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51314" y="65313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曲线连接符 11"/>
          <p:cNvCxnSpPr>
            <a:endCxn id="2" idx="0"/>
          </p:cNvCxnSpPr>
          <p:nvPr/>
        </p:nvCxnSpPr>
        <p:spPr>
          <a:xfrm>
            <a:off x="1123404" y="434645"/>
            <a:ext cx="775065" cy="5668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2" idx="0"/>
          </p:cNvCxnSpPr>
          <p:nvPr/>
        </p:nvCxnSpPr>
        <p:spPr>
          <a:xfrm rot="5400000" flipH="1" flipV="1">
            <a:off x="2002581" y="330536"/>
            <a:ext cx="566839" cy="775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694727" y="814251"/>
            <a:ext cx="1550128" cy="1872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94727" y="455413"/>
            <a:ext cx="1550128" cy="358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92703" y="2235535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92703" y="1596347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792703" y="957159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48799" y="1786150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曲线连接符 31"/>
          <p:cNvCxnSpPr>
            <a:stCxn id="30" idx="3"/>
            <a:endCxn id="26" idx="0"/>
          </p:cNvCxnSpPr>
          <p:nvPr/>
        </p:nvCxnSpPr>
        <p:spPr>
          <a:xfrm>
            <a:off x="6398628" y="1970816"/>
            <a:ext cx="1071163" cy="26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540954" y="1783581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第一个出栈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48798" y="1164378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曲线连接符 36"/>
          <p:cNvCxnSpPr>
            <a:stCxn id="35" idx="3"/>
            <a:endCxn id="27" idx="0"/>
          </p:cNvCxnSpPr>
          <p:nvPr/>
        </p:nvCxnSpPr>
        <p:spPr>
          <a:xfrm>
            <a:off x="6398627" y="1349044"/>
            <a:ext cx="1071164" cy="24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48798" y="587827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曲线连接符 40"/>
          <p:cNvCxnSpPr>
            <a:stCxn id="39" idx="3"/>
            <a:endCxn id="28" idx="0"/>
          </p:cNvCxnSpPr>
          <p:nvPr/>
        </p:nvCxnSpPr>
        <p:spPr>
          <a:xfrm>
            <a:off x="6398627" y="772493"/>
            <a:ext cx="1071164" cy="1846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6" idx="0"/>
            <a:endCxn id="34" idx="1"/>
          </p:cNvCxnSpPr>
          <p:nvPr/>
        </p:nvCxnSpPr>
        <p:spPr>
          <a:xfrm rot="5400000" flipH="1" flipV="1">
            <a:off x="7871728" y="1566310"/>
            <a:ext cx="267288" cy="1071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540954" y="1164378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第一个出栈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540954" y="596644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第一个出栈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曲线连接符 54"/>
          <p:cNvCxnSpPr>
            <a:stCxn id="27" idx="0"/>
            <a:endCxn id="51" idx="1"/>
          </p:cNvCxnSpPr>
          <p:nvPr/>
        </p:nvCxnSpPr>
        <p:spPr>
          <a:xfrm rot="5400000" flipH="1" flipV="1">
            <a:off x="7881721" y="937115"/>
            <a:ext cx="247303" cy="1071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28" idx="0"/>
            <a:endCxn id="52" idx="1"/>
          </p:cNvCxnSpPr>
          <p:nvPr/>
        </p:nvCxnSpPr>
        <p:spPr>
          <a:xfrm rot="5400000" flipH="1" flipV="1">
            <a:off x="7917448" y="333654"/>
            <a:ext cx="175849" cy="1071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828806" y="4720166"/>
            <a:ext cx="1550128" cy="1872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828806" y="4361328"/>
            <a:ext cx="1550128" cy="358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926782" y="6141450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26782" y="5502262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26782" y="4863074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82878" y="5692065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曲线连接符 68"/>
          <p:cNvCxnSpPr>
            <a:stCxn id="68" idx="3"/>
            <a:endCxn id="65" idx="0"/>
          </p:cNvCxnSpPr>
          <p:nvPr/>
        </p:nvCxnSpPr>
        <p:spPr>
          <a:xfrm>
            <a:off x="1532707" y="5876731"/>
            <a:ext cx="1071163" cy="26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82877" y="5070293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曲线连接符 71"/>
          <p:cNvCxnSpPr>
            <a:stCxn id="71" idx="3"/>
            <a:endCxn id="66" idx="0"/>
          </p:cNvCxnSpPr>
          <p:nvPr/>
        </p:nvCxnSpPr>
        <p:spPr>
          <a:xfrm>
            <a:off x="1532706" y="5254959"/>
            <a:ext cx="1071164" cy="24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82877" y="4493742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曲线连接符 73"/>
          <p:cNvCxnSpPr>
            <a:stCxn id="73" idx="3"/>
            <a:endCxn id="67" idx="0"/>
          </p:cNvCxnSpPr>
          <p:nvPr/>
        </p:nvCxnSpPr>
        <p:spPr>
          <a:xfrm>
            <a:off x="1532706" y="4678408"/>
            <a:ext cx="1071164" cy="1846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42411" y="4010082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74468" y="3361183"/>
            <a:ext cx="209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当再次启动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位于栈顶，则复用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45984" y="4010082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464529" y="3356269"/>
            <a:ext cx="271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当再次启动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不位于栈顶，则重新创建实例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曲线连接符 87"/>
          <p:cNvCxnSpPr>
            <a:stCxn id="82" idx="1"/>
            <a:endCxn id="63" idx="0"/>
          </p:cNvCxnSpPr>
          <p:nvPr/>
        </p:nvCxnSpPr>
        <p:spPr>
          <a:xfrm rot="10800000" flipV="1">
            <a:off x="2603870" y="4197316"/>
            <a:ext cx="542114" cy="5228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781122" y="4740150"/>
            <a:ext cx="1550128" cy="1872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781122" y="4381312"/>
            <a:ext cx="1550128" cy="358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879098" y="6161434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879098" y="5522246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879098" y="4883058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135194" y="5712049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曲线连接符 94"/>
          <p:cNvCxnSpPr>
            <a:stCxn id="94" idx="3"/>
            <a:endCxn id="91" idx="0"/>
          </p:cNvCxnSpPr>
          <p:nvPr/>
        </p:nvCxnSpPr>
        <p:spPr>
          <a:xfrm>
            <a:off x="7485023" y="5896715"/>
            <a:ext cx="1071163" cy="26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135193" y="5090277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曲线连接符 96"/>
          <p:cNvCxnSpPr>
            <a:stCxn id="96" idx="3"/>
            <a:endCxn id="92" idx="0"/>
          </p:cNvCxnSpPr>
          <p:nvPr/>
        </p:nvCxnSpPr>
        <p:spPr>
          <a:xfrm>
            <a:off x="7485022" y="5274943"/>
            <a:ext cx="1071164" cy="247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135193" y="4513726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第三个进栈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曲线连接符 98"/>
          <p:cNvCxnSpPr>
            <a:stCxn id="98" idx="3"/>
            <a:endCxn id="93" idx="0"/>
          </p:cNvCxnSpPr>
          <p:nvPr/>
        </p:nvCxnSpPr>
        <p:spPr>
          <a:xfrm>
            <a:off x="7485022" y="4698392"/>
            <a:ext cx="1071164" cy="1846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694727" y="4030066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684529" y="3380227"/>
            <a:ext cx="337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Activity02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，移除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Activity01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之前的实例，复用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627349" y="4478000"/>
            <a:ext cx="165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移除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Activity03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曲线连接符 104"/>
          <p:cNvCxnSpPr/>
          <p:nvPr/>
        </p:nvCxnSpPr>
        <p:spPr>
          <a:xfrm rot="5400000" flipH="1" flipV="1">
            <a:off x="9003843" y="4266529"/>
            <a:ext cx="175849" cy="1071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100" idx="3"/>
            <a:endCxn id="92" idx="0"/>
          </p:cNvCxnSpPr>
          <p:nvPr/>
        </p:nvCxnSpPr>
        <p:spPr>
          <a:xfrm>
            <a:off x="8048903" y="4217301"/>
            <a:ext cx="507283" cy="1304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8" idx="3"/>
            <a:endCxn id="2" idx="1"/>
          </p:cNvCxnSpPr>
          <p:nvPr/>
        </p:nvCxnSpPr>
        <p:spPr>
          <a:xfrm>
            <a:off x="827313" y="1186152"/>
            <a:ext cx="296093" cy="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" idx="3"/>
            <a:endCxn id="6" idx="1"/>
          </p:cNvCxnSpPr>
          <p:nvPr/>
        </p:nvCxnSpPr>
        <p:spPr>
          <a:xfrm flipV="1">
            <a:off x="827312" y="2686597"/>
            <a:ext cx="296094" cy="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550126" y="1236617"/>
            <a:ext cx="2081348" cy="3013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>
            <a:stCxn id="20" idx="1"/>
            <a:endCxn id="3" idx="1"/>
          </p:cNvCxnSpPr>
          <p:nvPr/>
        </p:nvCxnSpPr>
        <p:spPr>
          <a:xfrm rot="10800000">
            <a:off x="1637211" y="1972492"/>
            <a:ext cx="6350" cy="1517468"/>
          </a:xfrm>
          <a:prstGeom prst="bentConnector3">
            <a:avLst>
              <a:gd name="adj1" fmla="val 8225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643561" y="3211285"/>
            <a:ext cx="1915886" cy="5573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hread1</a:t>
            </a:r>
          </a:p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37211" y="1567543"/>
            <a:ext cx="1915886" cy="809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创建和服务器资源数据一样大小的文件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1024kb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37211" y="2865119"/>
            <a:ext cx="1915886" cy="557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hread1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0~512kb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8766" y="2491433"/>
            <a:ext cx="98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26" name="矩形 25"/>
          <p:cNvSpPr/>
          <p:nvPr/>
        </p:nvSpPr>
        <p:spPr>
          <a:xfrm>
            <a:off x="1417139" y="3300548"/>
            <a:ext cx="121920" cy="3788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/>
          <p:nvPr/>
        </p:nvCxnSpPr>
        <p:spPr>
          <a:xfrm rot="10800000" flipV="1">
            <a:off x="1637211" y="3143794"/>
            <a:ext cx="12700" cy="69233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558834" y="3406141"/>
            <a:ext cx="84728" cy="256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37211" y="3557451"/>
            <a:ext cx="1915886" cy="5573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thread2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512~1024kb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6043" y="1645393"/>
            <a:ext cx="461665" cy="21716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将数据写入指定位置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202861" y="1236617"/>
            <a:ext cx="2081348" cy="30131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95044" y="2483506"/>
            <a:ext cx="89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618695" y="2860765"/>
            <a:ext cx="1249680" cy="12389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1024kb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86381" y="2726764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hread1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0~512kb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553097" y="3143794"/>
            <a:ext cx="2649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553097" y="3836126"/>
            <a:ext cx="2649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18558" y="341909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512~1024kb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5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0359" y="4221255"/>
            <a:ext cx="1550128" cy="1872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50359" y="3862416"/>
            <a:ext cx="1550128" cy="13307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8335" y="5642539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04431" y="5193154"/>
            <a:ext cx="134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第一次打开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曲线连接符 7"/>
          <p:cNvCxnSpPr>
            <a:stCxn id="7" idx="3"/>
            <a:endCxn id="4" idx="0"/>
          </p:cNvCxnSpPr>
          <p:nvPr/>
        </p:nvCxnSpPr>
        <p:spPr>
          <a:xfrm>
            <a:off x="2854260" y="5516320"/>
            <a:ext cx="1071163" cy="126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68375" y="4221255"/>
            <a:ext cx="1550128" cy="1872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68375" y="3862416"/>
            <a:ext cx="1550128" cy="13307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4327" y="5642539"/>
            <a:ext cx="1354176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20124" y="4916155"/>
            <a:ext cx="1569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次打开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Activity02</a:t>
            </a: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开启的任务栈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曲线连接符 25"/>
          <p:cNvCxnSpPr>
            <a:stCxn id="25" idx="3"/>
            <a:endCxn id="24" idx="0"/>
          </p:cNvCxnSpPr>
          <p:nvPr/>
        </p:nvCxnSpPr>
        <p:spPr>
          <a:xfrm>
            <a:off x="6289889" y="5377820"/>
            <a:ext cx="1051526" cy="26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389865" y="4669747"/>
            <a:ext cx="1071116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05857" y="4663883"/>
            <a:ext cx="107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65615"/>
              </p:ext>
            </p:extLst>
          </p:nvPr>
        </p:nvGraphicFramePr>
        <p:xfrm>
          <a:off x="539931" y="1945640"/>
          <a:ext cx="86476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138"/>
                <a:gridCol w="6679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方法声明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startActivity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intent)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startActivityForResult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intent)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ComponentName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startService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intent)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bindService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service,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ServiceConnection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conn, </a:t>
                      </a:r>
                      <a:r>
                        <a:rPr lang="en-US" altLang="zh-CN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flags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BroadcastReceiver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sendBroadcast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intent)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sendBroadcast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receiverPermission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sendOrderedBroadcast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(Intent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receiverPermission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0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21076"/>
              </p:ext>
            </p:extLst>
          </p:nvPr>
        </p:nvGraphicFramePr>
        <p:xfrm>
          <a:off x="539931" y="719666"/>
          <a:ext cx="1090313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9325"/>
                <a:gridCol w="5093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方法声明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contains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是否包含特定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的数据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Map&lt;String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?&gt;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getAll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中的全部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key/value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getBoolean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defValue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defValue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getFloat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defValue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getLong</a:t>
                      </a:r>
                      <a:r>
                        <a:rPr lang="en-US" altLang="zh-C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long </a:t>
                      </a:r>
                      <a:r>
                        <a:rPr lang="en-US" altLang="zh-C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defValue)</a:t>
                      </a:r>
                      <a:r>
                        <a:rPr lang="en-US" altLang="zh-CN" sz="1800" kern="12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defValue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Set&lt;String&gt;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getStringSet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Set&lt;String&gt;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defValues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31579"/>
              </p:ext>
            </p:extLst>
          </p:nvPr>
        </p:nvGraphicFramePr>
        <p:xfrm>
          <a:off x="792480" y="719666"/>
          <a:ext cx="1028482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0971"/>
                <a:gridCol w="5233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方法声明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创建一个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对象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value)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中存入指定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putInt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中存入指定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putFloat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float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中存入指定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putLong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long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中存入指定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putBoolean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中存入指定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putStringSet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Set&lt;String&gt; values)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中存入指定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key)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所对应的数据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clear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清空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SharedPreferences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中的所有数据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commit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编辑结束后，调用该方法提交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6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10301"/>
              </p:ext>
            </p:extLst>
          </p:nvPr>
        </p:nvGraphicFramePr>
        <p:xfrm>
          <a:off x="78377" y="719666"/>
          <a:ext cx="12052663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4012"/>
                <a:gridCol w="55386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方法声明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SQLiteOpenHelper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(Context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name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CursorFactory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factory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构造方法，一般需要传递一个创建的数据库名称即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参数，版本号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最小为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onCreate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SQLiteDatabase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创建数据库时调用的方法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onUpgrade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SQLiteDatabase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oldVersion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newVersion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数据库版本更新时调用的方法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SQLiteDatabase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getReadableDatabase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创建或打开一个只读的数据库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SQLiteDatabase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getWritableDatabase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创建或打开一个读写的数据库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0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4899"/>
              </p:ext>
            </p:extLst>
          </p:nvPr>
        </p:nvGraphicFramePr>
        <p:xfrm>
          <a:off x="60960" y="702248"/>
          <a:ext cx="12087497" cy="432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897"/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方法声明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long insert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table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nullColumnHack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ContentValues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该方法用于添加一条记录，其参数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代表表名，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nullColumnHack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代表列名，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代表参数集合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table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 columns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selection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selectionArgs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groupBy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having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orderBy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该方法用于查询数据，其参数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代表列名数据，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代表查询条件，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selectionArgs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代表查询参数值，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groupBy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代表分组，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having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代表聚合函数，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orderBy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代表排序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rawQuery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selectionArgs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执行带占位符的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查询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update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table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ContentValues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values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whereClause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whereArgs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修改特定数据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delete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table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whereClause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whereArgs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删除表中特定数据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execSQL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Object[]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bindArgs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执行一条带占位符的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void close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关闭数据库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72465"/>
              </p:ext>
            </p:extLst>
          </p:nvPr>
        </p:nvGraphicFramePr>
        <p:xfrm>
          <a:off x="148046" y="702248"/>
          <a:ext cx="8586651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5612"/>
                <a:gridCol w="45110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方法声明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功能描述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moveToNext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移动光标到下一行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getInt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获取指定列的整型值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getColumnIndex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columnName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返回指定列索引值，如果列不存在则返回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获取指定列的字符串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moveToFirst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移动光标到第一行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moveToLast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移动光标到最后一行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moveToPrevious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移动光标到上一行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moveToPosition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移动光标到指定位置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getCount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中的行数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getPosition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返回当前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的位置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getColumnName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根据列的索引值获取列的名称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getColumnNames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中所有列名称的数组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1273</Words>
  <Application>Microsoft Office PowerPoint</Application>
  <PresentationFormat>宽屏</PresentationFormat>
  <Paragraphs>298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epsilion H</dc:creator>
  <cp:lastModifiedBy>epsilion H</cp:lastModifiedBy>
  <cp:revision>77</cp:revision>
  <dcterms:created xsi:type="dcterms:W3CDTF">2017-02-16T01:20:51Z</dcterms:created>
  <dcterms:modified xsi:type="dcterms:W3CDTF">2017-06-04T01:16:00Z</dcterms:modified>
</cp:coreProperties>
</file>