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17A60-F856-487E-9166-D8C824662422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AC9ED-0987-4017-BAD0-22242DD55E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322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0AC9ED-0987-4017-BAD0-22242DD55ED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610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91BB-5AC4-4A11-9556-E273507E505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0A2-AAD6-46A7-A294-3577A5A3F67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91BB-5AC4-4A11-9556-E273507E505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0A2-AAD6-46A7-A294-3577A5A3F6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91BB-5AC4-4A11-9556-E273507E505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0A2-AAD6-46A7-A294-3577A5A3F6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91BB-5AC4-4A11-9556-E273507E505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0A2-AAD6-46A7-A294-3577A5A3F6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91BB-5AC4-4A11-9556-E273507E505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0A2-AAD6-46A7-A294-3577A5A3F678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91BB-5AC4-4A11-9556-E273507E505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0A2-AAD6-46A7-A294-3577A5A3F6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91BB-5AC4-4A11-9556-E273507E505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0A2-AAD6-46A7-A294-3577A5A3F6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91BB-5AC4-4A11-9556-E273507E505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0A2-AAD6-46A7-A294-3577A5A3F6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91BB-5AC4-4A11-9556-E273507E505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0A2-AAD6-46A7-A294-3577A5A3F6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91BB-5AC4-4A11-9556-E273507E505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700A2-AAD6-46A7-A294-3577A5A3F6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E91BB-5AC4-4A11-9556-E273507E505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D700A2-AAD6-46A7-A294-3577A5A3F678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F9E91BB-5AC4-4A11-9556-E273507E5059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D700A2-AAD6-46A7-A294-3577A5A3F678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9310" y="1196752"/>
            <a:ext cx="6904646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FAKE NEWS DETECTION</a:t>
            </a:r>
          </a:p>
          <a:p>
            <a:pPr algn="ctr"/>
            <a:r>
              <a:rPr lang="en-US" sz="4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USING </a:t>
            </a:r>
          </a:p>
          <a:p>
            <a:pPr algn="ctr"/>
            <a:r>
              <a:rPr lang="en-US" sz="40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LOGISTIC REGRESSION</a:t>
            </a:r>
            <a:endParaRPr lang="en-US" sz="40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1560" y="3196363"/>
            <a:ext cx="741682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endParaRPr lang="en-US" sz="32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00B0F0"/>
              </a:solidFill>
              <a:latin typeface="Arial Black" pitchFamily="34" charset="0"/>
            </a:endParaRPr>
          </a:p>
          <a:p>
            <a:pPr lvl="0"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00B0F0"/>
                </a:solidFill>
                <a:latin typeface="Arial Black" pitchFamily="34" charset="0"/>
              </a:rPr>
              <a:t>A Machine Learning Approach </a:t>
            </a:r>
          </a:p>
          <a:p>
            <a:pPr lvl="0" algn="ctr"/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</a:endParaRPr>
          </a:p>
          <a:p>
            <a:pPr lvl="0" algn="ctr"/>
            <a:endParaRPr lang="en-US" sz="32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</a:endParaRPr>
          </a:p>
          <a:p>
            <a:pPr lvl="0" algn="ctr"/>
            <a:endParaRPr lang="en-US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</a:endParaRPr>
          </a:p>
          <a:p>
            <a:pPr lvl="0"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                       J. </a:t>
            </a:r>
            <a:r>
              <a:rPr lang="en-US" sz="3200" b="1" dirty="0" err="1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Hepziba</a:t>
            </a:r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</a:rPr>
              <a:t> – Data Science </a:t>
            </a:r>
          </a:p>
          <a:p>
            <a:pPr lvl="0" algn="ctr"/>
            <a:r>
              <a:rPr lang="en-US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latin typeface="Algerian" pitchFamily="82" charset="0"/>
              </a:rPr>
              <a:t>                  May 2025</a:t>
            </a:r>
            <a:endParaRPr lang="en-IN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latin typeface="Algerian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4581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80606" y="692696"/>
            <a:ext cx="57670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FUTURE WORK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8953" y="1988840"/>
            <a:ext cx="777686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*Explore advanced models like SVM, BERT.</a:t>
            </a:r>
          </a:p>
          <a:p>
            <a:endParaRPr lang="en-US" sz="2800" dirty="0" smtClean="0"/>
          </a:p>
          <a:p>
            <a:r>
              <a:rPr lang="en-US" sz="2800" dirty="0" smtClean="0"/>
              <a:t> *Incorporate additional features like metadata or title.</a:t>
            </a:r>
          </a:p>
          <a:p>
            <a:endParaRPr lang="en-US" sz="2800" dirty="0" smtClean="0"/>
          </a:p>
          <a:p>
            <a:r>
              <a:rPr lang="en-US" sz="2800" dirty="0" smtClean="0"/>
              <a:t> *Handle satire, sarcasm, and subtle bias in text.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419852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6803" y="692696"/>
            <a:ext cx="495039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REFERENCES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95536" y="2828836"/>
            <a:ext cx="792088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*Dataset: github.com/</a:t>
            </a:r>
            <a:r>
              <a:rPr lang="en-IN" sz="2800" dirty="0" err="1" smtClean="0"/>
              <a:t>lutzhamel</a:t>
            </a:r>
            <a:r>
              <a:rPr lang="en-IN" sz="2800" dirty="0" smtClean="0"/>
              <a:t>/fake-news</a:t>
            </a:r>
          </a:p>
          <a:p>
            <a:endParaRPr lang="en-IN" sz="2800" dirty="0" smtClean="0"/>
          </a:p>
          <a:p>
            <a:r>
              <a:rPr lang="en-IN" sz="2800" dirty="0" smtClean="0"/>
              <a:t>*Libraries: </a:t>
            </a:r>
            <a:r>
              <a:rPr lang="en-IN" sz="2800" dirty="0" err="1" smtClean="0"/>
              <a:t>scikit</a:t>
            </a:r>
            <a:r>
              <a:rPr lang="en-IN" sz="2800" dirty="0" smtClean="0"/>
              <a:t>-learn, pandas, </a:t>
            </a:r>
            <a:r>
              <a:rPr lang="en-IN" sz="2800" dirty="0" err="1" smtClean="0"/>
              <a:t>matplotlib</a:t>
            </a:r>
            <a:endParaRPr lang="en-IN" sz="2800" dirty="0" smtClean="0"/>
          </a:p>
          <a:p>
            <a:endParaRPr lang="en-IN" sz="2800" dirty="0" smtClean="0"/>
          </a:p>
          <a:p>
            <a:r>
              <a:rPr lang="en-IN" sz="2800" dirty="0" smtClean="0"/>
              <a:t>*PPT</a:t>
            </a:r>
            <a:r>
              <a:rPr lang="en-IN" sz="2800" dirty="0" smtClean="0"/>
              <a:t>: Content by </a:t>
            </a:r>
            <a:r>
              <a:rPr lang="en-IN" sz="2800" dirty="0" err="1" smtClean="0"/>
              <a:t>J.Hepziba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49160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8595" y="2348880"/>
            <a:ext cx="582787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 </a:t>
            </a:r>
            <a:endParaRPr lang="en-US" sz="66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pic>
        <p:nvPicPr>
          <p:cNvPr id="1026" name="Picture 2" descr="C:\Program Files\Microsoft Office\MEDIA\CAGCAT10\j02849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573016"/>
            <a:ext cx="2590597" cy="171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584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87624" y="620688"/>
            <a:ext cx="62465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INTRODUCTION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2204864"/>
            <a:ext cx="820891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Bookman Old Style" pitchFamily="18" charset="0"/>
              </a:rPr>
              <a:t>*Fake </a:t>
            </a:r>
            <a:r>
              <a:rPr lang="en-US" sz="2800" dirty="0">
                <a:latin typeface="Bookman Old Style" pitchFamily="18" charset="0"/>
              </a:rPr>
              <a:t>news refers to misinformation presented as </a:t>
            </a:r>
            <a:r>
              <a:rPr lang="en-US" sz="2800" dirty="0" smtClean="0">
                <a:latin typeface="Bookman Old Style" pitchFamily="18" charset="0"/>
              </a:rPr>
              <a:t>news</a:t>
            </a:r>
          </a:p>
          <a:p>
            <a:endParaRPr lang="en-US" sz="2800" dirty="0">
              <a:latin typeface="Bookman Old Style" pitchFamily="18" charset="0"/>
            </a:endParaRPr>
          </a:p>
          <a:p>
            <a:r>
              <a:rPr lang="en-US" sz="2800" dirty="0" smtClean="0">
                <a:latin typeface="Bookman Old Style" pitchFamily="18" charset="0"/>
              </a:rPr>
              <a:t>*It </a:t>
            </a:r>
            <a:r>
              <a:rPr lang="en-US" sz="2800" dirty="0">
                <a:latin typeface="Bookman Old Style" pitchFamily="18" charset="0"/>
              </a:rPr>
              <a:t>spreads </a:t>
            </a:r>
            <a:r>
              <a:rPr lang="en-US" sz="2800" dirty="0" smtClean="0">
                <a:latin typeface="Bookman Old Style" pitchFamily="18" charset="0"/>
              </a:rPr>
              <a:t>rapidly , especially </a:t>
            </a:r>
            <a:r>
              <a:rPr lang="en-US" sz="2800" dirty="0">
                <a:latin typeface="Bookman Old Style" pitchFamily="18" charset="0"/>
              </a:rPr>
              <a:t>via social </a:t>
            </a:r>
            <a:r>
              <a:rPr lang="en-US" sz="2800" dirty="0" smtClean="0">
                <a:latin typeface="Bookman Old Style" pitchFamily="18" charset="0"/>
              </a:rPr>
              <a:t>media</a:t>
            </a:r>
          </a:p>
          <a:p>
            <a:endParaRPr lang="en-US" sz="2800" dirty="0">
              <a:latin typeface="Bookman Old Style" pitchFamily="18" charset="0"/>
            </a:endParaRPr>
          </a:p>
          <a:p>
            <a:r>
              <a:rPr lang="en-US" sz="2800" dirty="0" smtClean="0">
                <a:latin typeface="Bookman Old Style" pitchFamily="18" charset="0"/>
              </a:rPr>
              <a:t>* </a:t>
            </a:r>
            <a:r>
              <a:rPr lang="en-US" sz="2800" dirty="0">
                <a:latin typeface="Bookman Old Style" pitchFamily="18" charset="0"/>
              </a:rPr>
              <a:t>Detecting fake news is </a:t>
            </a:r>
            <a:r>
              <a:rPr lang="en-US" sz="2800" dirty="0" smtClean="0">
                <a:latin typeface="Bookman Old Style" pitchFamily="18" charset="0"/>
              </a:rPr>
              <a:t>vital </a:t>
            </a:r>
            <a:r>
              <a:rPr lang="en-US" sz="2800" dirty="0">
                <a:latin typeface="Bookman Old Style" pitchFamily="18" charset="0"/>
              </a:rPr>
              <a:t>to maintain trust in journalism</a:t>
            </a:r>
            <a:endParaRPr lang="en-IN" sz="28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3023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39752" y="620688"/>
            <a:ext cx="425045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OBJECTIVE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0769" y="2132856"/>
            <a:ext cx="838842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Bookman Old Style" pitchFamily="18" charset="0"/>
              </a:rPr>
              <a:t>*Build </a:t>
            </a:r>
            <a:r>
              <a:rPr lang="en-US" sz="2800" dirty="0">
                <a:latin typeface="Bookman Old Style" pitchFamily="18" charset="0"/>
              </a:rPr>
              <a:t>a machine learning model to classify news articles as real or fake</a:t>
            </a:r>
            <a:r>
              <a:rPr lang="en-US" sz="2800" dirty="0" smtClean="0">
                <a:latin typeface="Bookman Old Style" pitchFamily="18" charset="0"/>
              </a:rPr>
              <a:t>.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Bookman Old Style" pitchFamily="18" charset="0"/>
            </a:endParaRPr>
          </a:p>
          <a:p>
            <a:r>
              <a:rPr lang="en-US" sz="2800" dirty="0" smtClean="0">
                <a:latin typeface="Bookman Old Style" pitchFamily="18" charset="0"/>
              </a:rPr>
              <a:t>*Use test </a:t>
            </a:r>
            <a:r>
              <a:rPr lang="en-US" sz="2800" dirty="0">
                <a:latin typeface="Bookman Old Style" pitchFamily="18" charset="0"/>
              </a:rPr>
              <a:t>- based features for </a:t>
            </a:r>
            <a:r>
              <a:rPr lang="en-US" sz="2800" dirty="0" smtClean="0">
                <a:latin typeface="Bookman Old Style" pitchFamily="18" charset="0"/>
              </a:rPr>
              <a:t>classification.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>
              <a:latin typeface="Bookman Old Style" pitchFamily="18" charset="0"/>
            </a:endParaRPr>
          </a:p>
          <a:p>
            <a:r>
              <a:rPr lang="en-IN" sz="2800" dirty="0">
                <a:latin typeface="Bookman Old Style" pitchFamily="18" charset="0"/>
              </a:rPr>
              <a:t>* Evaluate model performance with appropriate </a:t>
            </a:r>
            <a:r>
              <a:rPr lang="en-IN" sz="2800" dirty="0" smtClean="0">
                <a:latin typeface="Bookman Old Style" pitchFamily="18" charset="0"/>
              </a:rPr>
              <a:t>metrics.</a:t>
            </a:r>
            <a:endParaRPr lang="en-IN" sz="28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2887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83768" y="548680"/>
            <a:ext cx="366677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DATA SET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1628800"/>
            <a:ext cx="82089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 smtClean="0"/>
              <a:t>*Source </a:t>
            </a:r>
            <a:r>
              <a:rPr lang="en-IN" sz="2800" dirty="0"/>
              <a:t>: fake_or_real_news.csv (</a:t>
            </a:r>
            <a:r>
              <a:rPr lang="en-IN" sz="2800" dirty="0" smtClean="0"/>
              <a:t>Git Hub)</a:t>
            </a:r>
          </a:p>
          <a:p>
            <a:endParaRPr lang="en-IN" sz="2800" dirty="0"/>
          </a:p>
          <a:p>
            <a:r>
              <a:rPr lang="en-US" sz="2800" dirty="0" smtClean="0"/>
              <a:t>*Columns : text </a:t>
            </a:r>
            <a:r>
              <a:rPr lang="en-US" sz="2800" dirty="0"/>
              <a:t>(news content),label (FAKE OR REAL</a:t>
            </a:r>
            <a:r>
              <a:rPr lang="en-US" sz="2800" dirty="0" smtClean="0"/>
              <a:t>)</a:t>
            </a:r>
          </a:p>
          <a:p>
            <a:endParaRPr lang="en-US" sz="2800" dirty="0"/>
          </a:p>
          <a:p>
            <a:r>
              <a:rPr lang="en-US" sz="2800" dirty="0"/>
              <a:t>* Balanced dataset with 6000 records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15887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1407" y="620688"/>
            <a:ext cx="86010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DATA PREPROCESSING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39552" y="2060848"/>
            <a:ext cx="773697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*TF-IDF </a:t>
            </a:r>
            <a:r>
              <a:rPr lang="en-US" sz="2800" dirty="0" err="1" smtClean="0"/>
              <a:t>vectorization</a:t>
            </a:r>
            <a:r>
              <a:rPr lang="en-US" sz="2800" dirty="0" smtClean="0"/>
              <a:t> of text content.</a:t>
            </a:r>
          </a:p>
          <a:p>
            <a:endParaRPr lang="en-US" sz="2800" dirty="0" smtClean="0"/>
          </a:p>
          <a:p>
            <a:r>
              <a:rPr lang="en-US" sz="2800" dirty="0"/>
              <a:t>*</a:t>
            </a:r>
            <a:r>
              <a:rPr lang="en-US" sz="2800" dirty="0" smtClean="0"/>
              <a:t>Stop words removal and </a:t>
            </a:r>
            <a:r>
              <a:rPr lang="en-US" sz="2800" dirty="0" err="1" smtClean="0"/>
              <a:t>max_df</a:t>
            </a:r>
            <a:r>
              <a:rPr lang="en-US" sz="2800" dirty="0" smtClean="0"/>
              <a:t>=0.7.</a:t>
            </a:r>
          </a:p>
          <a:p>
            <a:endParaRPr lang="en-US" sz="2800" dirty="0" smtClean="0"/>
          </a:p>
          <a:p>
            <a:r>
              <a:rPr lang="en-US" sz="2800" dirty="0"/>
              <a:t>*</a:t>
            </a:r>
            <a:r>
              <a:rPr lang="en-US" sz="2800" dirty="0" smtClean="0"/>
              <a:t> Split into 80% training and 20% testing sets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6888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25657" y="620687"/>
            <a:ext cx="267252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MODEL</a:t>
            </a:r>
            <a:endParaRPr lang="en-US" sz="48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3568" y="2060848"/>
            <a:ext cx="7200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*Logistic Regression classifier used.</a:t>
            </a:r>
          </a:p>
          <a:p>
            <a:endParaRPr lang="en-US" sz="2800" dirty="0" smtClean="0"/>
          </a:p>
          <a:p>
            <a:r>
              <a:rPr lang="en-US" sz="2800" dirty="0" smtClean="0"/>
              <a:t>*Simple yet effective for binary classification.</a:t>
            </a:r>
          </a:p>
          <a:p>
            <a:endParaRPr lang="en-US" sz="2800" dirty="0" smtClean="0"/>
          </a:p>
          <a:p>
            <a:r>
              <a:rPr lang="en-US" sz="2800" dirty="0"/>
              <a:t>*</a:t>
            </a:r>
            <a:r>
              <a:rPr lang="en-US" sz="2800" dirty="0" smtClean="0"/>
              <a:t>Trained on TF-IDF features of the news text.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143691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3528" y="836712"/>
            <a:ext cx="812280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EVALUATION MATRIX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3527" y="2276872"/>
            <a:ext cx="812280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*Accuracy Score</a:t>
            </a:r>
          </a:p>
          <a:p>
            <a:endParaRPr lang="en-US" sz="2800" dirty="0" smtClean="0"/>
          </a:p>
          <a:p>
            <a:r>
              <a:rPr lang="en-US" sz="2800" dirty="0" smtClean="0"/>
              <a:t>*Precision, Recall, F1-score</a:t>
            </a:r>
          </a:p>
          <a:p>
            <a:endParaRPr lang="en-US" sz="2800" dirty="0" smtClean="0"/>
          </a:p>
          <a:p>
            <a:r>
              <a:rPr lang="en-US" sz="2800" dirty="0"/>
              <a:t>*</a:t>
            </a:r>
            <a:r>
              <a:rPr lang="en-US" sz="2800" dirty="0" smtClean="0"/>
              <a:t>Confusion Matrix (optional for deeper analysis)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372560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7784" y="692696"/>
            <a:ext cx="340298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RESULTS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1988840"/>
            <a:ext cx="84249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*Model achieved ~92.8% accuracy on the test set.</a:t>
            </a:r>
          </a:p>
          <a:p>
            <a:endParaRPr lang="en-US" sz="2800" dirty="0" smtClean="0"/>
          </a:p>
          <a:p>
            <a:r>
              <a:rPr lang="en-US" sz="2800" dirty="0"/>
              <a:t>*</a:t>
            </a:r>
            <a:r>
              <a:rPr lang="en-US" sz="2800" dirty="0" smtClean="0"/>
              <a:t>Balanced precision and recall for both classes.</a:t>
            </a:r>
          </a:p>
          <a:p>
            <a:endParaRPr lang="en-US" sz="2800" dirty="0" smtClean="0"/>
          </a:p>
          <a:p>
            <a:r>
              <a:rPr lang="en-US" sz="2800" dirty="0"/>
              <a:t>*</a:t>
            </a:r>
            <a:r>
              <a:rPr lang="en-US" sz="2800" dirty="0" smtClean="0"/>
              <a:t> Indicates strong generalization ability.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1380165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35696" y="764704"/>
            <a:ext cx="52051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CONCLUSION</a:t>
            </a:r>
            <a:endParaRPr lang="en-US" sz="5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2060848"/>
            <a:ext cx="76328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*Logistic Regression is effective for detecting fake news.</a:t>
            </a:r>
          </a:p>
          <a:p>
            <a:endParaRPr lang="en-US" sz="2800" dirty="0" smtClean="0"/>
          </a:p>
          <a:p>
            <a:r>
              <a:rPr lang="en-US" sz="2800" dirty="0"/>
              <a:t>*</a:t>
            </a:r>
            <a:r>
              <a:rPr lang="en-US" sz="2800" dirty="0" smtClean="0"/>
              <a:t>TF-IDF helps extract useful features from raw text.</a:t>
            </a:r>
          </a:p>
          <a:p>
            <a:endParaRPr lang="en-US" sz="2800" dirty="0" smtClean="0"/>
          </a:p>
          <a:p>
            <a:r>
              <a:rPr lang="en-US" sz="2800" dirty="0"/>
              <a:t>*</a:t>
            </a:r>
            <a:r>
              <a:rPr lang="en-US" sz="2800" dirty="0" smtClean="0"/>
              <a:t>Model performs well on balanced dataset.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838622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38</TotalTime>
  <Words>298</Words>
  <Application>Microsoft Office PowerPoint</Application>
  <PresentationFormat>On-screen Show (4:3)</PresentationFormat>
  <Paragraphs>72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Britto</dc:creator>
  <cp:lastModifiedBy>John Britto</cp:lastModifiedBy>
  <cp:revision>4</cp:revision>
  <dcterms:created xsi:type="dcterms:W3CDTF">2025-05-08T06:58:27Z</dcterms:created>
  <dcterms:modified xsi:type="dcterms:W3CDTF">2025-05-08T07:37:13Z</dcterms:modified>
</cp:coreProperties>
</file>