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00602" y="3329115"/>
            <a:ext cx="5048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P. HEPZIBAH ESTHER </a:t>
            </a:r>
            <a:endParaRPr b="1" sz="1800">
              <a:latin typeface="Calibri"/>
              <a:ea typeface="Calibri"/>
              <a:cs typeface="Calibri"/>
              <a:sym typeface="Calibri"/>
            </a:endParaRPr>
          </a:p>
        </p:txBody>
      </p:sp>
      <p:sp>
        <p:nvSpPr>
          <p:cNvPr id="40" name="Google Shape;40;p1"/>
          <p:cNvSpPr txBox="1"/>
          <p:nvPr/>
        </p:nvSpPr>
        <p:spPr>
          <a:xfrm>
            <a:off x="4800609" y="3631723"/>
            <a:ext cx="5048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122201466</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