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12192000" cy="6858000"/>
  <p:embeddedFontLst>
    <p:embeddedFont>
      <p:font typeface="Trebuchet MS" panose="020B0603020202020204" pitchFamily="3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Robo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hj+iI89a3Y/TNOlUABOcdAH37t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660"/>
  </p:normalViewPr>
  <p:slideViewPr>
    <p:cSldViewPr snapToGrid="0">
      <p:cViewPr varScale="1">
        <p:scale>
          <a:sx n="68" d="100"/>
          <a:sy n="68" d="100"/>
        </p:scale>
        <p:origin x="822" y="9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557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3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3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3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3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3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lang="en-US" b="1" i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1971674" y="2874504"/>
            <a:ext cx="6654533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HEPZIBHA A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asunm1429122202640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Com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ALPHA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ARTS AND SCIENCE COLLEGE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10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47434654-5018-29D3-F71B-8139AE7D1D2F}"/>
              </a:ext>
            </a:extLst>
          </p:cNvPr>
          <p:cNvSpPr txBox="1"/>
          <p:nvPr/>
        </p:nvSpPr>
        <p:spPr>
          <a:xfrm>
            <a:off x="739775" y="1397695"/>
            <a:ext cx="7033796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Data collection</a:t>
            </a:r>
          </a:p>
          <a:p>
            <a:pPr algn="just">
              <a:lnSpc>
                <a:spcPct val="150000"/>
              </a:lnSpc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Kaggle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-Using this website to collect the data for the project.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Feature collection</a:t>
            </a:r>
          </a:p>
          <a:p>
            <a:pPr algn="l">
              <a:lnSpc>
                <a:spcPct val="150000"/>
              </a:lnSpc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Excel spread sheet 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Excel sheet is used to arrange the relevant data.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Data cleaning</a:t>
            </a:r>
          </a:p>
          <a:p>
            <a:pPr algn="l">
              <a:lnSpc>
                <a:spcPct val="150000"/>
              </a:lnSpc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Conditional formatting 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Used to identify the blank area.</a:t>
            </a:r>
            <a:b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</a:b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Filter Option This option is used to remove the blanks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10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r>
              <a:rPr lang="en-US" sz="4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UMMARY</a:t>
            </a:r>
            <a:endParaRPr sz="4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17;p3">
            <a:extLst>
              <a:ext uri="{FF2B5EF4-FFF2-40B4-BE49-F238E27FC236}">
                <a16:creationId xmlns:a16="http://schemas.microsoft.com/office/drawing/2014/main" id="{330E5039-9F54-272F-FB71-BC3F344A8315}"/>
              </a:ext>
            </a:extLst>
          </p:cNvPr>
          <p:cNvSpPr txBox="1"/>
          <p:nvPr/>
        </p:nvSpPr>
        <p:spPr>
          <a:xfrm>
            <a:off x="739775" y="1380128"/>
            <a:ext cx="7033796" cy="4985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Pivot table 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We use the pivot table to get crisp and clear data about the employee performance. For that we used the below details: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Filter - employee type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Column – Employee attendance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Row - Business Unit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Value - Count of First name</a:t>
            </a:r>
          </a:p>
          <a:p>
            <a:pPr algn="l"/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Visualization</a:t>
            </a:r>
          </a:p>
          <a:p>
            <a:pPr algn="l"/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algn="l"/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Graph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-Graph show the result of this analysis.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1753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1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1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1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</a:t>
            </a:r>
            <a:endParaRPr dirty="0"/>
          </a:p>
        </p:txBody>
      </p:sp>
      <p:sp>
        <p:nvSpPr>
          <p:cNvPr id="199" name="Google Shape;199;p11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E55A9EE-E373-A19D-5CE0-8DAD4CDF2C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67044" y="1467484"/>
            <a:ext cx="7032894" cy="467614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ADEA4B-CB6B-59F0-1614-FBB184D4A2E8}"/>
              </a:ext>
            </a:extLst>
          </p:cNvPr>
          <p:cNvSpPr txBox="1"/>
          <p:nvPr/>
        </p:nvSpPr>
        <p:spPr>
          <a:xfrm>
            <a:off x="1280158" y="1350440"/>
            <a:ext cx="7033847" cy="4600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 summary, the analysis reveals notable trends in absenteeism and punctuality that impact productivity.</a:t>
            </a:r>
          </a:p>
          <a:p>
            <a:pPr marL="342900" indent="-342900" algn="l"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Key issues include frequent absences in specific departments and recurring lateness.</a:t>
            </a:r>
          </a:p>
          <a:p>
            <a:pPr marL="342900" indent="-342900" algn="l"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 address these, it is recommended to implement targeted interventions, such as revising attendance policies and offering support programs, to enhance overall attendance and operational efficiency.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3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7" name="Google Shape;87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1217522" y="2123271"/>
            <a:ext cx="8593228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Attendance Analysis using Excel</a:t>
            </a:r>
            <a:endParaRPr sz="2800" dirty="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8" name="Google Shape;98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3" name="Google Shape;11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2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2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4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3" name="Google Shape;123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" name="Google Shape;125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C4C20063-F8BC-A065-8C5D-FF80D8BDE87C}"/>
              </a:ext>
            </a:extLst>
          </p:cNvPr>
          <p:cNvSpPr txBox="1"/>
          <p:nvPr/>
        </p:nvSpPr>
        <p:spPr>
          <a:xfrm>
            <a:off x="1824037" y="1881740"/>
            <a:ext cx="50292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17;p3">
            <a:extLst>
              <a:ext uri="{FF2B5EF4-FFF2-40B4-BE49-F238E27FC236}">
                <a16:creationId xmlns:a16="http://schemas.microsoft.com/office/drawing/2014/main" id="{1375DA6A-3E40-EF6E-9E5B-E19476AE08D3}"/>
              </a:ext>
            </a:extLst>
          </p:cNvPr>
          <p:cNvSpPr txBox="1"/>
          <p:nvPr/>
        </p:nvSpPr>
        <p:spPr>
          <a:xfrm>
            <a:off x="943729" y="2014340"/>
            <a:ext cx="6513593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Develop a system to analyze employee attendance patterns, identify trends and anomalies, and provide actionable insights for improving workforce management.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 system should process attendance data, generate reports, and alert managers to significant deviations, ensuring effective integration with existing HR and payroll systems.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5" name="Google Shape;135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40" name="Google Shape;14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2" name="Google Shape;142;p5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lang="en-US" sz="24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17;p3">
            <a:extLst>
              <a:ext uri="{FF2B5EF4-FFF2-40B4-BE49-F238E27FC236}">
                <a16:creationId xmlns:a16="http://schemas.microsoft.com/office/drawing/2014/main" id="{36B09925-FAB8-BEF7-102D-CF6FBF6BFECD}"/>
              </a:ext>
            </a:extLst>
          </p:cNvPr>
          <p:cNvSpPr txBox="1"/>
          <p:nvPr/>
        </p:nvSpPr>
        <p:spPr>
          <a:xfrm>
            <a:off x="886013" y="2645093"/>
            <a:ext cx="6513593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 design and implement a system that analyzes employee attendance data to improve workforce management by identifying patterns, trends, and anomalies.</a:t>
            </a: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3A2841B8-099E-5124-C3E5-9537C8834E76}"/>
              </a:ext>
            </a:extLst>
          </p:cNvPr>
          <p:cNvSpPr txBox="1"/>
          <p:nvPr/>
        </p:nvSpPr>
        <p:spPr>
          <a:xfrm>
            <a:off x="514685" y="2123658"/>
            <a:ext cx="6513593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HR Managers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Oversee attendance tracking and enforce attendance policies.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Payroll Administrators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Use attendance data to calculate and manage payroll.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Team Leaders/Supervisors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Monitor team attendance to manage productivity and address issues.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Upper Management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Analyze overall attendance trends for strategic decision-making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OUR SOLUTION AND ITS VALUE PROPOSITION</a:t>
            </a:r>
            <a:endParaRPr/>
          </a:p>
        </p:txBody>
      </p:sp>
      <p:pic>
        <p:nvPicPr>
          <p:cNvPr id="162" name="Google Shape;16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0FA04C92-9876-03E4-9832-80A8BD41A731}"/>
              </a:ext>
            </a:extLst>
          </p:cNvPr>
          <p:cNvSpPr txBox="1"/>
          <p:nvPr/>
        </p:nvSpPr>
        <p:spPr>
          <a:xfrm>
            <a:off x="2930444" y="1757165"/>
            <a:ext cx="651359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117;p3">
            <a:extLst>
              <a:ext uri="{FF2B5EF4-FFF2-40B4-BE49-F238E27FC236}">
                <a16:creationId xmlns:a16="http://schemas.microsoft.com/office/drawing/2014/main" id="{47E29043-4983-5A85-0EC9-3A5279240E5E}"/>
              </a:ext>
            </a:extLst>
          </p:cNvPr>
          <p:cNvSpPr txBox="1"/>
          <p:nvPr/>
        </p:nvSpPr>
        <p:spPr>
          <a:xfrm>
            <a:off x="2839957" y="2126456"/>
            <a:ext cx="6513593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Conditional formatting - Blank value.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Filter-Missing values, also known for a sorting data within a file.</a:t>
            </a:r>
            <a:endParaRPr lang="en-US" sz="24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Formula - Allocate the attendance of the e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mployees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Pivot Table - To summarize, organize, and analyze large amounts of data in a variety ways.</a:t>
            </a:r>
            <a:endParaRPr lang="en-US" sz="24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Graph - Represent the data in visualize of illustrate relationships in data.</a:t>
            </a: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Description</a:t>
            </a:r>
            <a:endParaRPr/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78FF8AF4-BB08-CB86-17E5-A9668C466A63}"/>
              </a:ext>
            </a:extLst>
          </p:cNvPr>
          <p:cNvSpPr txBox="1"/>
          <p:nvPr/>
        </p:nvSpPr>
        <p:spPr>
          <a:xfrm>
            <a:off x="755332" y="1536194"/>
            <a:ext cx="6513593" cy="4801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Employee Data Set 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Kaggle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Total features 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- 29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F</a:t>
            </a: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eatures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- 9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Employee </a:t>
            </a: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id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Numerical value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Text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Gender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Male, Female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Employee type 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– Text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Performance score 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- Text</a:t>
            </a:r>
            <a:endParaRPr lang="en-US" sz="24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9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9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9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9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THE "WOW" IN OUR SOLUTION</a:t>
            </a:r>
            <a:endParaRPr sz="4250"/>
          </a:p>
        </p:txBody>
      </p:sp>
      <p:sp>
        <p:nvSpPr>
          <p:cNvPr id="179" name="Google Shape;179;p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Google Shape;180;p9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17;p3">
            <a:extLst>
              <a:ext uri="{FF2B5EF4-FFF2-40B4-BE49-F238E27FC236}">
                <a16:creationId xmlns:a16="http://schemas.microsoft.com/office/drawing/2014/main" id="{F4B8F339-93AA-DDF9-F721-A619B3F6DACB}"/>
              </a:ext>
            </a:extLst>
          </p:cNvPr>
          <p:cNvSpPr txBox="1"/>
          <p:nvPr/>
        </p:nvSpPr>
        <p:spPr>
          <a:xfrm>
            <a:off x="2180241" y="2180859"/>
            <a:ext cx="6710541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/>
                <a:cs typeface="Times New Roman"/>
                <a:sym typeface="Times New Roman"/>
              </a:rPr>
              <a:t>W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/>
                <a:cs typeface="Times New Roman"/>
                <a:sym typeface="Times New Roman"/>
              </a:rPr>
              <a:t>e have taken the employee type field to ascertain the </a:t>
            </a: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/>
                <a:cs typeface="Times New Roman"/>
                <a:sym typeface="Times New Roman"/>
              </a:rPr>
              <a:t>“Employees Attendance Analysis” 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/>
                <a:cs typeface="Times New Roman"/>
                <a:sym typeface="Times New Roman"/>
              </a:rPr>
              <a:t>using pivot table</a:t>
            </a: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486</Words>
  <Application>Microsoft Office PowerPoint</Application>
  <PresentationFormat>Widescreen</PresentationFormat>
  <Paragraphs>88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Times New Roman</vt:lpstr>
      <vt:lpstr>Trebuchet MS</vt:lpstr>
      <vt:lpstr>Calibri</vt:lpstr>
      <vt:lpstr>Wingdings</vt:lpstr>
      <vt:lpstr>Roboto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Konduru Narasimha</dc:creator>
  <cp:lastModifiedBy>Admin</cp:lastModifiedBy>
  <cp:revision>14</cp:revision>
  <dcterms:created xsi:type="dcterms:W3CDTF">2024-03-29T15:07:22Z</dcterms:created>
  <dcterms:modified xsi:type="dcterms:W3CDTF">2024-09-03T14:04:46Z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