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CAA54B-E8C3-4B1E-AF79-19CAC9149F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22149A-2D61-4E46-8239-47D03A637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04AB6-72FA-4B3E-8259-47A2405C27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A08DEF-0362-4C10-B108-332307020D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22F13-4882-4C22-9ABA-E3B5C2CCDD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88A0D5-5080-4DA8-AFF7-4FBA0CFD6D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83365-3A2F-4041-9812-0685815DB4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6EF2EB-4174-4008-959C-11EDD8A1C5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C7C354-A3E9-4DB7-947F-3402D7C81C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BE7971-CFD4-4847-B7A6-3DE4F4F1D0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3F9582-A980-4FFD-AAAD-3A1AF4AFC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F3AD8B-3F3D-4389-B3A1-CCB0015D4B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5D42EB44-D32C-4447-B24B-9C741048653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Expression Classification from Facial Images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Times New Roman"/>
              </a:rPr>
              <a:t>Shazia Sifat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901D9A-C6F6-4747-84A8-393E22B23B9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Overview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 algn="just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Learning discriminative features for expressions from facial images captured in the wild is a non-trivial task due to intra-class variations and inter-class similarities.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 algn="just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expressions can be useful for Human-Computer Interaction based recommendation systems to determine whether to push product information or not.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172D14-CE0E-4325-9482-25E96A7D46E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Dataset Preparation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Download and Extract Using Archive Manager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Necessary Python Packages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Seaborn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Tensorflow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OpenCV-Python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Matplotlib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Pandas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Numpy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562366-C877-4334-8391-1F1C200EF1E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Model development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 rot="12600">
            <a:off x="2978280" y="1152360"/>
            <a:ext cx="5141880" cy="40248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8030A3-0B3F-476B-A28C-B6FF6C25D22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50" spc="-1" strike="noStrike">
                <a:solidFill>
                  <a:srgbClr val="050505"/>
                </a:solidFill>
                <a:latin typeface="Arial"/>
                <a:ea typeface="Times New Roman"/>
              </a:rPr>
              <a:t>Training, Testing and Evaluation</a:t>
            </a:r>
            <a:endParaRPr b="0" lang="en-US" sz="135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429000" y="1164600"/>
            <a:ext cx="4162320" cy="3607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99157-FAEA-4EE4-A641-12C642FA3C5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2024-10-18T12:38:45Z</dcterms:created>
  <dc:creator/>
  <dc:description/>
  <dc:language>en-US</dc:language>
  <cp:lastModifiedBy/>
  <dcterms:modified xsi:type="dcterms:W3CDTF">2024-10-18T13:00:42Z</dcterms:modified>
  <cp:revision>10</cp:revision>
  <dc:subject/>
  <dc:title>DNA</dc:title>
</cp:coreProperties>
</file>