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4" r:id="rId3"/>
    <p:sldId id="262" r:id="rId4"/>
    <p:sldId id="263" r:id="rId5"/>
    <p:sldId id="261" r:id="rId6"/>
    <p:sldId id="258" r:id="rId7"/>
    <p:sldId id="259" r:id="rId8"/>
    <p:sldId id="260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E20632-B31D-4CED-8FE9-B410CB549BD2}" v="214" dt="2022-08-09T18:13:26.456"/>
    <p1510:client id="{AFC720B5-1D79-4C04-A0DC-3B0D46B8D879}" v="149" dt="2022-08-09T18:05:54.483"/>
    <p1510:client id="{EC826B51-93EE-4985-B2B8-16B0A703B68C}" v="127" dt="2022-08-09T19:16:05.7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3" d="100"/>
          <a:sy n="93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bert vente" userId="2433ef6d00fdfcee" providerId="Windows Live" clId="Web-{EC826B51-93EE-4985-B2B8-16B0A703B68C}"/>
    <pc:docChg chg="modSld">
      <pc:chgData name="herbert vente" userId="2433ef6d00fdfcee" providerId="Windows Live" clId="Web-{EC826B51-93EE-4985-B2B8-16B0A703B68C}" dt="2022-08-09T19:16:11.145" v="127"/>
      <pc:docMkLst>
        <pc:docMk/>
      </pc:docMkLst>
      <pc:sldChg chg="addSp modSp mod setBg">
        <pc:chgData name="herbert vente" userId="2433ef6d00fdfcee" providerId="Windows Live" clId="Web-{EC826B51-93EE-4985-B2B8-16B0A703B68C}" dt="2022-08-09T19:11:03.732" v="91"/>
        <pc:sldMkLst>
          <pc:docMk/>
          <pc:sldMk cId="3879346322" sldId="256"/>
        </pc:sldMkLst>
        <pc:spChg chg="mod">
          <ac:chgData name="herbert vente" userId="2433ef6d00fdfcee" providerId="Windows Live" clId="Web-{EC826B51-93EE-4985-B2B8-16B0A703B68C}" dt="2022-08-09T19:11:03.732" v="91"/>
          <ac:spMkLst>
            <pc:docMk/>
            <pc:sldMk cId="3879346322" sldId="256"/>
            <ac:spMk id="2" creationId="{00000000-0000-0000-0000-000000000000}"/>
          </ac:spMkLst>
        </pc:spChg>
        <pc:spChg chg="mod">
          <ac:chgData name="herbert vente" userId="2433ef6d00fdfcee" providerId="Windows Live" clId="Web-{EC826B51-93EE-4985-B2B8-16B0A703B68C}" dt="2022-08-09T19:11:03.732" v="91"/>
          <ac:spMkLst>
            <pc:docMk/>
            <pc:sldMk cId="3879346322" sldId="256"/>
            <ac:spMk id="3" creationId="{00000000-0000-0000-0000-000000000000}"/>
          </ac:spMkLst>
        </pc:spChg>
        <pc:spChg chg="add">
          <ac:chgData name="herbert vente" userId="2433ef6d00fdfcee" providerId="Windows Live" clId="Web-{EC826B51-93EE-4985-B2B8-16B0A703B68C}" dt="2022-08-09T19:11:03.732" v="91"/>
          <ac:spMkLst>
            <pc:docMk/>
            <pc:sldMk cId="3879346322" sldId="256"/>
            <ac:spMk id="8" creationId="{E15AAB4E-1AF6-4A73-9822-087B0F4ED5A8}"/>
          </ac:spMkLst>
        </pc:spChg>
        <pc:spChg chg="add">
          <ac:chgData name="herbert vente" userId="2433ef6d00fdfcee" providerId="Windows Live" clId="Web-{EC826B51-93EE-4985-B2B8-16B0A703B68C}" dt="2022-08-09T19:11:03.732" v="91"/>
          <ac:spMkLst>
            <pc:docMk/>
            <pc:sldMk cId="3879346322" sldId="256"/>
            <ac:spMk id="10" creationId="{3FD794DA-8ACE-4EC4-8EB7-A34B9F6C19EE}"/>
          </ac:spMkLst>
        </pc:spChg>
      </pc:sldChg>
      <pc:sldChg chg="addSp modSp mod setBg">
        <pc:chgData name="herbert vente" userId="2433ef6d00fdfcee" providerId="Windows Live" clId="Web-{EC826B51-93EE-4985-B2B8-16B0A703B68C}" dt="2022-08-09T19:15:29.378" v="125" actId="1076"/>
        <pc:sldMkLst>
          <pc:docMk/>
          <pc:sldMk cId="56737405" sldId="262"/>
        </pc:sldMkLst>
        <pc:spChg chg="mod">
          <ac:chgData name="herbert vente" userId="2433ef6d00fdfcee" providerId="Windows Live" clId="Web-{EC826B51-93EE-4985-B2B8-16B0A703B68C}" dt="2022-08-09T19:11:36.686" v="95"/>
          <ac:spMkLst>
            <pc:docMk/>
            <pc:sldMk cId="56737405" sldId="262"/>
            <ac:spMk id="2" creationId="{55060226-1608-9DB6-F739-9CC3FC9619E1}"/>
          </ac:spMkLst>
        </pc:spChg>
        <pc:spChg chg="mod ord">
          <ac:chgData name="herbert vente" userId="2433ef6d00fdfcee" providerId="Windows Live" clId="Web-{EC826B51-93EE-4985-B2B8-16B0A703B68C}" dt="2022-08-09T19:11:36.686" v="95"/>
          <ac:spMkLst>
            <pc:docMk/>
            <pc:sldMk cId="56737405" sldId="262"/>
            <ac:spMk id="3" creationId="{C5D26045-D153-12F2-D2A0-7EF2575DF41D}"/>
          </ac:spMkLst>
        </pc:spChg>
        <pc:spChg chg="add">
          <ac:chgData name="herbert vente" userId="2433ef6d00fdfcee" providerId="Windows Live" clId="Web-{EC826B51-93EE-4985-B2B8-16B0A703B68C}" dt="2022-08-09T19:11:36.686" v="95"/>
          <ac:spMkLst>
            <pc:docMk/>
            <pc:sldMk cId="56737405" sldId="262"/>
            <ac:spMk id="10" creationId="{1C7FF924-8DA0-4BE9-8C7E-095B0EC13A44}"/>
          </ac:spMkLst>
        </pc:spChg>
        <pc:grpChg chg="add">
          <ac:chgData name="herbert vente" userId="2433ef6d00fdfcee" providerId="Windows Live" clId="Web-{EC826B51-93EE-4985-B2B8-16B0A703B68C}" dt="2022-08-09T19:11:36.686" v="95"/>
          <ac:grpSpMkLst>
            <pc:docMk/>
            <pc:sldMk cId="56737405" sldId="262"/>
            <ac:grpSpMk id="12" creationId="{5029B4A8-2CF0-48DC-B29E-F3B62EDDC445}"/>
          </ac:grpSpMkLst>
        </pc:grpChg>
        <pc:picChg chg="add mod modCrop">
          <ac:chgData name="herbert vente" userId="2433ef6d00fdfcee" providerId="Windows Live" clId="Web-{EC826B51-93EE-4985-B2B8-16B0A703B68C}" dt="2022-08-09T19:15:29.378" v="125" actId="1076"/>
          <ac:picMkLst>
            <pc:docMk/>
            <pc:sldMk cId="56737405" sldId="262"/>
            <ac:picMk id="5" creationId="{7B47DD28-F593-2A17-3CC5-18DF99E79847}"/>
          </ac:picMkLst>
        </pc:picChg>
      </pc:sldChg>
      <pc:sldChg chg="addSp delSp modSp mod setBg">
        <pc:chgData name="herbert vente" userId="2433ef6d00fdfcee" providerId="Windows Live" clId="Web-{EC826B51-93EE-4985-B2B8-16B0A703B68C}" dt="2022-08-09T19:16:11.145" v="127"/>
        <pc:sldMkLst>
          <pc:docMk/>
          <pc:sldMk cId="967065577" sldId="264"/>
        </pc:sldMkLst>
        <pc:spChg chg="mod">
          <ac:chgData name="herbert vente" userId="2433ef6d00fdfcee" providerId="Windows Live" clId="Web-{EC826B51-93EE-4985-B2B8-16B0A703B68C}" dt="2022-08-09T19:16:11.145" v="127"/>
          <ac:spMkLst>
            <pc:docMk/>
            <pc:sldMk cId="967065577" sldId="264"/>
            <ac:spMk id="2" creationId="{3B74D15F-5D47-AF19-6588-29258DBD6BF5}"/>
          </ac:spMkLst>
        </pc:spChg>
        <pc:spChg chg="mod ord">
          <ac:chgData name="herbert vente" userId="2433ef6d00fdfcee" providerId="Windows Live" clId="Web-{EC826B51-93EE-4985-B2B8-16B0A703B68C}" dt="2022-08-09T19:16:11.145" v="127"/>
          <ac:spMkLst>
            <pc:docMk/>
            <pc:sldMk cId="967065577" sldId="264"/>
            <ac:spMk id="3" creationId="{001AF17C-055E-DD45-B3FA-0A155D821CE7}"/>
          </ac:spMkLst>
        </pc:spChg>
        <pc:spChg chg="add del">
          <ac:chgData name="herbert vente" userId="2433ef6d00fdfcee" providerId="Windows Live" clId="Web-{EC826B51-93EE-4985-B2B8-16B0A703B68C}" dt="2022-08-09T19:16:11.145" v="127"/>
          <ac:spMkLst>
            <pc:docMk/>
            <pc:sldMk cId="967065577" sldId="264"/>
            <ac:spMk id="9" creationId="{D2F9B8D9-2A0F-48A2-AD9F-81D8C4970341}"/>
          </ac:spMkLst>
        </pc:spChg>
        <pc:spChg chg="add">
          <ac:chgData name="herbert vente" userId="2433ef6d00fdfcee" providerId="Windows Live" clId="Web-{EC826B51-93EE-4985-B2B8-16B0A703B68C}" dt="2022-08-09T19:16:11.145" v="127"/>
          <ac:spMkLst>
            <pc:docMk/>
            <pc:sldMk cId="967065577" sldId="264"/>
            <ac:spMk id="18" creationId="{F3AF35CD-DA30-4E34-B0F3-32C27766DA05}"/>
          </ac:spMkLst>
        </pc:spChg>
        <pc:grpChg chg="add del">
          <ac:chgData name="herbert vente" userId="2433ef6d00fdfcee" providerId="Windows Live" clId="Web-{EC826B51-93EE-4985-B2B8-16B0A703B68C}" dt="2022-08-09T19:16:11.145" v="127"/>
          <ac:grpSpMkLst>
            <pc:docMk/>
            <pc:sldMk cId="967065577" sldId="264"/>
            <ac:grpSpMk id="11" creationId="{0F7E20FF-7DA6-46B7-AB0E-E6CBFDD07292}"/>
          </ac:grpSpMkLst>
        </pc:grpChg>
        <pc:grpChg chg="add">
          <ac:chgData name="herbert vente" userId="2433ef6d00fdfcee" providerId="Windows Live" clId="Web-{EC826B51-93EE-4985-B2B8-16B0A703B68C}" dt="2022-08-09T19:16:11.145" v="127"/>
          <ac:grpSpMkLst>
            <pc:docMk/>
            <pc:sldMk cId="967065577" sldId="264"/>
            <ac:grpSpMk id="20" creationId="{BCFC42DC-2C46-47C4-BC61-530557385DBD}"/>
          </ac:grpSpMkLst>
        </pc:grpChg>
        <pc:picChg chg="add del mod">
          <ac:chgData name="herbert vente" userId="2433ef6d00fdfcee" providerId="Windows Live" clId="Web-{EC826B51-93EE-4985-B2B8-16B0A703B68C}" dt="2022-08-09T19:11:49.155" v="96"/>
          <ac:picMkLst>
            <pc:docMk/>
            <pc:sldMk cId="967065577" sldId="264"/>
            <ac:picMk id="4" creationId="{0B4716FB-0CFB-E375-2063-D203F9836518}"/>
          </ac:picMkLst>
        </pc:picChg>
        <pc:picChg chg="add mod">
          <ac:chgData name="herbert vente" userId="2433ef6d00fdfcee" providerId="Windows Live" clId="Web-{EC826B51-93EE-4985-B2B8-16B0A703B68C}" dt="2022-08-09T19:16:11.145" v="127"/>
          <ac:picMkLst>
            <pc:docMk/>
            <pc:sldMk cId="967065577" sldId="264"/>
            <ac:picMk id="5" creationId="{59E71318-1484-683E-84E1-4696073EF1FF}"/>
          </ac:picMkLst>
        </pc:picChg>
      </pc:sldChg>
    </pc:docChg>
  </pc:docChgLst>
  <pc:docChgLst>
    <pc:chgData name="herbert vente" userId="2433ef6d00fdfcee" providerId="Windows Live" clId="Web-{AFC720B5-1D79-4C04-A0DC-3B0D46B8D879}"/>
    <pc:docChg chg="addSld modSld">
      <pc:chgData name="herbert vente" userId="2433ef6d00fdfcee" providerId="Windows Live" clId="Web-{AFC720B5-1D79-4C04-A0DC-3B0D46B8D879}" dt="2022-08-09T18:05:54.483" v="143" actId="1076"/>
      <pc:docMkLst>
        <pc:docMk/>
      </pc:docMkLst>
      <pc:sldChg chg="addSp delSp modSp">
        <pc:chgData name="herbert vente" userId="2433ef6d00fdfcee" providerId="Windows Live" clId="Web-{AFC720B5-1D79-4C04-A0DC-3B0D46B8D879}" dt="2022-08-09T18:05:54.483" v="143" actId="1076"/>
        <pc:sldMkLst>
          <pc:docMk/>
          <pc:sldMk cId="3879346322" sldId="256"/>
        </pc:sldMkLst>
        <pc:spChg chg="add del mod">
          <ac:chgData name="herbert vente" userId="2433ef6d00fdfcee" providerId="Windows Live" clId="Web-{AFC720B5-1D79-4C04-A0DC-3B0D46B8D879}" dt="2022-08-09T18:05:54.483" v="143" actId="1076"/>
          <ac:spMkLst>
            <pc:docMk/>
            <pc:sldMk cId="3879346322" sldId="256"/>
            <ac:spMk id="2" creationId="{00000000-0000-0000-0000-000000000000}"/>
          </ac:spMkLst>
        </pc:spChg>
        <pc:spChg chg="mod">
          <ac:chgData name="herbert vente" userId="2433ef6d00fdfcee" providerId="Windows Live" clId="Web-{AFC720B5-1D79-4C04-A0DC-3B0D46B8D879}" dt="2022-08-09T18:02:49.337" v="97" actId="1076"/>
          <ac:spMkLst>
            <pc:docMk/>
            <pc:sldMk cId="3879346322" sldId="256"/>
            <ac:spMk id="3" creationId="{00000000-0000-0000-0000-000000000000}"/>
          </ac:spMkLst>
        </pc:spChg>
        <pc:spChg chg="add del mod">
          <ac:chgData name="herbert vente" userId="2433ef6d00fdfcee" providerId="Windows Live" clId="Web-{AFC720B5-1D79-4C04-A0DC-3B0D46B8D879}" dt="2022-08-09T18:05:25.201" v="137"/>
          <ac:spMkLst>
            <pc:docMk/>
            <pc:sldMk cId="3879346322" sldId="256"/>
            <ac:spMk id="5" creationId="{09C61A3C-F76C-0688-D0D7-112955B1E6F2}"/>
          </ac:spMkLst>
        </pc:spChg>
      </pc:sldChg>
      <pc:sldChg chg="modSp new">
        <pc:chgData name="herbert vente" userId="2433ef6d00fdfcee" providerId="Windows Live" clId="Web-{AFC720B5-1D79-4C04-A0DC-3B0D46B8D879}" dt="2022-08-09T18:03:54.417" v="109" actId="20577"/>
        <pc:sldMkLst>
          <pc:docMk/>
          <pc:sldMk cId="3815120596" sldId="257"/>
        </pc:sldMkLst>
        <pc:spChg chg="mod">
          <ac:chgData name="herbert vente" userId="2433ef6d00fdfcee" providerId="Windows Live" clId="Web-{AFC720B5-1D79-4C04-A0DC-3B0D46B8D879}" dt="2022-08-09T18:03:54.417" v="109" actId="20577"/>
          <ac:spMkLst>
            <pc:docMk/>
            <pc:sldMk cId="3815120596" sldId="257"/>
            <ac:spMk id="2" creationId="{7ED85208-B7D6-A97E-C385-0D6DAA630B00}"/>
          </ac:spMkLst>
        </pc:spChg>
      </pc:sldChg>
      <pc:sldChg chg="modSp new">
        <pc:chgData name="herbert vente" userId="2433ef6d00fdfcee" providerId="Windows Live" clId="Web-{AFC720B5-1D79-4C04-A0DC-3B0D46B8D879}" dt="2022-08-09T18:04:47.747" v="123" actId="20577"/>
        <pc:sldMkLst>
          <pc:docMk/>
          <pc:sldMk cId="3377216460" sldId="258"/>
        </pc:sldMkLst>
        <pc:spChg chg="mod">
          <ac:chgData name="herbert vente" userId="2433ef6d00fdfcee" providerId="Windows Live" clId="Web-{AFC720B5-1D79-4C04-A0DC-3B0D46B8D879}" dt="2022-08-09T18:04:47.747" v="123" actId="20577"/>
          <ac:spMkLst>
            <pc:docMk/>
            <pc:sldMk cId="3377216460" sldId="258"/>
            <ac:spMk id="2" creationId="{C95BE06D-000D-2E56-C17D-4DB02E3AABD9}"/>
          </ac:spMkLst>
        </pc:spChg>
      </pc:sldChg>
      <pc:sldChg chg="modSp new">
        <pc:chgData name="herbert vente" userId="2433ef6d00fdfcee" providerId="Windows Live" clId="Web-{AFC720B5-1D79-4C04-A0DC-3B0D46B8D879}" dt="2022-08-09T18:05:12.888" v="130" actId="20577"/>
        <pc:sldMkLst>
          <pc:docMk/>
          <pc:sldMk cId="1082411843" sldId="259"/>
        </pc:sldMkLst>
        <pc:spChg chg="mod">
          <ac:chgData name="herbert vente" userId="2433ef6d00fdfcee" providerId="Windows Live" clId="Web-{AFC720B5-1D79-4C04-A0DC-3B0D46B8D879}" dt="2022-08-09T18:05:12.888" v="130" actId="20577"/>
          <ac:spMkLst>
            <pc:docMk/>
            <pc:sldMk cId="1082411843" sldId="259"/>
            <ac:spMk id="2" creationId="{5C6397B2-4D47-9D8F-E28F-01C0409E8A91}"/>
          </ac:spMkLst>
        </pc:spChg>
      </pc:sldChg>
      <pc:sldChg chg="modSp new">
        <pc:chgData name="herbert vente" userId="2433ef6d00fdfcee" providerId="Windows Live" clId="Web-{AFC720B5-1D79-4C04-A0DC-3B0D46B8D879}" dt="2022-08-09T18:05:16.716" v="132" actId="20577"/>
        <pc:sldMkLst>
          <pc:docMk/>
          <pc:sldMk cId="4267533220" sldId="260"/>
        </pc:sldMkLst>
        <pc:spChg chg="mod">
          <ac:chgData name="herbert vente" userId="2433ef6d00fdfcee" providerId="Windows Live" clId="Web-{AFC720B5-1D79-4C04-A0DC-3B0D46B8D879}" dt="2022-08-09T18:05:16.716" v="132" actId="20577"/>
          <ac:spMkLst>
            <pc:docMk/>
            <pc:sldMk cId="4267533220" sldId="260"/>
            <ac:spMk id="2" creationId="{009045FD-139D-341C-2251-5995F781AD10}"/>
          </ac:spMkLst>
        </pc:spChg>
      </pc:sldChg>
    </pc:docChg>
  </pc:docChgLst>
  <pc:docChgLst>
    <pc:chgData name="herbert vente" userId="2433ef6d00fdfcee" providerId="Windows Live" clId="Web-{55E20632-B31D-4CED-8FE9-B410CB549BD2}"/>
    <pc:docChg chg="addSld delSld modSld">
      <pc:chgData name="herbert vente" userId="2433ef6d00fdfcee" providerId="Windows Live" clId="Web-{55E20632-B31D-4CED-8FE9-B410CB549BD2}" dt="2022-08-09T18:13:26.456" v="205" actId="20577"/>
      <pc:docMkLst>
        <pc:docMk/>
      </pc:docMkLst>
      <pc:sldChg chg="modSp">
        <pc:chgData name="herbert vente" userId="2433ef6d00fdfcee" providerId="Windows Live" clId="Web-{55E20632-B31D-4CED-8FE9-B410CB549BD2}" dt="2022-08-09T18:09:30.400" v="94" actId="20577"/>
        <pc:sldMkLst>
          <pc:docMk/>
          <pc:sldMk cId="3879346322" sldId="256"/>
        </pc:sldMkLst>
        <pc:spChg chg="mod">
          <ac:chgData name="herbert vente" userId="2433ef6d00fdfcee" providerId="Windows Live" clId="Web-{55E20632-B31D-4CED-8FE9-B410CB549BD2}" dt="2022-08-09T18:09:30.400" v="94" actId="20577"/>
          <ac:spMkLst>
            <pc:docMk/>
            <pc:sldMk cId="3879346322" sldId="256"/>
            <ac:spMk id="3" creationId="{00000000-0000-0000-0000-000000000000}"/>
          </ac:spMkLst>
        </pc:spChg>
      </pc:sldChg>
      <pc:sldChg chg="modSp del">
        <pc:chgData name="herbert vente" userId="2433ef6d00fdfcee" providerId="Windows Live" clId="Web-{55E20632-B31D-4CED-8FE9-B410CB549BD2}" dt="2022-08-09T18:09:06.664" v="82"/>
        <pc:sldMkLst>
          <pc:docMk/>
          <pc:sldMk cId="3815120596" sldId="257"/>
        </pc:sldMkLst>
        <pc:spChg chg="mod">
          <ac:chgData name="herbert vente" userId="2433ef6d00fdfcee" providerId="Windows Live" clId="Web-{55E20632-B31D-4CED-8FE9-B410CB549BD2}" dt="2022-08-09T18:07:49.692" v="41" actId="20577"/>
          <ac:spMkLst>
            <pc:docMk/>
            <pc:sldMk cId="3815120596" sldId="257"/>
            <ac:spMk id="2" creationId="{7ED85208-B7D6-A97E-C385-0D6DAA630B00}"/>
          </ac:spMkLst>
        </pc:spChg>
      </pc:sldChg>
      <pc:sldChg chg="modSp">
        <pc:chgData name="herbert vente" userId="2433ef6d00fdfcee" providerId="Windows Live" clId="Web-{55E20632-B31D-4CED-8FE9-B410CB549BD2}" dt="2022-08-09T18:07:11.206" v="8" actId="20577"/>
        <pc:sldMkLst>
          <pc:docMk/>
          <pc:sldMk cId="1082411843" sldId="259"/>
        </pc:sldMkLst>
        <pc:spChg chg="mod">
          <ac:chgData name="herbert vente" userId="2433ef6d00fdfcee" providerId="Windows Live" clId="Web-{55E20632-B31D-4CED-8FE9-B410CB549BD2}" dt="2022-08-09T18:07:11.206" v="8" actId="20577"/>
          <ac:spMkLst>
            <pc:docMk/>
            <pc:sldMk cId="1082411843" sldId="259"/>
            <ac:spMk id="2" creationId="{5C6397B2-4D47-9D8F-E28F-01C0409E8A91}"/>
          </ac:spMkLst>
        </pc:spChg>
      </pc:sldChg>
      <pc:sldChg chg="modSp new">
        <pc:chgData name="herbert vente" userId="2433ef6d00fdfcee" providerId="Windows Live" clId="Web-{55E20632-B31D-4CED-8FE9-B410CB549BD2}" dt="2022-08-09T18:09:22.696" v="91" actId="20577"/>
        <pc:sldMkLst>
          <pc:docMk/>
          <pc:sldMk cId="155634554" sldId="261"/>
        </pc:sldMkLst>
        <pc:spChg chg="mod">
          <ac:chgData name="herbert vente" userId="2433ef6d00fdfcee" providerId="Windows Live" clId="Web-{55E20632-B31D-4CED-8FE9-B410CB549BD2}" dt="2022-08-09T18:09:22.696" v="91" actId="20577"/>
          <ac:spMkLst>
            <pc:docMk/>
            <pc:sldMk cId="155634554" sldId="261"/>
            <ac:spMk id="2" creationId="{516E2446-38F2-7C60-E824-3C43D7DBE82D}"/>
          </ac:spMkLst>
        </pc:spChg>
      </pc:sldChg>
      <pc:sldChg chg="modSp new">
        <pc:chgData name="herbert vente" userId="2433ef6d00fdfcee" providerId="Windows Live" clId="Web-{55E20632-B31D-4CED-8FE9-B410CB549BD2}" dt="2022-08-09T18:08:58.601" v="81" actId="20577"/>
        <pc:sldMkLst>
          <pc:docMk/>
          <pc:sldMk cId="56737405" sldId="262"/>
        </pc:sldMkLst>
        <pc:spChg chg="mod">
          <ac:chgData name="herbert vente" userId="2433ef6d00fdfcee" providerId="Windows Live" clId="Web-{55E20632-B31D-4CED-8FE9-B410CB549BD2}" dt="2022-08-09T18:08:58.601" v="81" actId="20577"/>
          <ac:spMkLst>
            <pc:docMk/>
            <pc:sldMk cId="56737405" sldId="262"/>
            <ac:spMk id="2" creationId="{55060226-1608-9DB6-F739-9CC3FC9619E1}"/>
          </ac:spMkLst>
        </pc:spChg>
      </pc:sldChg>
      <pc:sldChg chg="modSp new">
        <pc:chgData name="herbert vente" userId="2433ef6d00fdfcee" providerId="Windows Live" clId="Web-{55E20632-B31D-4CED-8FE9-B410CB549BD2}" dt="2022-08-09T18:09:17.602" v="89" actId="20577"/>
        <pc:sldMkLst>
          <pc:docMk/>
          <pc:sldMk cId="3375507662" sldId="263"/>
        </pc:sldMkLst>
        <pc:spChg chg="mod">
          <ac:chgData name="herbert vente" userId="2433ef6d00fdfcee" providerId="Windows Live" clId="Web-{55E20632-B31D-4CED-8FE9-B410CB549BD2}" dt="2022-08-09T18:09:17.602" v="89" actId="20577"/>
          <ac:spMkLst>
            <pc:docMk/>
            <pc:sldMk cId="3375507662" sldId="263"/>
            <ac:spMk id="2" creationId="{0327B8F7-ED6E-C220-3D28-82D0815FFEB2}"/>
          </ac:spMkLst>
        </pc:spChg>
      </pc:sldChg>
      <pc:sldChg chg="modSp new">
        <pc:chgData name="herbert vente" userId="2433ef6d00fdfcee" providerId="Windows Live" clId="Web-{55E20632-B31D-4CED-8FE9-B410CB549BD2}" dt="2022-08-09T18:13:26.456" v="205" actId="20577"/>
        <pc:sldMkLst>
          <pc:docMk/>
          <pc:sldMk cId="967065577" sldId="264"/>
        </pc:sldMkLst>
        <pc:spChg chg="mod">
          <ac:chgData name="herbert vente" userId="2433ef6d00fdfcee" providerId="Windows Live" clId="Web-{55E20632-B31D-4CED-8FE9-B410CB549BD2}" dt="2022-08-09T18:10:28.730" v="108" actId="20577"/>
          <ac:spMkLst>
            <pc:docMk/>
            <pc:sldMk cId="967065577" sldId="264"/>
            <ac:spMk id="2" creationId="{3B74D15F-5D47-AF19-6588-29258DBD6BF5}"/>
          </ac:spMkLst>
        </pc:spChg>
        <pc:spChg chg="mod">
          <ac:chgData name="herbert vente" userId="2433ef6d00fdfcee" providerId="Windows Live" clId="Web-{55E20632-B31D-4CED-8FE9-B410CB549BD2}" dt="2022-08-09T18:13:26.456" v="205" actId="20577"/>
          <ac:spMkLst>
            <pc:docMk/>
            <pc:sldMk cId="967065577" sldId="264"/>
            <ac:spMk id="3" creationId="{001AF17C-055E-DD45-B3FA-0A155D821CE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F443390-9A52-4BC8-B6A7-82DB7EAA1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DEAC42B-9B58-402E-9A8B-1C28BFF091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C8C16-475A-4026-8EBF-119E719DCF1D}" type="datetimeFigureOut">
              <a:rPr lang="es-ES" smtClean="0"/>
              <a:t>09/08/2022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9B24C4-BD90-4F73-9826-45025A06AA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632CA6-A3BB-4025-9604-0F1189A1AC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3FE33-77FB-40B2-A5A1-CCD8EFB329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90739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BC163-38E5-48C0-A1A8-F3A58B029681}" type="datetimeFigureOut">
              <a:rPr lang="es-ES" noProof="0" smtClean="0"/>
              <a:t>09/08/2022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37387-4AF9-4EAE-AF9A-69F1D3CB966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791484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37387-4AF9-4EAE-AF9A-69F1D3CB966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94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upo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Elipse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Elipse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rtlCol="0"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FF59D3-27F4-4715-9121-EA2569F67140}" type="datetime1">
              <a:rPr lang="es-ES" noProof="0" smtClean="0"/>
              <a:t>09/08/2022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FA95D5-853A-4EB9-ADC5-5765990A4E9E}" type="datetime1">
              <a:rPr lang="es-ES" noProof="0" smtClean="0"/>
              <a:t>09/08/2022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FA9007-7BDA-4694-BCC4-0F24D366B9ED}" type="datetime1">
              <a:rPr lang="es-ES" noProof="0" smtClean="0"/>
              <a:t>09/08/2022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67A2EA-9E38-4981-9FD1-A8A1D1571E31}" type="datetime1">
              <a:rPr lang="es-ES" noProof="0" smtClean="0"/>
              <a:t>09/08/2022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rtlCol="0"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pPr rtl="0"/>
            <a:r>
              <a:rPr lang="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 rtlCol="0"/>
          <a:lstStyle/>
          <a:p>
            <a:pPr rtl="0"/>
            <a:fld id="{9EA3C03F-1002-4BF1-8996-CC092909E310}" type="datetime1">
              <a:rPr lang="es-ES" smtClean="0"/>
              <a:t>09/08/2022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grpSp>
        <p:nvGrpSpPr>
          <p:cNvPr id="8" name="Grupo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Elipse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Elipse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en-US" dirty="0"/>
              <a:pPr rtl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2784E0-B77D-45AD-A48A-F41861AB1450}" type="datetime1">
              <a:rPr lang="es-ES" noProof="0" smtClean="0"/>
              <a:t>09/08/2022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99EF8F-99FD-4A04-934F-1C53E9FB446D}" type="datetime1">
              <a:rPr lang="es-ES" noProof="0" smtClean="0"/>
              <a:t>09/08/2022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37134-70D5-49B6-8D51-E5D3097E5BC0}" type="datetime1">
              <a:rPr lang="es-ES" noProof="0" smtClean="0"/>
              <a:t>09/08/2022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FC6ACE-F3E8-4176-AA6C-BAA47C5EA56C}" type="datetime1">
              <a:rPr lang="es-ES" noProof="0" smtClean="0"/>
              <a:t>09/08/2022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3BD84B-5F64-4E00-8C43-837446FD3692}" type="datetime1">
              <a:rPr lang="es-ES" noProof="0" smtClean="0"/>
              <a:t>09/08/2022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grpSp>
        <p:nvGrpSpPr>
          <p:cNvPr id="9" name="Grupo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Elipse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Elipse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660543-CBD3-4438-AA6C-81CCA877D348}" type="datetime1">
              <a:rPr lang="es-ES" noProof="0" smtClean="0"/>
              <a:t>09/08/2022</a:t>
            </a:fld>
            <a:endParaRPr lang="es-ES" noProof="0"/>
          </a:p>
        </p:txBody>
      </p:sp>
      <p:grpSp>
        <p:nvGrpSpPr>
          <p:cNvPr id="8" name="Grupo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Elipse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Elipse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rtl="0"/>
            <a:fld id="{0796F978-BA0F-4B4E-B90A-E3603F3FCEA4}" type="datetime1">
              <a:rPr lang="es-ES" noProof="0" smtClean="0"/>
              <a:t>09/08/2022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grpSp>
        <p:nvGrpSpPr>
          <p:cNvPr id="7" name="Grupo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Elipse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Elipse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5AAB4E-1AF6-4A73-9822-087B0F4ED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3467" y="643466"/>
            <a:ext cx="6707157" cy="5571067"/>
          </a:xfrm>
        </p:spPr>
        <p:txBody>
          <a:bodyPr rtlCol="0">
            <a:normAutofit/>
          </a:bodyPr>
          <a:lstStyle/>
          <a:p>
            <a:pPr algn="r"/>
            <a:r>
              <a:rPr lang="es-ES" dirty="0">
                <a:latin typeface="Rockwell Condensed"/>
              </a:rPr>
              <a:t>2DA SECCION DEL PROCESO DE SELECCION</a:t>
            </a:r>
            <a:endParaRPr lang="es-ES">
              <a:latin typeface="Rockwell Condensed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D794DA-8ACE-4EC4-8EB7-A34B9F6C1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454" y="-2"/>
            <a:ext cx="4513546" cy="6858002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994091" y="643465"/>
            <a:ext cx="3725961" cy="5571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>
                <a:solidFill>
                  <a:srgbClr val="000000"/>
                </a:solidFill>
              </a:rPr>
              <a:t>OPTIMIZACION DE UNA RED DE DISTRIBUCION DE LA EMPRESE DE CEMENTOS EL PROGRESO</a:t>
            </a:r>
          </a:p>
          <a:p>
            <a:endParaRPr lang="es-ES">
              <a:solidFill>
                <a:srgbClr val="000000"/>
              </a:solidFill>
            </a:endParaRPr>
          </a:p>
          <a:p>
            <a:r>
              <a:rPr lang="es-ES">
                <a:solidFill>
                  <a:srgbClr val="000000"/>
                </a:solidFill>
              </a:rPr>
              <a:t>POR HERBERT ABDALIZ VENTE SARMIENTO</a:t>
            </a: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74D15F-5D47-AF19-6588-29258DBD6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ES" sz="3000"/>
              <a:t>DESCRIPCION DEL PROBLEMA: </a:t>
            </a:r>
            <a:br>
              <a:rPr lang="es-ES" sz="3000"/>
            </a:br>
            <a:r>
              <a:rPr lang="es-ES" sz="3000"/>
              <a:t>(VARIABLES DE DECISION)</a:t>
            </a:r>
            <a:endParaRPr lang="es-ES" sz="3000">
              <a:latin typeface="Rockwell Condensed"/>
            </a:endParaRPr>
          </a:p>
        </p:txBody>
      </p:sp>
      <p:pic>
        <p:nvPicPr>
          <p:cNvPr id="5" name="Imagen 5" descr="Diagrama&#10;&#10;Descripción generada automáticamente">
            <a:extLst>
              <a:ext uri="{FF2B5EF4-FFF2-40B4-BE49-F238E27FC236}">
                <a16:creationId xmlns:a16="http://schemas.microsoft.com/office/drawing/2014/main" id="{59E71318-1484-683E-84E1-4696073EF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1386655"/>
            <a:ext cx="6882269" cy="409495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1AF17C-055E-DD45-B3FA-0A155D821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1600"/>
              <a:t>Las variables de decisión son las 30 posibles combinaciones de distribución posibles debido a que se posee 5 plantas y 6 destinos a los que distribuir de los cuales se cuentan 6 de las 30 variables por cada inecuación y 5 de las 30 variables por cada ecuación; llenando los vacíos con variables de holgura es decir ceros.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7065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7FF924-8DA0-4BE9-8C7E-095B0EC1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060226-1608-9DB6-F739-9CC3FC961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ES" sz="4000"/>
              <a:t>DESCRIPCION DEL PROBLEMA: (RESTRICCIONES)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7B47DD28-F593-2A17-3CC5-18DF99E798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997" r="14731" b="18252"/>
          <a:stretch/>
        </p:blipFill>
        <p:spPr>
          <a:xfrm>
            <a:off x="137044" y="50608"/>
            <a:ext cx="5115612" cy="6753523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D26045-D153-12F2-D2A0-7EF2575DF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2121408"/>
            <a:ext cx="5299585" cy="4050792"/>
          </a:xfrm>
        </p:spPr>
        <p:txBody>
          <a:bodyPr>
            <a:normAutofit/>
          </a:bodyPr>
          <a:lstStyle/>
          <a:p>
            <a:endParaRPr lang="es-ES" sz="1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29B4A8-2CF0-48DC-B29E-F3B62EDD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1DA811-F7AE-460D-9891-57F221994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47795E-BBFD-44B4-892D-2054745A8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73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7B8F7-ED6E-C220-3D28-82D0815F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DESCRIPCION DEL PROBLEMA: </a:t>
            </a:r>
            <a:br>
              <a:rPr lang="es-ES" dirty="0"/>
            </a:br>
            <a:r>
              <a:rPr lang="es-ES" dirty="0"/>
              <a:t>(GESTION DEL ALMACEN)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384929-07B6-CF61-685D-267B89E2F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550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E2446-38F2-7C60-E824-3C43D7DB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DESCRIPCION DEL PROBLEMA: </a:t>
            </a:r>
            <a:br>
              <a:rPr lang="es-ES" dirty="0">
                <a:latin typeface="Rockwell Condensed"/>
              </a:rPr>
            </a:br>
            <a:r>
              <a:rPr lang="es-ES" dirty="0"/>
              <a:t>(FUNCION OBJETIVO)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94025C-BE59-4B46-BC02-6D961D24D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3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BE06D-000D-2E56-C17D-4DB02E3A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PLANTEAMIENTO DE LA SOLUCION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EC3B77-461C-431B-9774-20E002629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721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397B2-4D47-9D8F-E28F-01C0409E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DEL MODELO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0E82BF-C0BF-B82A-3BBD-BFA3D1BFE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2411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045FD-139D-341C-2251-5995F781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VISUALIZACIONES EXTRA RELACIONADAS A EL COSTO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5C125D-0774-5935-7C08-FBA4BA04E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7533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1</Words>
  <Application>Microsoft Office PowerPoint</Application>
  <PresentationFormat>Panorámica</PresentationFormat>
  <Paragraphs>1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Letras en madera</vt:lpstr>
      <vt:lpstr>2DA SECCION DEL PROCESO DE SELECCION</vt:lpstr>
      <vt:lpstr>DESCRIPCION DEL PROBLEMA:  (VARIABLES DE DECISION)</vt:lpstr>
      <vt:lpstr>DESCRIPCION DEL PROBLEMA: (RESTRICCIONES)</vt:lpstr>
      <vt:lpstr>DESCRIPCION DEL PROBLEMA:  (GESTION DEL ALMACEN)</vt:lpstr>
      <vt:lpstr>DESCRIPCION DEL PROBLEMA:  (FUNCION OBJETIVO)</vt:lpstr>
      <vt:lpstr>PLANTEAMIENTO DE LA SOLUCION</vt:lpstr>
      <vt:lpstr>RESULTADOS DEL MODELO</vt:lpstr>
      <vt:lpstr>VISUALIZACIONES EXTRA RELACIONADAS A EL COSTO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108</cp:revision>
  <dcterms:created xsi:type="dcterms:W3CDTF">2022-08-09T17:59:02Z</dcterms:created>
  <dcterms:modified xsi:type="dcterms:W3CDTF">2022-08-09T19:16:16Z</dcterms:modified>
</cp:coreProperties>
</file>