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07C-46A6-47F7-B91D-79DCE0F054A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8C75-1F67-48E3-93F9-BD442DB8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07C-46A6-47F7-B91D-79DCE0F054A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8C75-1F67-48E3-93F9-BD442DB8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07C-46A6-47F7-B91D-79DCE0F054A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8C75-1F67-48E3-93F9-BD442DB8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07C-46A6-47F7-B91D-79DCE0F054A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8C75-1F67-48E3-93F9-BD442DB8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07C-46A6-47F7-B91D-79DCE0F054A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8C75-1F67-48E3-93F9-BD442DB8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07C-46A6-47F7-B91D-79DCE0F054A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8C75-1F67-48E3-93F9-BD442DB8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2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07C-46A6-47F7-B91D-79DCE0F054A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8C75-1F67-48E3-93F9-BD442DB8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07C-46A6-47F7-B91D-79DCE0F054A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8C75-1F67-48E3-93F9-BD442DB8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1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07C-46A6-47F7-B91D-79DCE0F054A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8C75-1F67-48E3-93F9-BD442DB8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07C-46A6-47F7-B91D-79DCE0F054A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8C75-1F67-48E3-93F9-BD442DB8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7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07C-46A6-47F7-B91D-79DCE0F054A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8C75-1F67-48E3-93F9-BD442DB8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9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7607C-46A6-47F7-B91D-79DCE0F054A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8C75-1F67-48E3-93F9-BD442DB8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5" b="98413" l="35612" r="41367"/>
                    </a14:imgEffect>
                  </a14:imgLayer>
                </a14:imgProps>
              </a:ext>
            </a:extLst>
          </a:blip>
          <a:srcRect l="36067" r="58591"/>
          <a:stretch/>
        </p:blipFill>
        <p:spPr>
          <a:xfrm>
            <a:off x="3715872" y="1633820"/>
            <a:ext cx="2102328" cy="4459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37" b="98413" l="70324" r="75540"/>
                    </a14:imgEffect>
                  </a14:imgLayer>
                </a14:imgProps>
              </a:ext>
            </a:extLst>
          </a:blip>
          <a:srcRect l="70594" r="23989"/>
          <a:stretch/>
        </p:blipFill>
        <p:spPr>
          <a:xfrm>
            <a:off x="6705601" y="1636061"/>
            <a:ext cx="2132366" cy="445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413" l="540" r="6835"/>
                    </a14:imgEffect>
                  </a14:imgLayer>
                </a14:imgProps>
              </a:ext>
            </a:extLst>
          </a:blip>
          <a:srcRect l="1262" r="92581"/>
          <a:stretch/>
        </p:blipFill>
        <p:spPr>
          <a:xfrm>
            <a:off x="811663" y="1528483"/>
            <a:ext cx="2417676" cy="44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1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94030" l="0" r="6552"/>
                    </a14:imgEffect>
                  </a14:imgLayer>
                </a14:imgProps>
              </a:ext>
            </a:extLst>
          </a:blip>
          <a:srcRect r="93387"/>
          <a:stretch/>
        </p:blipFill>
        <p:spPr>
          <a:xfrm>
            <a:off x="4212366" y="1201941"/>
            <a:ext cx="2732489" cy="4773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100000" l="12069" r="17759"/>
                    </a14:imgEffect>
                  </a14:imgLayer>
                </a14:imgProps>
              </a:ext>
            </a:extLst>
          </a:blip>
          <a:srcRect l="12016" r="82020"/>
          <a:stretch/>
        </p:blipFill>
        <p:spPr>
          <a:xfrm>
            <a:off x="6854782" y="1156447"/>
            <a:ext cx="2464031" cy="4773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97015" l="45000" r="50862"/>
                    </a14:imgEffect>
                  </a14:imgLayer>
                </a14:imgProps>
              </a:ext>
            </a:extLst>
          </a:blip>
          <a:srcRect l="45276" r="49441"/>
          <a:stretch/>
        </p:blipFill>
        <p:spPr>
          <a:xfrm>
            <a:off x="9318813" y="1201941"/>
            <a:ext cx="2182903" cy="4773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413" l="540" r="6835"/>
                    </a14:imgEffect>
                  </a14:imgLayer>
                </a14:imgProps>
              </a:ext>
            </a:extLst>
          </a:blip>
          <a:srcRect l="1262" r="92581"/>
          <a:stretch/>
        </p:blipFill>
        <p:spPr>
          <a:xfrm>
            <a:off x="632363" y="1515036"/>
            <a:ext cx="2417676" cy="44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3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455" l="12249" r="17550"/>
                    </a14:imgEffect>
                  </a14:imgLayer>
                </a14:imgProps>
              </a:ext>
            </a:extLst>
          </a:blip>
          <a:srcRect l="12122" r="82239"/>
          <a:stretch/>
        </p:blipFill>
        <p:spPr>
          <a:xfrm>
            <a:off x="7475934" y="363070"/>
            <a:ext cx="2247946" cy="4809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45" b="96970" l="0" r="5667"/>
                    </a14:imgEffect>
                  </a14:imgLayer>
                </a14:imgProps>
              </a:ext>
            </a:extLst>
          </a:blip>
          <a:srcRect r="94436"/>
          <a:stretch/>
        </p:blipFill>
        <p:spPr>
          <a:xfrm>
            <a:off x="2710599" y="331694"/>
            <a:ext cx="2217864" cy="4809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970" l="46801" r="52651"/>
                    </a14:imgEffect>
                  </a14:imgLayer>
                </a14:imgProps>
              </a:ext>
            </a:extLst>
          </a:blip>
          <a:srcRect l="46964" r="47221"/>
          <a:stretch/>
        </p:blipFill>
        <p:spPr>
          <a:xfrm>
            <a:off x="5158282" y="331694"/>
            <a:ext cx="2317652" cy="4809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413" l="540" r="6835"/>
                    </a14:imgEffect>
                  </a14:imgLayer>
                </a14:imgProps>
              </a:ext>
            </a:extLst>
          </a:blip>
          <a:srcRect l="1262" r="92581"/>
          <a:stretch/>
        </p:blipFill>
        <p:spPr>
          <a:xfrm>
            <a:off x="0" y="466162"/>
            <a:ext cx="2417676" cy="44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1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3" b="97015" l="34420" r="41123"/>
                    </a14:imgEffect>
                  </a14:imgLayer>
                </a14:imgProps>
              </a:ext>
            </a:extLst>
          </a:blip>
          <a:srcRect l="34855" r="59097"/>
          <a:stretch/>
        </p:blipFill>
        <p:spPr>
          <a:xfrm>
            <a:off x="5858436" y="874385"/>
            <a:ext cx="2358218" cy="4733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030" l="81341" r="87500"/>
                    </a14:imgEffect>
                  </a14:imgLayer>
                </a14:imgProps>
              </a:ext>
            </a:extLst>
          </a:blip>
          <a:srcRect l="81915" r="12421"/>
          <a:stretch/>
        </p:blipFill>
        <p:spPr>
          <a:xfrm>
            <a:off x="3107490" y="874385"/>
            <a:ext cx="2208754" cy="4733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537" l="0" r="6341"/>
                    </a14:imgEffect>
                  </a14:imgLayer>
                </a14:imgProps>
              </a:ext>
            </a:extLst>
          </a:blip>
          <a:srcRect r="93551"/>
          <a:stretch/>
        </p:blipFill>
        <p:spPr>
          <a:xfrm>
            <a:off x="333386" y="1010932"/>
            <a:ext cx="2514628" cy="4733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413" l="540" r="6835"/>
                    </a14:imgEffect>
                  </a14:imgLayer>
                </a14:imgProps>
              </a:ext>
            </a:extLst>
          </a:blip>
          <a:srcRect l="1262" r="92581"/>
          <a:stretch/>
        </p:blipFill>
        <p:spPr>
          <a:xfrm>
            <a:off x="8928847" y="1147480"/>
            <a:ext cx="2417676" cy="44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Villarroel</dc:creator>
  <cp:lastModifiedBy>Cristina Villarroel</cp:lastModifiedBy>
  <cp:revision>6</cp:revision>
  <dcterms:created xsi:type="dcterms:W3CDTF">2017-04-14T00:54:31Z</dcterms:created>
  <dcterms:modified xsi:type="dcterms:W3CDTF">2017-04-14T17:45:47Z</dcterms:modified>
</cp:coreProperties>
</file>